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9"/>
  </p:notesMasterIdLst>
  <p:sldIdLst>
    <p:sldId id="1333" r:id="rId2"/>
    <p:sldId id="258" r:id="rId3"/>
    <p:sldId id="1165" r:id="rId4"/>
    <p:sldId id="1332" r:id="rId5"/>
    <p:sldId id="264" r:id="rId6"/>
    <p:sldId id="260" r:id="rId7"/>
    <p:sldId id="267" r:id="rId8"/>
    <p:sldId id="263" r:id="rId9"/>
    <p:sldId id="265" r:id="rId10"/>
    <p:sldId id="261" r:id="rId11"/>
    <p:sldId id="268" r:id="rId12"/>
    <p:sldId id="948" r:id="rId13"/>
    <p:sldId id="1317" r:id="rId14"/>
    <p:sldId id="1309" r:id="rId15"/>
    <p:sldId id="1318" r:id="rId16"/>
    <p:sldId id="1320" r:id="rId17"/>
    <p:sldId id="1321" r:id="rId18"/>
    <p:sldId id="1322" r:id="rId19"/>
    <p:sldId id="1323" r:id="rId20"/>
    <p:sldId id="1325" r:id="rId21"/>
    <p:sldId id="1330" r:id="rId22"/>
    <p:sldId id="1329" r:id="rId23"/>
    <p:sldId id="1335" r:id="rId24"/>
    <p:sldId id="1336" r:id="rId25"/>
    <p:sldId id="266" r:id="rId26"/>
    <p:sldId id="1337" r:id="rId27"/>
    <p:sldId id="13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009900"/>
    <a:srgbClr val="006600"/>
    <a:srgbClr val="FF6600"/>
    <a:srgbClr val="0000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0686" autoAdjust="0"/>
  </p:normalViewPr>
  <p:slideViewPr>
    <p:cSldViewPr>
      <p:cViewPr varScale="1">
        <p:scale>
          <a:sx n="76" d="100"/>
          <a:sy n="76" d="100"/>
        </p:scale>
        <p:origin x="25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8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0.png"/><Relationship Id="rId7" Type="http://schemas.openxmlformats.org/officeDocument/2006/relationships/image" Target="../media/image380.png"/><Relationship Id="rId12" Type="http://schemas.openxmlformats.org/officeDocument/2006/relationships/image" Target="../media/image4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20.png"/><Relationship Id="rId5" Type="http://schemas.openxmlformats.org/officeDocument/2006/relationships/image" Target="../media/image13.png"/><Relationship Id="rId10" Type="http://schemas.openxmlformats.org/officeDocument/2006/relationships/image" Target="../media/image410.png"/><Relationship Id="rId4" Type="http://schemas.openxmlformats.org/officeDocument/2006/relationships/image" Target="../media/image11.png"/><Relationship Id="rId9" Type="http://schemas.openxmlformats.org/officeDocument/2006/relationships/image" Target="../media/image4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D:\Th&#237;%20nghi&#7879;m%20&#273;&#7883;nh%20lu&#7853;t%202%20newton.sw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8" Type="http://schemas.openxmlformats.org/officeDocument/2006/relationships/image" Target="../media/image18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8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8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8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8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8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8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1756B-0D6A-4672-B882-D52CBFC3E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97D04-A9B3-4923-8561-360237F729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63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8" name="Rectangle 164" descr="Walnut">
            <a:extLst>
              <a:ext uri="{FF2B5EF4-FFF2-40B4-BE49-F238E27FC236}">
                <a16:creationId xmlns:a16="http://schemas.microsoft.com/office/drawing/2014/main" id="{44E45DCC-5C5B-45C1-89C8-B2DD5BA57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16564"/>
            <a:ext cx="9144000" cy="1341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382" name="Text Box 118">
            <a:extLst>
              <a:ext uri="{FF2B5EF4-FFF2-40B4-BE49-F238E27FC236}">
                <a16:creationId xmlns:a16="http://schemas.microsoft.com/office/drawing/2014/main" id="{2B2FAAB2-F88D-43CD-B7B2-F3FC130C1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1.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ĐỊ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NH LU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Ậ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 II NIUT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Ơ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grpSp>
        <p:nvGrpSpPr>
          <p:cNvPr id="11384" name="Group 120">
            <a:extLst>
              <a:ext uri="{FF2B5EF4-FFF2-40B4-BE49-F238E27FC236}">
                <a16:creationId xmlns:a16="http://schemas.microsoft.com/office/drawing/2014/main" id="{E9A8AFA3-4AB6-4BBF-A308-695C6AC6FE92}"/>
              </a:ext>
            </a:extLst>
          </p:cNvPr>
          <p:cNvGrpSpPr>
            <a:grpSpLocks/>
          </p:cNvGrpSpPr>
          <p:nvPr/>
        </p:nvGrpSpPr>
        <p:grpSpPr bwMode="auto">
          <a:xfrm>
            <a:off x="-2159000" y="165100"/>
            <a:ext cx="9766300" cy="9766300"/>
            <a:chOff x="-2699" y="-303"/>
            <a:chExt cx="6818" cy="6818"/>
          </a:xfrm>
        </p:grpSpPr>
        <p:graphicFrame>
          <p:nvGraphicFramePr>
            <p:cNvPr id="11385" name="Object 121">
              <a:extLst>
                <a:ext uri="{FF2B5EF4-FFF2-40B4-BE49-F238E27FC236}">
                  <a16:creationId xmlns:a16="http://schemas.microsoft.com/office/drawing/2014/main" id="{475E3859-2F21-4AD9-9366-1FCE420B26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" y="3203"/>
            <a:ext cx="573" cy="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9" name="CorelDRAW" r:id="rId4" imgW="1064657" imgH="1717119" progId="CorelDRAW.Graphic.11">
                    <p:embed/>
                  </p:oleObj>
                </mc:Choice>
                <mc:Fallback>
                  <p:oleObj name="CorelDRAW" r:id="rId4" imgW="1064657" imgH="1717119" progId="CorelDRAW.Graphic.11">
                    <p:embed/>
                    <p:pic>
                      <p:nvPicPr>
                        <p:cNvPr id="11385" name="Object 121">
                          <a:extLst>
                            <a:ext uri="{FF2B5EF4-FFF2-40B4-BE49-F238E27FC236}">
                              <a16:creationId xmlns:a16="http://schemas.microsoft.com/office/drawing/2014/main" id="{475E3859-2F21-4AD9-9366-1FCE420B26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" y="3203"/>
                          <a:ext cx="573" cy="9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86" name="AutoShape 122">
              <a:extLst>
                <a:ext uri="{FF2B5EF4-FFF2-40B4-BE49-F238E27FC236}">
                  <a16:creationId xmlns:a16="http://schemas.microsoft.com/office/drawing/2014/main" id="{042ED6F9-EE94-4E8E-AA55-067A1CF6C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1387" name="Group 123">
            <a:extLst>
              <a:ext uri="{FF2B5EF4-FFF2-40B4-BE49-F238E27FC236}">
                <a16:creationId xmlns:a16="http://schemas.microsoft.com/office/drawing/2014/main" id="{5E5C181F-FAE5-42FF-9B64-4378618040C4}"/>
              </a:ext>
            </a:extLst>
          </p:cNvPr>
          <p:cNvGrpSpPr>
            <a:grpSpLocks/>
          </p:cNvGrpSpPr>
          <p:nvPr/>
        </p:nvGrpSpPr>
        <p:grpSpPr bwMode="auto">
          <a:xfrm>
            <a:off x="-2159000" y="165100"/>
            <a:ext cx="9766300" cy="9766300"/>
            <a:chOff x="-2699" y="-303"/>
            <a:chExt cx="6818" cy="6818"/>
          </a:xfrm>
        </p:grpSpPr>
        <p:graphicFrame>
          <p:nvGraphicFramePr>
            <p:cNvPr id="11388" name="Object 124">
              <a:extLst>
                <a:ext uri="{FF2B5EF4-FFF2-40B4-BE49-F238E27FC236}">
                  <a16:creationId xmlns:a16="http://schemas.microsoft.com/office/drawing/2014/main" id="{95AD664F-9FF5-4E50-9D3E-DB6E76BD30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" y="3246"/>
            <a:ext cx="644" cy="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" name="CorelDRAW" r:id="rId6" imgW="1198007" imgH="1639729" progId="CorelDRAW.Graphic.11">
                    <p:embed/>
                  </p:oleObj>
                </mc:Choice>
                <mc:Fallback>
                  <p:oleObj name="CorelDRAW" r:id="rId6" imgW="1198007" imgH="1639729" progId="CorelDRAW.Graphic.11">
                    <p:embed/>
                    <p:pic>
                      <p:nvPicPr>
                        <p:cNvPr id="11388" name="Object 124">
                          <a:extLst>
                            <a:ext uri="{FF2B5EF4-FFF2-40B4-BE49-F238E27FC236}">
                              <a16:creationId xmlns:a16="http://schemas.microsoft.com/office/drawing/2014/main" id="{95AD664F-9FF5-4E50-9D3E-DB6E76BD308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" y="3246"/>
                          <a:ext cx="644" cy="8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89" name="AutoShape 125">
              <a:extLst>
                <a:ext uri="{FF2B5EF4-FFF2-40B4-BE49-F238E27FC236}">
                  <a16:creationId xmlns:a16="http://schemas.microsoft.com/office/drawing/2014/main" id="{ECBF72B7-5026-45E5-9845-DA1CA8149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1390" name="Group 126">
            <a:extLst>
              <a:ext uri="{FF2B5EF4-FFF2-40B4-BE49-F238E27FC236}">
                <a16:creationId xmlns:a16="http://schemas.microsoft.com/office/drawing/2014/main" id="{84EB5987-5AF0-4FBA-817C-89983C420472}"/>
              </a:ext>
            </a:extLst>
          </p:cNvPr>
          <p:cNvGrpSpPr>
            <a:grpSpLocks/>
          </p:cNvGrpSpPr>
          <p:nvPr/>
        </p:nvGrpSpPr>
        <p:grpSpPr bwMode="auto">
          <a:xfrm>
            <a:off x="-2159000" y="166688"/>
            <a:ext cx="9766300" cy="9766300"/>
            <a:chOff x="-2388" y="37"/>
            <a:chExt cx="6152" cy="6152"/>
          </a:xfrm>
        </p:grpSpPr>
        <p:grpSp>
          <p:nvGrpSpPr>
            <p:cNvPr id="11391" name="Group 127">
              <a:extLst>
                <a:ext uri="{FF2B5EF4-FFF2-40B4-BE49-F238E27FC236}">
                  <a16:creationId xmlns:a16="http://schemas.microsoft.com/office/drawing/2014/main" id="{E83D1C0B-D3FE-40ED-AD1B-BD4A77E09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6" y="2607"/>
              <a:ext cx="2316" cy="1376"/>
              <a:chOff x="886" y="2607"/>
              <a:chExt cx="2316" cy="1376"/>
            </a:xfrm>
          </p:grpSpPr>
          <p:sp>
            <p:nvSpPr>
              <p:cNvPr id="11392" name="AutoShape 128">
                <a:extLst>
                  <a:ext uri="{FF2B5EF4-FFF2-40B4-BE49-F238E27FC236}">
                    <a16:creationId xmlns:a16="http://schemas.microsoft.com/office/drawing/2014/main" id="{7C935267-8616-459E-A896-E17E836DC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354" y="2607"/>
                <a:ext cx="260" cy="602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393" name="AutoShape 129">
                <a:extLst>
                  <a:ext uri="{FF2B5EF4-FFF2-40B4-BE49-F238E27FC236}">
                    <a16:creationId xmlns:a16="http://schemas.microsoft.com/office/drawing/2014/main" id="{9EEE4D50-83E6-4BF8-9E41-3634EDE29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250" y="3508"/>
                <a:ext cx="1952" cy="301"/>
              </a:xfrm>
              <a:prstGeom prst="parallelogram">
                <a:avLst>
                  <a:gd name="adj" fmla="val 121415"/>
                </a:avLst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394" name="AutoShape 130">
                <a:extLst>
                  <a:ext uri="{FF2B5EF4-FFF2-40B4-BE49-F238E27FC236}">
                    <a16:creationId xmlns:a16="http://schemas.microsoft.com/office/drawing/2014/main" id="{0C5176EA-AB98-4521-9F5B-3368C2FC4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837" y="3025"/>
                <a:ext cx="1201" cy="365"/>
              </a:xfrm>
              <a:prstGeom prst="parallelogram">
                <a:avLst>
                  <a:gd name="adj" fmla="val 82260"/>
                </a:avLst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395" name="Rectangle 131">
                <a:extLst>
                  <a:ext uri="{FF2B5EF4-FFF2-40B4-BE49-F238E27FC236}">
                    <a16:creationId xmlns:a16="http://schemas.microsoft.com/office/drawing/2014/main" id="{5A3544F9-DAC2-48A7-B4FE-1C528D903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2607"/>
                <a:ext cx="1587" cy="901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396" name="AutoShape 132">
                <a:extLst>
                  <a:ext uri="{FF2B5EF4-FFF2-40B4-BE49-F238E27FC236}">
                    <a16:creationId xmlns:a16="http://schemas.microsoft.com/office/drawing/2014/main" id="{DED1BB1B-866C-4116-AE98-2C32BE44F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0" y="2795"/>
                <a:ext cx="1270" cy="907"/>
              </a:xfrm>
              <a:prstGeom prst="can">
                <a:avLst>
                  <a:gd name="adj" fmla="val 25000"/>
                </a:avLst>
              </a:prstGeom>
              <a:solidFill>
                <a:srgbClr val="FF99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397" name="Rectangle 133">
                <a:extLst>
                  <a:ext uri="{FF2B5EF4-FFF2-40B4-BE49-F238E27FC236}">
                    <a16:creationId xmlns:a16="http://schemas.microsoft.com/office/drawing/2014/main" id="{B1D02A21-9147-4C49-9404-D35E8732C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" y="2904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398" name="Rectangle 134">
                <a:extLst>
                  <a:ext uri="{FF2B5EF4-FFF2-40B4-BE49-F238E27FC236}">
                    <a16:creationId xmlns:a16="http://schemas.microsoft.com/office/drawing/2014/main" id="{67010A08-1EFF-4E31-9AE2-B60EA1717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2904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399" name="Rectangle 135">
                <a:extLst>
                  <a:ext uri="{FF2B5EF4-FFF2-40B4-BE49-F238E27FC236}">
                    <a16:creationId xmlns:a16="http://schemas.microsoft.com/office/drawing/2014/main" id="{60389B36-5F2B-497A-AA2E-B2746DD63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2904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0" name="Rectangle 136">
                <a:extLst>
                  <a:ext uri="{FF2B5EF4-FFF2-40B4-BE49-F238E27FC236}">
                    <a16:creationId xmlns:a16="http://schemas.microsoft.com/office/drawing/2014/main" id="{BF98B593-0EB0-4FAC-A5CA-0D3D200A1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2904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1" name="Rectangle 137">
                <a:extLst>
                  <a:ext uri="{FF2B5EF4-FFF2-40B4-BE49-F238E27FC236}">
                    <a16:creationId xmlns:a16="http://schemas.microsoft.com/office/drawing/2014/main" id="{590445E9-57FD-4457-A34B-A91C2AEC1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2" y="2904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2" name="Rectangle 138">
                <a:extLst>
                  <a:ext uri="{FF2B5EF4-FFF2-40B4-BE49-F238E27FC236}">
                    <a16:creationId xmlns:a16="http://schemas.microsoft.com/office/drawing/2014/main" id="{2573AD56-D1E8-42B9-BA27-A50CD08EE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" y="3358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3" name="Rectangle 139">
                <a:extLst>
                  <a:ext uri="{FF2B5EF4-FFF2-40B4-BE49-F238E27FC236}">
                    <a16:creationId xmlns:a16="http://schemas.microsoft.com/office/drawing/2014/main" id="{E43698DF-E1C4-4F07-88F3-32295513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3358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4" name="Rectangle 140">
                <a:extLst>
                  <a:ext uri="{FF2B5EF4-FFF2-40B4-BE49-F238E27FC236}">
                    <a16:creationId xmlns:a16="http://schemas.microsoft.com/office/drawing/2014/main" id="{AA521B48-2EC9-4A76-88EE-6287365C7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3358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5" name="Rectangle 141">
                <a:extLst>
                  <a:ext uri="{FF2B5EF4-FFF2-40B4-BE49-F238E27FC236}">
                    <a16:creationId xmlns:a16="http://schemas.microsoft.com/office/drawing/2014/main" id="{23584581-B1E6-498C-BE49-3BE15739B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3358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6" name="Rectangle 142">
                <a:extLst>
                  <a:ext uri="{FF2B5EF4-FFF2-40B4-BE49-F238E27FC236}">
                    <a16:creationId xmlns:a16="http://schemas.microsoft.com/office/drawing/2014/main" id="{219E2C60-0601-41F8-A28C-DD78658B8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2" y="3358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7" name="AutoShape 143">
                <a:extLst>
                  <a:ext uri="{FF2B5EF4-FFF2-40B4-BE49-F238E27FC236}">
                    <a16:creationId xmlns:a16="http://schemas.microsoft.com/office/drawing/2014/main" id="{820381EF-E3F7-4950-B231-7F915A8C4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2419" y="3025"/>
                <a:ext cx="1201" cy="365"/>
              </a:xfrm>
              <a:prstGeom prst="parallelogram">
                <a:avLst>
                  <a:gd name="adj" fmla="val 82260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8" name="AutoShape 144">
                <a:extLst>
                  <a:ext uri="{FF2B5EF4-FFF2-40B4-BE49-F238E27FC236}">
                    <a16:creationId xmlns:a16="http://schemas.microsoft.com/office/drawing/2014/main" id="{6BD0DF9F-E3CC-4E73-98C5-EF7359AB1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250" y="2607"/>
                <a:ext cx="1952" cy="301"/>
              </a:xfrm>
              <a:prstGeom prst="parallelogram">
                <a:avLst>
                  <a:gd name="adj" fmla="val 121415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09" name="AutoShape 145">
                <a:extLst>
                  <a:ext uri="{FF2B5EF4-FFF2-40B4-BE49-F238E27FC236}">
                    <a16:creationId xmlns:a16="http://schemas.microsoft.com/office/drawing/2014/main" id="{9AB6B75A-8AFF-4605-8A06-3F893C298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991" y="2908"/>
                <a:ext cx="260" cy="601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10" name="AutoShape 146">
                <a:extLst>
                  <a:ext uri="{FF2B5EF4-FFF2-40B4-BE49-F238E27FC236}">
                    <a16:creationId xmlns:a16="http://schemas.microsoft.com/office/drawing/2014/main" id="{9C9DF002-0B44-479F-99DE-7C79D91D1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32033" flipV="1">
                <a:off x="1148" y="2445"/>
                <a:ext cx="88" cy="612"/>
              </a:xfrm>
              <a:prstGeom prst="can">
                <a:avLst>
                  <a:gd name="adj" fmla="val 22860"/>
                </a:avLst>
              </a:prstGeom>
              <a:solidFill>
                <a:schemeClr val="accent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11" name="Oval 147">
                <a:extLst>
                  <a:ext uri="{FF2B5EF4-FFF2-40B4-BE49-F238E27FC236}">
                    <a16:creationId xmlns:a16="http://schemas.microsoft.com/office/drawing/2014/main" id="{1388512C-F409-4B1C-8B65-20CF22B5F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3683"/>
                <a:ext cx="312" cy="300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1412" name="Oval 148">
                <a:extLst>
                  <a:ext uri="{FF2B5EF4-FFF2-40B4-BE49-F238E27FC236}">
                    <a16:creationId xmlns:a16="http://schemas.microsoft.com/office/drawing/2014/main" id="{2A4CCBD4-BE7E-49D5-9264-C2360F929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0" y="3683"/>
                <a:ext cx="312" cy="300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aphicFrame>
          <p:nvGraphicFramePr>
            <p:cNvPr id="11413" name="Object 149">
              <a:extLst>
                <a:ext uri="{FF2B5EF4-FFF2-40B4-BE49-F238E27FC236}">
                  <a16:creationId xmlns:a16="http://schemas.microsoft.com/office/drawing/2014/main" id="{83138728-F717-4764-989D-81164018B5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0" y="2055"/>
            <a:ext cx="1077" cy="1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1" name="CorelDRAW" r:id="rId8" imgW="2571036" imgH="3144917" progId="CorelDRAW.Graphic.11">
                    <p:embed/>
                  </p:oleObj>
                </mc:Choice>
                <mc:Fallback>
                  <p:oleObj name="CorelDRAW" r:id="rId8" imgW="2571036" imgH="3144917" progId="CorelDRAW.Graphic.11">
                    <p:embed/>
                    <p:pic>
                      <p:nvPicPr>
                        <p:cNvPr id="11413" name="Object 149">
                          <a:extLst>
                            <a:ext uri="{FF2B5EF4-FFF2-40B4-BE49-F238E27FC236}">
                              <a16:creationId xmlns:a16="http://schemas.microsoft.com/office/drawing/2014/main" id="{83138728-F717-4764-989D-81164018B5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" y="2055"/>
                          <a:ext cx="1077" cy="1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14" name="AutoShape 150">
              <a:extLst>
                <a:ext uri="{FF2B5EF4-FFF2-40B4-BE49-F238E27FC236}">
                  <a16:creationId xmlns:a16="http://schemas.microsoft.com/office/drawing/2014/main" id="{367AAB3B-C844-4CBD-996C-1D0103C0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8" y="37"/>
              <a:ext cx="6152" cy="6152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11415" name="Group 151">
              <a:extLst>
                <a:ext uri="{FF2B5EF4-FFF2-40B4-BE49-F238E27FC236}">
                  <a16:creationId xmlns:a16="http://schemas.microsoft.com/office/drawing/2014/main" id="{A30495D7-FF4A-4A3E-8EA7-8F75110CF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2115"/>
              <a:ext cx="1333" cy="613"/>
              <a:chOff x="1254" y="2115"/>
              <a:chExt cx="1333" cy="613"/>
            </a:xfrm>
          </p:grpSpPr>
          <p:sp>
            <p:nvSpPr>
              <p:cNvPr id="11416" name="Line 152">
                <a:extLst>
                  <a:ext uri="{FF2B5EF4-FFF2-40B4-BE49-F238E27FC236}">
                    <a16:creationId xmlns:a16="http://schemas.microsoft.com/office/drawing/2014/main" id="{5B866F86-C262-4E81-A9AF-AF7CE6A64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2669"/>
                <a:ext cx="1255" cy="0"/>
              </a:xfrm>
              <a:prstGeom prst="line">
                <a:avLst/>
              </a:prstGeom>
              <a:noFill/>
              <a:ln w="76200">
                <a:solidFill>
                  <a:srgbClr val="CCFF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417" name="Text Box 153">
                <a:extLst>
                  <a:ext uri="{FF2B5EF4-FFF2-40B4-BE49-F238E27FC236}">
                    <a16:creationId xmlns:a16="http://schemas.microsoft.com/office/drawing/2014/main" id="{F3E82AD4-07B0-43AD-925B-306CC8F23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2118"/>
                <a:ext cx="523" cy="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vi-VN" altLang="vi-VN" sz="3600">
                    <a:solidFill>
                      <a:srgbClr val="CCFF99"/>
                    </a:solidFill>
                    <a:latin typeface="Tahoma" panose="020B0604030504040204" pitchFamily="34" charset="0"/>
                  </a:rPr>
                  <a:t>F</a:t>
                </a:r>
                <a:endParaRPr lang="en-US" altLang="vi-VN" sz="3600">
                  <a:solidFill>
                    <a:srgbClr val="CCFF99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18" name="Line 154">
                <a:extLst>
                  <a:ext uri="{FF2B5EF4-FFF2-40B4-BE49-F238E27FC236}">
                    <a16:creationId xmlns:a16="http://schemas.microsoft.com/office/drawing/2014/main" id="{E31B71CC-E567-4130-A4D9-B62F462B3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2115"/>
                <a:ext cx="272" cy="3"/>
              </a:xfrm>
              <a:prstGeom prst="line">
                <a:avLst/>
              </a:prstGeom>
              <a:noFill/>
              <a:ln w="9525">
                <a:solidFill>
                  <a:srgbClr val="CCFF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419" name="Text Box 155">
                <a:extLst>
                  <a:ext uri="{FF2B5EF4-FFF2-40B4-BE49-F238E27FC236}">
                    <a16:creationId xmlns:a16="http://schemas.microsoft.com/office/drawing/2014/main" id="{9D6AFA2C-FAA1-4BC0-85A6-D36FF35465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1" y="2211"/>
                <a:ext cx="52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vi-VN" sz="3600">
                    <a:solidFill>
                      <a:srgbClr val="FF0066"/>
                    </a:solidFill>
                    <a:latin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1420" name="Line 156">
                <a:extLst>
                  <a:ext uri="{FF2B5EF4-FFF2-40B4-BE49-F238E27FC236}">
                    <a16:creationId xmlns:a16="http://schemas.microsoft.com/office/drawing/2014/main" id="{4C6C4A66-D62C-4280-B938-E162FAEF7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5" y="2256"/>
                <a:ext cx="2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421" name="Line 157">
                <a:extLst>
                  <a:ext uri="{FF2B5EF4-FFF2-40B4-BE49-F238E27FC236}">
                    <a16:creationId xmlns:a16="http://schemas.microsoft.com/office/drawing/2014/main" id="{329FA894-948E-4BBA-994C-24D7A0F0D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2728"/>
                <a:ext cx="735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1426" name="Group 162">
            <a:extLst>
              <a:ext uri="{FF2B5EF4-FFF2-40B4-BE49-F238E27FC236}">
                <a16:creationId xmlns:a16="http://schemas.microsoft.com/office/drawing/2014/main" id="{1B32100B-49FB-4E3C-8AA7-29FC5B42C39B}"/>
              </a:ext>
            </a:extLst>
          </p:cNvPr>
          <p:cNvGrpSpPr>
            <a:grpSpLocks/>
          </p:cNvGrpSpPr>
          <p:nvPr/>
        </p:nvGrpSpPr>
        <p:grpSpPr bwMode="auto">
          <a:xfrm>
            <a:off x="2170114" y="1916113"/>
            <a:ext cx="8497887" cy="1681162"/>
            <a:chOff x="407" y="1207"/>
            <a:chExt cx="5353" cy="1059"/>
          </a:xfrm>
        </p:grpSpPr>
        <p:sp>
          <p:nvSpPr>
            <p:cNvPr id="11422" name="Text Box 158">
              <a:extLst>
                <a:ext uri="{FF2B5EF4-FFF2-40B4-BE49-F238E27FC236}">
                  <a16:creationId xmlns:a16="http://schemas.microsoft.com/office/drawing/2014/main" id="{064E514D-C369-44CA-805E-D99708DAF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" y="1389"/>
              <a:ext cx="5353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Blip>
                  <a:blip r:embed="rId10"/>
                </a:buBlip>
              </a:pPr>
              <a:r>
                <a:rPr lang="vi-VN" altLang="vi-VN" sz="5400">
                  <a:solidFill>
                    <a:srgbClr val="FFFF66"/>
                  </a:solidFill>
                </a:rPr>
                <a:t>  </a:t>
              </a:r>
              <a:r>
                <a:rPr lang="vi-VN" altLang="vi-VN" sz="6000">
                  <a:solidFill>
                    <a:srgbClr val="FFFF66"/>
                  </a:solidFill>
                </a:rPr>
                <a:t>a</a:t>
              </a:r>
              <a:r>
                <a:rPr lang="vi-VN" altLang="vi-VN" sz="5400">
                  <a:solidFill>
                    <a:srgbClr val="FFFF66"/>
                  </a:solidFill>
                </a:rPr>
                <a:t> ~ 		</a:t>
              </a:r>
              <a:r>
                <a:rPr lang="en-US" altLang="vi-VN" sz="5400" b="1">
                  <a:solidFill>
                    <a:srgbClr val="FFFF66"/>
                  </a:solidFill>
                  <a:sym typeface="Wingdings" panose="05000000000000000000" pitchFamily="2" charset="2"/>
                </a:rPr>
                <a:t></a:t>
              </a:r>
              <a:r>
                <a:rPr lang="vi-VN" altLang="vi-VN" sz="5400">
                  <a:solidFill>
                    <a:srgbClr val="FFFF66"/>
                  </a:solidFill>
                </a:rPr>
                <a:t> </a:t>
              </a:r>
              <a:endParaRPr lang="en-US" altLang="vi-VN" sz="5400">
                <a:solidFill>
                  <a:srgbClr val="FFFF66"/>
                </a:solidFill>
              </a:endParaRPr>
            </a:p>
          </p:txBody>
        </p:sp>
        <p:grpSp>
          <p:nvGrpSpPr>
            <p:cNvPr id="11425" name="Group 161">
              <a:extLst>
                <a:ext uri="{FF2B5EF4-FFF2-40B4-BE49-F238E27FC236}">
                  <a16:creationId xmlns:a16="http://schemas.microsoft.com/office/drawing/2014/main" id="{BFB6AB80-34E6-4AFD-A935-2B0910DDF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" y="1207"/>
              <a:ext cx="771" cy="1059"/>
              <a:chOff x="3787" y="1892"/>
              <a:chExt cx="771" cy="1059"/>
            </a:xfrm>
          </p:grpSpPr>
          <p:sp>
            <p:nvSpPr>
              <p:cNvPr id="11383" name="Text Box 119">
                <a:extLst>
                  <a:ext uri="{FF2B5EF4-FFF2-40B4-BE49-F238E27FC236}">
                    <a16:creationId xmlns:a16="http://schemas.microsoft.com/office/drawing/2014/main" id="{5962DDC5-D08F-41F1-9BA6-AD4EB13424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7" y="2432"/>
                <a:ext cx="771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vi-VN" altLang="vi-VN" sz="4800" b="1">
                    <a:solidFill>
                      <a:srgbClr val="FFFF66"/>
                    </a:solidFill>
                    <a:latin typeface="Tahoma" panose="020B0604030504040204" pitchFamily="34" charset="0"/>
                    <a:sym typeface="Wingdings" panose="05000000000000000000" pitchFamily="2" charset="2"/>
                  </a:rPr>
                  <a:t>m</a:t>
                </a:r>
                <a:endParaRPr lang="en-US" altLang="vi-VN" sz="4800">
                  <a:solidFill>
                    <a:srgbClr val="FFFF66"/>
                  </a:solidFill>
                </a:endParaRPr>
              </a:p>
            </p:txBody>
          </p:sp>
          <p:sp>
            <p:nvSpPr>
              <p:cNvPr id="11423" name="Text Box 159">
                <a:extLst>
                  <a:ext uri="{FF2B5EF4-FFF2-40B4-BE49-F238E27FC236}">
                    <a16:creationId xmlns:a16="http://schemas.microsoft.com/office/drawing/2014/main" id="{1C39A287-F9DE-4B77-96F8-1F1DF35033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7" y="1892"/>
                <a:ext cx="771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vi-VN" altLang="vi-VN" sz="4800" b="1">
                    <a:solidFill>
                      <a:srgbClr val="FFFF66"/>
                    </a:solidFill>
                    <a:latin typeface="Tahoma" panose="020B0604030504040204" pitchFamily="34" charset="0"/>
                    <a:sym typeface="Wingdings" panose="05000000000000000000" pitchFamily="2" charset="2"/>
                  </a:rPr>
                  <a:t>1</a:t>
                </a:r>
                <a:endParaRPr lang="en-US" altLang="vi-VN" sz="4800">
                  <a:solidFill>
                    <a:srgbClr val="FFFF66"/>
                  </a:solidFill>
                </a:endParaRPr>
              </a:p>
            </p:txBody>
          </p:sp>
          <p:sp>
            <p:nvSpPr>
              <p:cNvPr id="11424" name="Line 160">
                <a:extLst>
                  <a:ext uri="{FF2B5EF4-FFF2-40B4-BE49-F238E27FC236}">
                    <a16:creationId xmlns:a16="http://schemas.microsoft.com/office/drawing/2014/main" id="{3551C4E4-69E0-4B14-8759-966B4533D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2478"/>
                <a:ext cx="725" cy="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11427" name="Text Box 163">
            <a:extLst>
              <a:ext uri="{FF2B5EF4-FFF2-40B4-BE49-F238E27FC236}">
                <a16:creationId xmlns:a16="http://schemas.microsoft.com/office/drawing/2014/main" id="{98C1D055-AB38-45F7-A724-F29E8723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1125539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latin typeface="Tahoma" panose="020B0604030504040204" pitchFamily="34" charset="0"/>
                <a:sym typeface="Wingdings" panose="05000000000000000000" pitchFamily="2" charset="2"/>
              </a:rPr>
              <a:t>a)</a:t>
            </a:r>
            <a:r>
              <a:rPr lang="en-US" altLang="vi-VN" sz="4000"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vi-VN" altLang="vi-VN" sz="4000"/>
              <a:t>Quan s</a:t>
            </a:r>
            <a:r>
              <a:rPr lang="en-US" altLang="vi-VN" sz="4000">
                <a:latin typeface="Tahoma" panose="020B0604030504040204" pitchFamily="34" charset="0"/>
              </a:rPr>
              <a:t>á</a:t>
            </a:r>
            <a:r>
              <a:rPr lang="vi-VN" altLang="vi-VN" sz="4000"/>
              <a:t>t</a:t>
            </a:r>
            <a:endParaRPr lang="en-US" altLang="vi-VN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500" fill="hold"/>
                                        <p:tgtEl>
                                          <p:spTgt spid="11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8" dur="500" fill="hold"/>
                                        <p:tgtEl>
                                          <p:spTgt spid="11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00"/>
                                        <p:tgtEl>
                                          <p:spTgt spid="1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0"/>
                                        <p:tgtEl>
                                          <p:spTgt spid="1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00"/>
                                        <p:tgtEl>
                                          <p:spTgt spid="1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0"/>
                                        <p:tgtEl>
                                          <p:spTgt spid="1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5000"/>
                                        <p:tgtEl>
                                          <p:spTgt spid="1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0"/>
                                        <p:tgtEl>
                                          <p:spTgt spid="1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0" name="Group 4">
            <a:extLst>
              <a:ext uri="{FF2B5EF4-FFF2-40B4-BE49-F238E27FC236}">
                <a16:creationId xmlns:a16="http://schemas.microsoft.com/office/drawing/2014/main" id="{30B5DC50-5B5C-417A-8184-295486FD8948}"/>
              </a:ext>
            </a:extLst>
          </p:cNvPr>
          <p:cNvGrpSpPr>
            <a:grpSpLocks/>
          </p:cNvGrpSpPr>
          <p:nvPr/>
        </p:nvGrpSpPr>
        <p:grpSpPr bwMode="auto">
          <a:xfrm>
            <a:off x="2063750" y="2095500"/>
            <a:ext cx="7920038" cy="1981200"/>
            <a:chOff x="204" y="1179"/>
            <a:chExt cx="5304" cy="1384"/>
          </a:xfrm>
        </p:grpSpPr>
        <p:sp>
          <p:nvSpPr>
            <p:cNvPr id="19461" name="Text Box 5">
              <a:extLst>
                <a:ext uri="{FF2B5EF4-FFF2-40B4-BE49-F238E27FC236}">
                  <a16:creationId xmlns:a16="http://schemas.microsoft.com/office/drawing/2014/main" id="{521D9E5C-E9E4-43F5-A576-8E9065A44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785"/>
              <a:ext cx="5007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vi-VN" sz="4800">
                  <a:solidFill>
                    <a:srgbClr val="FF66FF"/>
                  </a:solidFill>
                </a:rPr>
                <a:t>a ~ 		</a:t>
              </a:r>
              <a:r>
                <a:rPr lang="en-US" altLang="vi-VN" sz="4800" b="1">
                  <a:solidFill>
                    <a:srgbClr val="FF66FF"/>
                  </a:solidFill>
                  <a:sym typeface="Wingdings" panose="05000000000000000000" pitchFamily="2" charset="2"/>
                </a:rPr>
                <a:t></a:t>
              </a:r>
              <a:r>
                <a:rPr lang="vi-VN" altLang="vi-VN" sz="5400">
                  <a:solidFill>
                    <a:srgbClr val="FF66FF"/>
                  </a:solidFill>
                </a:rPr>
                <a:t> </a:t>
              </a:r>
              <a:endParaRPr lang="en-US" altLang="vi-VN" sz="5400">
                <a:solidFill>
                  <a:srgbClr val="FF66FF"/>
                </a:solidFill>
              </a:endParaRPr>
            </a:p>
          </p:txBody>
        </p:sp>
        <p:sp>
          <p:nvSpPr>
            <p:cNvPr id="19462" name="Text Box 6">
              <a:extLst>
                <a:ext uri="{FF2B5EF4-FFF2-40B4-BE49-F238E27FC236}">
                  <a16:creationId xmlns:a16="http://schemas.microsoft.com/office/drawing/2014/main" id="{75894C71-2408-4A59-ABDD-F4E95E92F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1987"/>
              <a:ext cx="722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altLang="vi-VN" sz="4800">
                  <a:solidFill>
                    <a:srgbClr val="FF66FF"/>
                  </a:solidFill>
                  <a:latin typeface="Tahoma" panose="020B0604030504040204" pitchFamily="34" charset="0"/>
                  <a:sym typeface="Wingdings" panose="05000000000000000000" pitchFamily="2" charset="2"/>
                </a:rPr>
                <a:t>m</a:t>
              </a:r>
              <a:endParaRPr lang="en-US" altLang="vi-VN" sz="4800">
                <a:solidFill>
                  <a:srgbClr val="FF66FF"/>
                </a:solidFill>
              </a:endParaRPr>
            </a:p>
          </p:txBody>
        </p:sp>
        <p:sp>
          <p:nvSpPr>
            <p:cNvPr id="19463" name="Text Box 7">
              <a:extLst>
                <a:ext uri="{FF2B5EF4-FFF2-40B4-BE49-F238E27FC236}">
                  <a16:creationId xmlns:a16="http://schemas.microsoft.com/office/drawing/2014/main" id="{240E2AD8-3595-4B28-8413-A69F1DBFF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1570"/>
              <a:ext cx="722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altLang="vi-VN" sz="4800">
                  <a:solidFill>
                    <a:srgbClr val="FF66FF"/>
                  </a:solidFill>
                  <a:latin typeface="Tahoma" panose="020B0604030504040204" pitchFamily="34" charset="0"/>
                  <a:sym typeface="Wingdings" panose="05000000000000000000" pitchFamily="2" charset="2"/>
                </a:rPr>
                <a:t>1</a:t>
              </a:r>
              <a:endParaRPr lang="en-US" altLang="vi-VN" sz="4800">
                <a:solidFill>
                  <a:srgbClr val="FF66FF"/>
                </a:solidFill>
              </a:endParaRPr>
            </a:p>
          </p:txBody>
        </p:sp>
        <p:sp>
          <p:nvSpPr>
            <p:cNvPr id="19464" name="Line 8">
              <a:extLst>
                <a:ext uri="{FF2B5EF4-FFF2-40B4-BE49-F238E27FC236}">
                  <a16:creationId xmlns:a16="http://schemas.microsoft.com/office/drawing/2014/main" id="{AE557B3B-4638-4565-B129-5AA22A717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3" y="2114"/>
              <a:ext cx="679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465" name="Text Box 9">
              <a:extLst>
                <a:ext uri="{FF2B5EF4-FFF2-40B4-BE49-F238E27FC236}">
                  <a16:creationId xmlns:a16="http://schemas.microsoft.com/office/drawing/2014/main" id="{8CCA0C62-8CEB-4180-912D-8B92C78ED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" y="1179"/>
              <a:ext cx="5007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vi-VN" sz="4800">
                  <a:solidFill>
                    <a:srgbClr val="FF66FF"/>
                  </a:solidFill>
                </a:rPr>
                <a:t>a ~ F		</a:t>
              </a:r>
              <a:r>
                <a:rPr lang="en-US" altLang="vi-VN" sz="4800" b="1">
                  <a:solidFill>
                    <a:srgbClr val="FF66FF"/>
                  </a:solidFill>
                  <a:sym typeface="Wingdings" panose="05000000000000000000" pitchFamily="2" charset="2"/>
                </a:rPr>
                <a:t></a:t>
              </a:r>
              <a:r>
                <a:rPr lang="vi-VN" altLang="vi-VN" sz="5400">
                  <a:solidFill>
                    <a:srgbClr val="FF66FF"/>
                  </a:solidFill>
                </a:rPr>
                <a:t> </a:t>
              </a:r>
              <a:endParaRPr lang="en-US" altLang="vi-VN" sz="5400">
                <a:solidFill>
                  <a:srgbClr val="FF66FF"/>
                </a:solidFill>
              </a:endParaRPr>
            </a:p>
          </p:txBody>
        </p:sp>
        <p:sp>
          <p:nvSpPr>
            <p:cNvPr id="19466" name="AutoShape 10">
              <a:extLst>
                <a:ext uri="{FF2B5EF4-FFF2-40B4-BE49-F238E27FC236}">
                  <a16:creationId xmlns:a16="http://schemas.microsoft.com/office/drawing/2014/main" id="{759C28D4-9C9F-45F2-B4D5-398DAF381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" y="1337"/>
              <a:ext cx="297" cy="1050"/>
            </a:xfrm>
            <a:prstGeom prst="leftBrace">
              <a:avLst>
                <a:gd name="adj1" fmla="val 29461"/>
                <a:gd name="adj2" fmla="val 50000"/>
              </a:avLst>
            </a:prstGeom>
            <a:noFill/>
            <a:ln w="5715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9467" name="Text Box 11">
            <a:extLst>
              <a:ext uri="{FF2B5EF4-FFF2-40B4-BE49-F238E27FC236}">
                <a16:creationId xmlns:a16="http://schemas.microsoft.com/office/drawing/2014/main" id="{5A566F12-6AEB-4F25-B229-017E881BF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1.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ĐỊ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NH LU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Ậ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 II NIUT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Ơ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1B653362-F011-4187-8153-F2430138F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1125539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c)</a:t>
            </a:r>
            <a:r>
              <a:rPr lang="vi-VN" altLang="vi-VN" sz="4000" b="1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</a:rPr>
              <a:t>Công thức</a:t>
            </a:r>
          </a:p>
        </p:txBody>
      </p:sp>
      <p:grpSp>
        <p:nvGrpSpPr>
          <p:cNvPr id="19478" name="Group 22">
            <a:extLst>
              <a:ext uri="{FF2B5EF4-FFF2-40B4-BE49-F238E27FC236}">
                <a16:creationId xmlns:a16="http://schemas.microsoft.com/office/drawing/2014/main" id="{028EA350-2DC2-4C19-B42D-9D592C885E73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2193925"/>
            <a:ext cx="4681538" cy="1843088"/>
            <a:chOff x="2925" y="1382"/>
            <a:chExt cx="2949" cy="1161"/>
          </a:xfrm>
        </p:grpSpPr>
        <p:sp>
          <p:nvSpPr>
            <p:cNvPr id="19469" name="Text Box 13">
              <a:extLst>
                <a:ext uri="{FF2B5EF4-FFF2-40B4-BE49-F238E27FC236}">
                  <a16:creationId xmlns:a16="http://schemas.microsoft.com/office/drawing/2014/main" id="{1C59D531-5CE6-4EA4-8CBB-B3CBDC230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1706"/>
              <a:ext cx="1633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vi-VN" sz="4800">
                  <a:solidFill>
                    <a:srgbClr val="CCFF99"/>
                  </a:solidFill>
                  <a:sym typeface="Wingdings" panose="05000000000000000000" pitchFamily="2" charset="2"/>
                </a:rPr>
                <a:t> </a:t>
              </a:r>
              <a:r>
                <a:rPr lang="vi-VN" altLang="vi-VN" sz="4800">
                  <a:solidFill>
                    <a:srgbClr val="CCFF99"/>
                  </a:solidFill>
                </a:rPr>
                <a:t>a =</a:t>
              </a:r>
              <a:endParaRPr lang="en-US" altLang="vi-VN" sz="4800">
                <a:solidFill>
                  <a:srgbClr val="CCFF99"/>
                </a:solidFill>
              </a:endParaRPr>
            </a:p>
          </p:txBody>
        </p:sp>
        <p:sp>
          <p:nvSpPr>
            <p:cNvPr id="19470" name="Text Box 14">
              <a:extLst>
                <a:ext uri="{FF2B5EF4-FFF2-40B4-BE49-F238E27FC236}">
                  <a16:creationId xmlns:a16="http://schemas.microsoft.com/office/drawing/2014/main" id="{4C890F2E-BC53-47B3-86CE-894167706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" y="1389"/>
              <a:ext cx="1633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vi-VN" sz="4800">
                  <a:solidFill>
                    <a:srgbClr val="CCFF99"/>
                  </a:solidFill>
                </a:rPr>
                <a:t>F</a:t>
              </a:r>
              <a:endParaRPr lang="en-US" altLang="vi-VN" sz="4800">
                <a:solidFill>
                  <a:srgbClr val="CCFF99"/>
                </a:solidFill>
              </a:endParaRPr>
            </a:p>
          </p:txBody>
        </p:sp>
        <p:sp>
          <p:nvSpPr>
            <p:cNvPr id="19471" name="Text Box 15">
              <a:extLst>
                <a:ext uri="{FF2B5EF4-FFF2-40B4-BE49-F238E27FC236}">
                  <a16:creationId xmlns:a16="http://schemas.microsoft.com/office/drawing/2014/main" id="{9AAFC6AA-9C32-40B0-A13F-3B09AAFDA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" y="2024"/>
              <a:ext cx="1633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vi-VN" sz="4800">
                  <a:solidFill>
                    <a:srgbClr val="CCFF99"/>
                  </a:solidFill>
                </a:rPr>
                <a:t>m</a:t>
              </a:r>
              <a:endParaRPr lang="en-US" altLang="vi-VN" sz="4800">
                <a:solidFill>
                  <a:srgbClr val="CCFF99"/>
                </a:solidFill>
              </a:endParaRPr>
            </a:p>
          </p:txBody>
        </p:sp>
        <p:sp>
          <p:nvSpPr>
            <p:cNvPr id="19473" name="Line 17">
              <a:extLst>
                <a:ext uri="{FF2B5EF4-FFF2-40B4-BE49-F238E27FC236}">
                  <a16:creationId xmlns:a16="http://schemas.microsoft.com/office/drawing/2014/main" id="{10EA9C5C-591A-4B2C-9BB4-451425A7E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" y="1979"/>
              <a:ext cx="550" cy="0"/>
            </a:xfrm>
            <a:prstGeom prst="line">
              <a:avLst/>
            </a:prstGeom>
            <a:noFill/>
            <a:ln w="57150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474" name="Line 18">
              <a:extLst>
                <a:ext uri="{FF2B5EF4-FFF2-40B4-BE49-F238E27FC236}">
                  <a16:creationId xmlns:a16="http://schemas.microsoft.com/office/drawing/2014/main" id="{6C5A037A-A9D4-44AA-9C22-EC722AC48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9" y="1752"/>
              <a:ext cx="363" cy="0"/>
            </a:xfrm>
            <a:prstGeom prst="line">
              <a:avLst/>
            </a:prstGeom>
            <a:noFill/>
            <a:ln w="9525">
              <a:solidFill>
                <a:srgbClr val="CC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475" name="Line 19">
              <a:extLst>
                <a:ext uri="{FF2B5EF4-FFF2-40B4-BE49-F238E27FC236}">
                  <a16:creationId xmlns:a16="http://schemas.microsoft.com/office/drawing/2014/main" id="{E174D3AE-9F1A-4BC3-894E-D0DF30C43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" y="1382"/>
              <a:ext cx="363" cy="0"/>
            </a:xfrm>
            <a:prstGeom prst="line">
              <a:avLst/>
            </a:prstGeom>
            <a:noFill/>
            <a:ln w="9525">
              <a:solidFill>
                <a:srgbClr val="CC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9487" name="Group 31">
            <a:extLst>
              <a:ext uri="{FF2B5EF4-FFF2-40B4-BE49-F238E27FC236}">
                <a16:creationId xmlns:a16="http://schemas.microsoft.com/office/drawing/2014/main" id="{3BF59F30-633D-48BF-A284-DA52AA03CA71}"/>
              </a:ext>
            </a:extLst>
          </p:cNvPr>
          <p:cNvGrpSpPr>
            <a:grpSpLocks/>
          </p:cNvGrpSpPr>
          <p:nvPr/>
        </p:nvGrpSpPr>
        <p:grpSpPr bwMode="auto">
          <a:xfrm>
            <a:off x="4008439" y="4621213"/>
            <a:ext cx="4319587" cy="823912"/>
            <a:chOff x="1565" y="3210"/>
            <a:chExt cx="2721" cy="519"/>
          </a:xfrm>
        </p:grpSpPr>
        <p:sp>
          <p:nvSpPr>
            <p:cNvPr id="19480" name="Text Box 24">
              <a:extLst>
                <a:ext uri="{FF2B5EF4-FFF2-40B4-BE49-F238E27FC236}">
                  <a16:creationId xmlns:a16="http://schemas.microsoft.com/office/drawing/2014/main" id="{B9586ED3-E822-4D2D-BF6F-B14292FF8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3210"/>
              <a:ext cx="2721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vi-VN" sz="4800">
                  <a:solidFill>
                    <a:srgbClr val="FFFF66"/>
                  </a:solidFill>
                  <a:sym typeface="Wingdings" panose="05000000000000000000" pitchFamily="2" charset="2"/>
                </a:rPr>
                <a:t> F = m.</a:t>
              </a:r>
              <a:r>
                <a:rPr lang="vi-VN" altLang="vi-VN" sz="4800">
                  <a:solidFill>
                    <a:srgbClr val="FFFF66"/>
                  </a:solidFill>
                </a:rPr>
                <a:t>a</a:t>
              </a:r>
              <a:r>
                <a:rPr lang="vi-VN" altLang="vi-VN" sz="4800">
                  <a:solidFill>
                    <a:srgbClr val="CCFF99"/>
                  </a:solidFill>
                </a:rPr>
                <a:t> </a:t>
              </a:r>
              <a:endParaRPr lang="en-US" altLang="vi-VN" sz="4800">
                <a:solidFill>
                  <a:srgbClr val="CCFF99"/>
                </a:solidFill>
              </a:endParaRPr>
            </a:p>
          </p:txBody>
        </p:sp>
        <p:sp>
          <p:nvSpPr>
            <p:cNvPr id="19484" name="Line 28">
              <a:extLst>
                <a:ext uri="{FF2B5EF4-FFF2-40B4-BE49-F238E27FC236}">
                  <a16:creationId xmlns:a16="http://schemas.microsoft.com/office/drawing/2014/main" id="{4CC22FF7-1AE4-4360-9880-47A3A0C5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9" y="3256"/>
              <a:ext cx="363" cy="0"/>
            </a:xfrm>
            <a:prstGeom prst="line">
              <a:avLst/>
            </a:prstGeom>
            <a:noFill/>
            <a:ln w="9525">
              <a:solidFill>
                <a:srgbClr val="CC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486" name="Line 30">
              <a:extLst>
                <a:ext uri="{FF2B5EF4-FFF2-40B4-BE49-F238E27FC236}">
                  <a16:creationId xmlns:a16="http://schemas.microsoft.com/office/drawing/2014/main" id="{059B86C2-CEA5-4E58-834A-9655C4FEB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5" y="3256"/>
              <a:ext cx="363" cy="0"/>
            </a:xfrm>
            <a:prstGeom prst="line">
              <a:avLst/>
            </a:prstGeom>
            <a:noFill/>
            <a:ln w="9525">
              <a:solidFill>
                <a:srgbClr val="CC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5293350" cy="708275"/>
              <a:chOff x="564746" y="3403331"/>
              <a:chExt cx="2725828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2725828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Định luật 2 Newton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784337" y="727499"/>
            <a:ext cx="10212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, Newton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Iượng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vectơ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ĐL 2 Newton: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empty-blue-rectangle">
            <a:extLst>
              <a:ext uri="{FF2B5EF4-FFF2-40B4-BE49-F238E27FC236}">
                <a16:creationId xmlns:a16="http://schemas.microsoft.com/office/drawing/2014/main" id="{CC8E2184-AACB-64AE-10FB-5C2551F8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582" y="1521474"/>
            <a:ext cx="10561549" cy="152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1">
            <a:extLst>
              <a:ext uri="{FF2B5EF4-FFF2-40B4-BE49-F238E27FC236}">
                <a16:creationId xmlns:a16="http://schemas.microsoft.com/office/drawing/2014/main" id="{674CEC6D-6357-C387-D233-996C54929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9725" y="1584384"/>
            <a:ext cx="9466686" cy="131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Gia </a:t>
            </a:r>
            <a:r>
              <a:rPr lang="en-US" altLang="en-US" sz="2600" b="1" dirty="0" err="1">
                <a:cs typeface="Arial" panose="020B0604020202020204" pitchFamily="34" charset="0"/>
              </a:rPr>
              <a:t>tốc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cùng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hướng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với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lực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tác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dụng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lên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cs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600" b="1" dirty="0" err="1">
                <a:cs typeface="Arial" panose="020B0604020202020204" pitchFamily="34" charset="0"/>
              </a:rPr>
              <a:t>Độ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lớn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của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gia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tốc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tỉ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lệ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thuận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với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độ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lớn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lực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tỉ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lệ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nghịch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với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khối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lượng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cs typeface="Arial" panose="020B0604020202020204" pitchFamily="34" charset="0"/>
              </a:rPr>
              <a:t>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183BF7-8ACE-4630-F464-06A033937674}"/>
              </a:ext>
            </a:extLst>
          </p:cNvPr>
          <p:cNvGrpSpPr/>
          <p:nvPr/>
        </p:nvGrpSpPr>
        <p:grpSpPr>
          <a:xfrm>
            <a:off x="2121458" y="3107880"/>
            <a:ext cx="2235779" cy="1234560"/>
            <a:chOff x="3689619" y="4499754"/>
            <a:chExt cx="2455471" cy="1355755"/>
          </a:xfrm>
        </p:grpSpPr>
        <p:pic>
          <p:nvPicPr>
            <p:cNvPr id="13" name="Picture 12" descr="empty-red-rectangle">
              <a:extLst>
                <a:ext uri="{FF2B5EF4-FFF2-40B4-BE49-F238E27FC236}">
                  <a16:creationId xmlns:a16="http://schemas.microsoft.com/office/drawing/2014/main" id="{B00B715F-418B-7C99-A3CD-4EEEDAE06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619" y="4499754"/>
              <a:ext cx="2455471" cy="135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29">
                  <a:extLst>
                    <a:ext uri="{FF2B5EF4-FFF2-40B4-BE49-F238E27FC236}">
                      <a16:creationId xmlns:a16="http://schemas.microsoft.com/office/drawing/2014/main" id="{9FF07366-711F-F84C-E563-C5D37AD4D518}"/>
                    </a:ext>
                  </a:extLst>
                </p:cNvPr>
                <p:cNvSpPr txBox="1"/>
                <p:nvPr/>
              </p:nvSpPr>
              <p:spPr bwMode="auto">
                <a:xfrm>
                  <a:off x="4201991" y="4572000"/>
                  <a:ext cx="1723407" cy="1211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num>
                          <m:den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8" name="Object 29">
                  <a:extLst>
                    <a:ext uri="{FF2B5EF4-FFF2-40B4-BE49-F238E27FC236}">
                      <a16:creationId xmlns:a16="http://schemas.microsoft.com/office/drawing/2014/main" id="{9FF07366-711F-F84C-E563-C5D37AD4D5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01991" y="4572000"/>
                  <a:ext cx="1723407" cy="12112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CAA83ED-FB90-459D-4B3A-4F9DE5492DF1}"/>
              </a:ext>
            </a:extLst>
          </p:cNvPr>
          <p:cNvSpPr txBox="1"/>
          <p:nvPr/>
        </p:nvSpPr>
        <p:spPr>
          <a:xfrm>
            <a:off x="5306414" y="3292708"/>
            <a:ext cx="1320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endParaRPr lang="vi-VN" sz="2500" i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B8E67D-D184-1A37-A56B-23F0902968F0}"/>
              </a:ext>
            </a:extLst>
          </p:cNvPr>
          <p:cNvGrpSpPr/>
          <p:nvPr/>
        </p:nvGrpSpPr>
        <p:grpSpPr>
          <a:xfrm>
            <a:off x="6788328" y="3247823"/>
            <a:ext cx="2455471" cy="677878"/>
            <a:chOff x="3689619" y="4499754"/>
            <a:chExt cx="2455471" cy="1355755"/>
          </a:xfrm>
        </p:grpSpPr>
        <p:pic>
          <p:nvPicPr>
            <p:cNvPr id="22" name="Picture 21" descr="empty-red-rectangle">
              <a:extLst>
                <a:ext uri="{FF2B5EF4-FFF2-40B4-BE49-F238E27FC236}">
                  <a16:creationId xmlns:a16="http://schemas.microsoft.com/office/drawing/2014/main" id="{165ABDA5-F836-5F72-7C62-AC92801AE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619" y="4499754"/>
              <a:ext cx="2455471" cy="135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29">
                  <a:extLst>
                    <a:ext uri="{FF2B5EF4-FFF2-40B4-BE49-F238E27FC236}">
                      <a16:creationId xmlns:a16="http://schemas.microsoft.com/office/drawing/2014/main" id="{F4A1BD2D-C240-7BE5-1BA8-76DD20EADB03}"/>
                    </a:ext>
                  </a:extLst>
                </p:cNvPr>
                <p:cNvSpPr txBox="1"/>
                <p:nvPr/>
              </p:nvSpPr>
              <p:spPr bwMode="auto">
                <a:xfrm>
                  <a:off x="4201991" y="4572000"/>
                  <a:ext cx="1723407" cy="1211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23" name="Object 29">
                  <a:extLst>
                    <a:ext uri="{FF2B5EF4-FFF2-40B4-BE49-F238E27FC236}">
                      <a16:creationId xmlns:a16="http://schemas.microsoft.com/office/drawing/2014/main" id="{F4A1BD2D-C240-7BE5-1BA8-76DD20EAD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01991" y="4572000"/>
                  <a:ext cx="1723407" cy="121126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Content Placeholder 4" descr="A picture containing outdoor, transport, handcart&#10;&#10;Description automatically generated">
            <a:extLst>
              <a:ext uri="{FF2B5EF4-FFF2-40B4-BE49-F238E27FC236}">
                <a16:creationId xmlns:a16="http://schemas.microsoft.com/office/drawing/2014/main" id="{1EBEB161-F293-8CDD-561A-9439AF92B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9" r="50" b="-171"/>
          <a:stretch/>
        </p:blipFill>
        <p:spPr>
          <a:xfrm>
            <a:off x="4254778" y="4308506"/>
            <a:ext cx="3424072" cy="233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ntent Placeholder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73B12C2B-6615-E282-59E2-C446D265E1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2" b="7252"/>
          <a:stretch/>
        </p:blipFill>
        <p:spPr>
          <a:xfrm>
            <a:off x="7772400" y="4341422"/>
            <a:ext cx="3424072" cy="228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28DAE9A-009F-B77C-1B2A-CF5F219F6A2A}"/>
              </a:ext>
            </a:extLst>
          </p:cNvPr>
          <p:cNvSpPr txBox="1"/>
          <p:nvPr/>
        </p:nvSpPr>
        <p:spPr>
          <a:xfrm>
            <a:off x="1157625" y="4953000"/>
            <a:ext cx="2719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VD: Trong thực tế khối lượng m càng lớn thì cần lực F lớn hơn để đẩy đi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2" name="Object 6">
                <a:extLst>
                  <a:ext uri="{FF2B5EF4-FFF2-40B4-BE49-F238E27FC236}">
                    <a16:creationId xmlns:a16="http://schemas.microsoft.com/office/drawing/2014/main" id="{9CE91D32-B6B5-49A9-8E57-C6FCEDDB95D9}"/>
                  </a:ext>
                </a:extLst>
              </p:cNvPr>
              <p:cNvSpPr txBox="1"/>
              <p:nvPr/>
            </p:nvSpPr>
            <p:spPr bwMode="auto">
              <a:xfrm>
                <a:off x="12218988" y="3543301"/>
                <a:ext cx="34925" cy="117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2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</m:acc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242" name="Object 6">
                <a:extLst>
                  <a:ext uri="{FF2B5EF4-FFF2-40B4-BE49-F238E27FC236}">
                    <a16:creationId xmlns:a16="http://schemas.microsoft.com/office/drawing/2014/main" id="{9CE91D32-B6B5-49A9-8E57-C6FCEDDB9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18988" y="3543301"/>
                <a:ext cx="34925" cy="117475"/>
              </a:xfrm>
              <a:prstGeom prst="rect">
                <a:avLst/>
              </a:prstGeom>
              <a:blipFill>
                <a:blip r:embed="rId2"/>
                <a:stretch>
                  <a:fillRect l="-33333" r="-450000" b="-4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3" name="Rectangle 21">
            <a:extLst>
              <a:ext uri="{FF2B5EF4-FFF2-40B4-BE49-F238E27FC236}">
                <a16:creationId xmlns:a16="http://schemas.microsoft.com/office/drawing/2014/main" id="{654D95A2-E668-4633-BD1C-53730C632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0246" name="Rectangle 43">
            <a:extLst>
              <a:ext uri="{FF2B5EF4-FFF2-40B4-BE49-F238E27FC236}">
                <a16:creationId xmlns:a16="http://schemas.microsoft.com/office/drawing/2014/main" id="{B462794C-C041-4965-BF43-4B5BC5D33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19200"/>
            <a:ext cx="822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02" name="Text Box 30">
                <a:extLst>
                  <a:ext uri="{FF2B5EF4-FFF2-40B4-BE49-F238E27FC236}">
                    <a16:creationId xmlns:a16="http://schemas.microsoft.com/office/drawing/2014/main" id="{CD6442D8-015C-4E07-A2B5-79F379C4AE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381" y="1033999"/>
                <a:ext cx="11125200" cy="1152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500" i="1" dirty="0">
                    <a:cs typeface="Arial" panose="020B0604020202020204" pitchFamily="34" charset="0"/>
                  </a:rPr>
                  <a:t>Trường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hợp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vật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chịu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tác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dụng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của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nhiều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lực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thì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altLang="en-US" sz="28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là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hợp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lực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của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các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lực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500" i="1" dirty="0" err="1">
                    <a:cs typeface="Arial" panose="020B0604020202020204" pitchFamily="34" charset="0"/>
                  </a:rPr>
                  <a:t>đó</a:t>
                </a:r>
                <a:r>
                  <a:rPr lang="en-US" altLang="en-US" sz="2500" i="1" dirty="0">
                    <a:cs typeface="Arial" panose="020B0604020202020204" pitchFamily="34" charset="0"/>
                  </a:rPr>
                  <a:t> :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2500" i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02" name="Text Box 30">
                <a:extLst>
                  <a:ext uri="{FF2B5EF4-FFF2-40B4-BE49-F238E27FC236}">
                    <a16:creationId xmlns:a16="http://schemas.microsoft.com/office/drawing/2014/main" id="{CD6442D8-015C-4E07-A2B5-79F379C4A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381" y="1033999"/>
                <a:ext cx="11125200" cy="1152560"/>
              </a:xfrm>
              <a:prstGeom prst="rect">
                <a:avLst/>
              </a:prstGeom>
              <a:blipFill>
                <a:blip r:embed="rId3"/>
                <a:stretch>
                  <a:fillRect l="-9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01D8434-1E0C-4704-A0AE-F60723AA5439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328A5FA3-9C80-4D5F-A747-984DEECA2C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5293350" cy="708275"/>
              <a:chOff x="564746" y="3403331"/>
              <a:chExt cx="2725828" cy="1364238"/>
            </a:xfrm>
          </p:grpSpPr>
          <p:pic>
            <p:nvPicPr>
              <p:cNvPr id="15" name="Picture 14" descr="empty-green-rectangle">
                <a:extLst>
                  <a:ext uri="{FF2B5EF4-FFF2-40B4-BE49-F238E27FC236}">
                    <a16:creationId xmlns:a16="http://schemas.microsoft.com/office/drawing/2014/main" id="{B8DD4F07-2BC6-4F84-9090-7E6E845F3D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2725828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 descr="green-top-faded">
                <a:extLst>
                  <a:ext uri="{FF2B5EF4-FFF2-40B4-BE49-F238E27FC236}">
                    <a16:creationId xmlns:a16="http://schemas.microsoft.com/office/drawing/2014/main" id="{492AF4C9-CAE5-4400-8929-AF4FC72032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AC2725-21FA-477C-A3A9-811D761AA5B0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AF04A1B3-1D93-4E76-A7BA-918289ACF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Định luật II Newton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5CE23A-BC6D-44CE-8D0F-A7D4376161DB}"/>
              </a:ext>
            </a:extLst>
          </p:cNvPr>
          <p:cNvGrpSpPr/>
          <p:nvPr/>
        </p:nvGrpSpPr>
        <p:grpSpPr>
          <a:xfrm>
            <a:off x="4125194" y="1890673"/>
            <a:ext cx="4080494" cy="703825"/>
            <a:chOff x="3133881" y="1943125"/>
            <a:chExt cx="4080494" cy="703825"/>
          </a:xfrm>
        </p:grpSpPr>
        <p:pic>
          <p:nvPicPr>
            <p:cNvPr id="22" name="Picture 21" descr="empty-red-rectangle">
              <a:extLst>
                <a:ext uri="{FF2B5EF4-FFF2-40B4-BE49-F238E27FC236}">
                  <a16:creationId xmlns:a16="http://schemas.microsoft.com/office/drawing/2014/main" id="{32A19E75-6EFA-4C12-A962-BE3F294D0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881" y="1943125"/>
              <a:ext cx="4080494" cy="693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31">
                  <a:extLst>
                    <a:ext uri="{FF2B5EF4-FFF2-40B4-BE49-F238E27FC236}">
                      <a16:creationId xmlns:a16="http://schemas.microsoft.com/office/drawing/2014/main" id="{3187AE16-7E37-407B-8096-DACCE83B5F41}"/>
                    </a:ext>
                  </a:extLst>
                </p:cNvPr>
                <p:cNvSpPr txBox="1"/>
                <p:nvPr/>
              </p:nvSpPr>
              <p:spPr bwMode="auto">
                <a:xfrm>
                  <a:off x="3526591" y="1952972"/>
                  <a:ext cx="3295073" cy="6939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+...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23" name="Object 31">
                  <a:extLst>
                    <a:ext uri="{FF2B5EF4-FFF2-40B4-BE49-F238E27FC236}">
                      <a16:creationId xmlns:a16="http://schemas.microsoft.com/office/drawing/2014/main" id="{3187AE16-7E37-407B-8096-DACCE83B5F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26591" y="1952972"/>
                  <a:ext cx="3295073" cy="69397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 descr="An airplane flying over clouds&#10;&#10;Description automatically generated with low confidence">
            <a:extLst>
              <a:ext uri="{FF2B5EF4-FFF2-40B4-BE49-F238E27FC236}">
                <a16:creationId xmlns:a16="http://schemas.microsoft.com/office/drawing/2014/main" id="{83DD74E8-3F2C-45A7-AC06-6028533324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17188" r="-1244" b="22573"/>
          <a:stretch/>
        </p:blipFill>
        <p:spPr>
          <a:xfrm>
            <a:off x="1524000" y="2981260"/>
            <a:ext cx="9192739" cy="365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9AF0175D-717B-43A8-B59D-8499BD37568E}"/>
              </a:ext>
            </a:extLst>
          </p:cNvPr>
          <p:cNvSpPr/>
          <p:nvPr/>
        </p:nvSpPr>
        <p:spPr>
          <a:xfrm>
            <a:off x="6681994" y="4744487"/>
            <a:ext cx="3488941" cy="262789"/>
          </a:xfrm>
          <a:prstGeom prst="rightArrow">
            <a:avLst/>
          </a:prstGeom>
          <a:solidFill>
            <a:srgbClr val="FF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BB5CEFD-7D30-45EB-8E53-8F08F4B65E8F}"/>
              </a:ext>
            </a:extLst>
          </p:cNvPr>
          <p:cNvSpPr/>
          <p:nvPr/>
        </p:nvSpPr>
        <p:spPr>
          <a:xfrm rot="5400000" flipH="1">
            <a:off x="5778497" y="3833632"/>
            <a:ext cx="1752600" cy="333735"/>
          </a:xfrm>
          <a:prstGeom prst="rightArrow">
            <a:avLst/>
          </a:pr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E728CBC-D93E-486C-B5AA-2C934663F9A9}"/>
              </a:ext>
            </a:extLst>
          </p:cNvPr>
          <p:cNvSpPr/>
          <p:nvPr/>
        </p:nvSpPr>
        <p:spPr>
          <a:xfrm rot="16200000" flipH="1">
            <a:off x="5767568" y="5583511"/>
            <a:ext cx="1752600" cy="333735"/>
          </a:xfrm>
          <a:prstGeom prst="rightArrow">
            <a:avLst/>
          </a:prstGeom>
          <a:solidFill>
            <a:srgbClr val="0099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D15BDC1-A298-48B1-BF75-9FF098D56864}"/>
              </a:ext>
            </a:extLst>
          </p:cNvPr>
          <p:cNvSpPr/>
          <p:nvPr/>
        </p:nvSpPr>
        <p:spPr>
          <a:xfrm flipH="1">
            <a:off x="4929395" y="4743602"/>
            <a:ext cx="1752600" cy="284713"/>
          </a:xfrm>
          <a:prstGeom prst="rightArrow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967884-3529-4F4F-A204-B7F47217F249}"/>
                  </a:ext>
                </a:extLst>
              </p:cNvPr>
              <p:cNvSpPr txBox="1"/>
              <p:nvPr/>
            </p:nvSpPr>
            <p:spPr>
              <a:xfrm>
                <a:off x="9261559" y="3789821"/>
                <a:ext cx="170815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đ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4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967884-3529-4F4F-A204-B7F47217F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1559" y="3789821"/>
                <a:ext cx="1708150" cy="78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AAEBDAF-7C00-44C8-A99D-2340DF82E184}"/>
                  </a:ext>
                </a:extLst>
              </p:cNvPr>
              <p:cNvSpPr txBox="1"/>
              <p:nvPr/>
            </p:nvSpPr>
            <p:spPr>
              <a:xfrm>
                <a:off x="6497538" y="3007234"/>
                <a:ext cx="170815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40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AAEBDAF-7C00-44C8-A99D-2340DF82E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538" y="3007234"/>
                <a:ext cx="1708150" cy="7825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7C2D8E5-8075-4EA5-8908-78DA09064BB2}"/>
                  </a:ext>
                </a:extLst>
              </p:cNvPr>
              <p:cNvSpPr txBox="1"/>
              <p:nvPr/>
            </p:nvSpPr>
            <p:spPr>
              <a:xfrm>
                <a:off x="6400800" y="5856555"/>
                <a:ext cx="170815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7C2D8E5-8075-4EA5-8908-78DA09064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5856555"/>
                <a:ext cx="1708150" cy="7825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1E2089-1004-4E43-BC10-279B67F51D11}"/>
                  </a:ext>
                </a:extLst>
              </p:cNvPr>
              <p:cNvSpPr txBox="1"/>
              <p:nvPr/>
            </p:nvSpPr>
            <p:spPr>
              <a:xfrm>
                <a:off x="4249831" y="3789821"/>
                <a:ext cx="170815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4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1E2089-1004-4E43-BC10-279B67F51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31" y="3789821"/>
                <a:ext cx="1708150" cy="7825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3EB7E7D-1E8B-7ABF-5176-1C51FB278438}"/>
              </a:ext>
            </a:extLst>
          </p:cNvPr>
          <p:cNvSpPr txBox="1"/>
          <p:nvPr/>
        </p:nvSpPr>
        <p:spPr>
          <a:xfrm>
            <a:off x="722637" y="2594498"/>
            <a:ext cx="10354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200" i="1">
                <a:latin typeface="Arial" panose="020B0604020202020204" pitchFamily="34" charset="0"/>
                <a:cs typeface="Arial" panose="020B0604020202020204" pitchFamily="34" charset="0"/>
              </a:rPr>
              <a:t>Ví dụ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18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" grpId="0"/>
      <p:bldP spid="32" grpId="0" animBg="1"/>
      <p:bldP spid="33" grpId="0" animBg="1"/>
      <p:bldP spid="34" grpId="0" animBg="1"/>
      <p:bldP spid="35" grpId="0" animBg="1"/>
      <p:bldP spid="37" grpId="0"/>
      <p:bldP spid="38" grpId="0"/>
      <p:bldP spid="39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1161526" y="762000"/>
            <a:ext cx="9919371" cy="101102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83525" y="684825"/>
                <a:ext cx="10431902" cy="969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6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Dựa vào biểu thức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6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 mối liên hệ:</a:t>
                </a: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600" b="1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 N = 1kg. 1m/s</a:t>
                </a:r>
                <a:r>
                  <a:rPr lang="en-US" sz="2600" b="1" baseline="300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en-US" sz="2600" b="1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525" y="684825"/>
                <a:ext cx="10431902" cy="969496"/>
              </a:xfrm>
              <a:prstGeom prst="rect">
                <a:avLst/>
              </a:prstGeom>
              <a:blipFill>
                <a:blip r:embed="rId2"/>
                <a:stretch>
                  <a:fillRect t="-1887" b="-150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846981" y="44249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2" name="Picture 4" descr="empty-blue-rectangle">
            <a:extLst>
              <a:ext uri="{FF2B5EF4-FFF2-40B4-BE49-F238E27FC236}">
                <a16:creationId xmlns:a16="http://schemas.microsoft.com/office/drawing/2014/main" id="{4A7764D1-C2F7-4160-AA86-38AEB3A5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6194" y="2514600"/>
            <a:ext cx="9974704" cy="129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560242-01D7-08E4-A804-A3721D1808FB}"/>
              </a:ext>
            </a:extLst>
          </p:cNvPr>
          <p:cNvSpPr txBox="1"/>
          <p:nvPr/>
        </p:nvSpPr>
        <p:spPr>
          <a:xfrm>
            <a:off x="1975223" y="2706577"/>
            <a:ext cx="8077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N là độ lớn của lực gây ra gia tốc 1m/s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cho vật khối lượng 1kg, theo hướng của lực</a:t>
            </a:r>
            <a:endParaRPr lang="en-US" sz="250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8726D26-D267-EED3-75DC-6576E1AE5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22202"/>
              </p:ext>
            </p:extLst>
          </p:nvPr>
        </p:nvGraphicFramePr>
        <p:xfrm>
          <a:off x="3771900" y="4191000"/>
          <a:ext cx="5105399" cy="20037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63615">
                  <a:extLst>
                    <a:ext uri="{9D8B030D-6E8A-4147-A177-3AD203B41FA5}">
                      <a16:colId xmlns:a16="http://schemas.microsoft.com/office/drawing/2014/main" val="773614475"/>
                    </a:ext>
                  </a:extLst>
                </a:gridCol>
                <a:gridCol w="1570892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1570892">
                  <a:extLst>
                    <a:ext uri="{9D8B030D-6E8A-4147-A177-3AD203B41FA5}">
                      <a16:colId xmlns:a16="http://schemas.microsoft.com/office/drawing/2014/main" val="3928119709"/>
                    </a:ext>
                  </a:extLst>
                </a:gridCol>
              </a:tblGrid>
              <a:tr h="586386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 lượng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 hiệu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4669500"/>
                  </a:ext>
                </a:extLst>
              </a:tr>
              <a:tr h="347635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 tốc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m/s</a:t>
                      </a:r>
                      <a:r>
                        <a:rPr lang="en-US" sz="25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1500152"/>
                  </a:ext>
                </a:extLst>
              </a:tr>
              <a:tr h="347635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 lượng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304416"/>
                  </a:ext>
                </a:extLst>
              </a:tr>
              <a:tr h="347635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16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8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5539745" cy="542538"/>
            <a:chOff x="74035" y="2231322"/>
            <a:chExt cx="550542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5293350" cy="708275"/>
              <a:chOff x="564746" y="3403331"/>
              <a:chExt cx="2725828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2725828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5" y="2231322"/>
              <a:ext cx="4123197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Khối lượng và quán tính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631054" y="894167"/>
            <a:ext cx="51054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VD: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endParaRPr lang="en-US" sz="2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empty-red-rectangle">
            <a:extLst>
              <a:ext uri="{FF2B5EF4-FFF2-40B4-BE49-F238E27FC236}">
                <a16:creationId xmlns:a16="http://schemas.microsoft.com/office/drawing/2014/main" id="{177E2875-D567-AAD1-1E16-00B98F2DC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4" y="3962693"/>
            <a:ext cx="11525504" cy="70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1898AC4D-8B07-599C-360C-9974F7BDD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854" y="4064913"/>
            <a:ext cx="101211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cs typeface="Arial" panose="020B0604020202020204" pitchFamily="34" charset="0"/>
              </a:rPr>
              <a:t>Khối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đặc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trưng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mức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quán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6EA7A-8F21-CDDA-CCA9-417AAA981965}"/>
              </a:ext>
            </a:extLst>
          </p:cNvPr>
          <p:cNvSpPr txBox="1"/>
          <p:nvPr/>
        </p:nvSpPr>
        <p:spPr>
          <a:xfrm>
            <a:off x="943877" y="4801821"/>
            <a:ext cx="10494146" cy="1709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®"/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so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®"/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VD: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2500" i="1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28" name="Picture 27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37262C85-62EE-686F-BD2C-594416281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15" y="607286"/>
            <a:ext cx="5299627" cy="30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2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95832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660" y="715997"/>
            <a:ext cx="10431902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một số ví dụ cho thấy khối lượng của vật càng lớn thì mức quán tính của vật càng lớn. Điều này có ý nghĩa gì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 thực tiễn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1CAC2B-D4D6-727D-CAEA-30703607AA14}"/>
              </a:ext>
            </a:extLst>
          </p:cNvPr>
          <p:cNvSpPr txBox="1"/>
          <p:nvPr/>
        </p:nvSpPr>
        <p:spPr>
          <a:xfrm>
            <a:off x="1981200" y="5843389"/>
            <a:ext cx="84382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Xe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có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khối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lượng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càng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lớn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thì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càng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khó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làm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thay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đổi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chuyển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động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do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có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quán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tính</a:t>
            </a:r>
            <a:r>
              <a:rPr lang="en-US" sz="25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u="none" strike="noStrike" dirty="0" err="1">
                <a:effectLst/>
                <a:latin typeface="Arial" panose="020B0604020202020204" pitchFamily="34" charset="0"/>
              </a:rPr>
              <a:t>lớn</a:t>
            </a:r>
            <a:endParaRPr lang="en-US" sz="2500" b="0" i="1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 descr="A person on a scooter&#10;&#10;Description automatically generated with low confidence">
            <a:extLst>
              <a:ext uri="{FF2B5EF4-FFF2-40B4-BE49-F238E27FC236}">
                <a16:creationId xmlns:a16="http://schemas.microsoft.com/office/drawing/2014/main" id="{36DAA061-DFA5-54C0-902A-149847521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r="50000"/>
          <a:stretch/>
        </p:blipFill>
        <p:spPr>
          <a:xfrm>
            <a:off x="1152744" y="1851078"/>
            <a:ext cx="3429000" cy="389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erson leaning against a car&#10;&#10;Description automatically generated with medium confidence">
            <a:extLst>
              <a:ext uri="{FF2B5EF4-FFF2-40B4-BE49-F238E27FC236}">
                <a16:creationId xmlns:a16="http://schemas.microsoft.com/office/drawing/2014/main" id="{A453FF07-4B28-C80C-3545-721FE5B5B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60" y="1874629"/>
            <a:ext cx="6280471" cy="378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93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99060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43" y="772924"/>
            <a:ext cx="10431902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Cho đồ thị biểu diễn mối liên hệ giữa các lực tác dụng lên một vật và gia tốc gây ra tương ứng. Khối lượng của vật là: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8" name="Picture 4" descr="empty-blue-rectangle">
            <a:extLst>
              <a:ext uri="{FF2B5EF4-FFF2-40B4-BE49-F238E27FC236}">
                <a16:creationId xmlns:a16="http://schemas.microsoft.com/office/drawing/2014/main" id="{1AE91F2A-819A-B5D5-ADB3-B27037FD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6194" y="2090364"/>
            <a:ext cx="3776733" cy="31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FEC4EC-9458-1022-09B1-F1B77F8780BF}"/>
              </a:ext>
            </a:extLst>
          </p:cNvPr>
          <p:cNvSpPr txBox="1"/>
          <p:nvPr/>
        </p:nvSpPr>
        <p:spPr>
          <a:xfrm>
            <a:off x="1868194" y="2431576"/>
            <a:ext cx="2667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 kg.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2,0 kg.       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0,5 kg.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D.1,5 kg.</a:t>
            </a:r>
            <a:endParaRPr lang="en-US" sz="30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9E2EE2-B73B-EF50-CB46-347DF244EE4F}"/>
              </a:ext>
            </a:extLst>
          </p:cNvPr>
          <p:cNvGrpSpPr/>
          <p:nvPr/>
        </p:nvGrpSpPr>
        <p:grpSpPr>
          <a:xfrm>
            <a:off x="6419551" y="1929192"/>
            <a:ext cx="4666255" cy="3134092"/>
            <a:chOff x="7594832" y="1540382"/>
            <a:chExt cx="4128946" cy="28798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51A62C-7C10-89CA-2D6D-E29F5C29B380}"/>
                </a:ext>
              </a:extLst>
            </p:cNvPr>
            <p:cNvGrpSpPr/>
            <p:nvPr/>
          </p:nvGrpSpPr>
          <p:grpSpPr>
            <a:xfrm>
              <a:off x="7594832" y="1540382"/>
              <a:ext cx="4128946" cy="2879847"/>
              <a:chOff x="7594832" y="1540382"/>
              <a:chExt cx="4128946" cy="28798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621FC3B-D089-54D6-CA6F-48C9F2930E01}"/>
                  </a:ext>
                </a:extLst>
              </p:cNvPr>
              <p:cNvGrpSpPr/>
              <p:nvPr/>
            </p:nvGrpSpPr>
            <p:grpSpPr>
              <a:xfrm>
                <a:off x="7594832" y="1540382"/>
                <a:ext cx="4128946" cy="2879847"/>
                <a:chOff x="9013155" y="3648104"/>
                <a:chExt cx="4128946" cy="2879847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0DA70AE5-AADF-4D0E-7F2D-6BC33D1FD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75076" y="5984807"/>
                  <a:ext cx="2992247" cy="2223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21EC5928-EE3B-E976-157C-AF03AE40A1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1200" y="4068683"/>
                  <a:ext cx="0" cy="2026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013766B-5A9F-4F4C-92A7-B0A533C76B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1162" y="4746170"/>
                  <a:ext cx="1320038" cy="121658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2CC55CA-3D4F-CB4D-8002-E728125BA0A1}"/>
                    </a:ext>
                  </a:extLst>
                </p:cNvPr>
                <p:cNvSpPr txBox="1"/>
                <p:nvPr/>
              </p:nvSpPr>
              <p:spPr>
                <a:xfrm>
                  <a:off x="9013155" y="3648104"/>
                  <a:ext cx="1295400" cy="4383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F(N)</a:t>
                  </a:r>
                  <a:endParaRPr lang="en-US" sz="2500" baseline="-2500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F16E6540-E6A5-0C23-7533-037855F54156}"/>
                    </a:ext>
                  </a:extLst>
                </p:cNvPr>
                <p:cNvSpPr txBox="1"/>
                <p:nvPr/>
              </p:nvSpPr>
              <p:spPr>
                <a:xfrm>
                  <a:off x="12051827" y="6089597"/>
                  <a:ext cx="1090274" cy="4383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a(m/s</a:t>
                  </a:r>
                  <a:r>
                    <a:rPr lang="en-US" sz="2500" baseline="300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500" baseline="-25000"/>
                </a:p>
              </p:txBody>
            </p: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E9E7FEC-FFC9-C314-A48C-72735A8D7E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2815" y="2722013"/>
                <a:ext cx="0" cy="11182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650AC64-A20E-FA22-B8BE-BDA5DEA88123}"/>
                  </a:ext>
                </a:extLst>
              </p:cNvPr>
              <p:cNvGrpSpPr/>
              <p:nvPr/>
            </p:nvGrpSpPr>
            <p:grpSpPr>
              <a:xfrm>
                <a:off x="8139519" y="2726559"/>
                <a:ext cx="2137005" cy="1113706"/>
                <a:chOff x="9188202" y="5715000"/>
                <a:chExt cx="792399" cy="419100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9B89AD08-9BE6-D0B4-BDC0-22035473AC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792399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8CA1E73-C77B-E3C2-1110-E1E041F71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715000"/>
                  <a:ext cx="0" cy="41910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3D50664-E1F9-F224-F623-E98194AB8F9B}"/>
                  </a:ext>
                </a:extLst>
              </p:cNvPr>
              <p:cNvGrpSpPr/>
              <p:nvPr/>
            </p:nvGrpSpPr>
            <p:grpSpPr>
              <a:xfrm>
                <a:off x="8158132" y="2722014"/>
                <a:ext cx="2157860" cy="1094160"/>
                <a:chOff x="9188202" y="5488502"/>
                <a:chExt cx="1170632" cy="645598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8829949-C479-C3F3-C6FC-05539B0E4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1170632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4C24A4B-0E10-C169-E38F-5B95D579B6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488502"/>
                  <a:ext cx="0" cy="64559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7FFE5BA-4124-1257-864B-332E07522520}"/>
                  </a:ext>
                </a:extLst>
              </p:cNvPr>
              <p:cNvGrpSpPr/>
              <p:nvPr/>
            </p:nvGrpSpPr>
            <p:grpSpPr>
              <a:xfrm>
                <a:off x="8158134" y="2736874"/>
                <a:ext cx="2118385" cy="1103391"/>
                <a:chOff x="9188202" y="4966648"/>
                <a:chExt cx="2071331" cy="116745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6851D2B7-B10D-C62F-ADE0-EA010E184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2071331" cy="3471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1EDC6648-E5A7-9391-54FA-D8B5EDE448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73114" y="4966648"/>
                  <a:ext cx="2580" cy="116745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017E44-115F-DAE6-5051-E8EFE724F04B}"/>
                  </a:ext>
                </a:extLst>
              </p:cNvPr>
              <p:cNvSpPr txBox="1"/>
              <p:nvPr/>
            </p:nvSpPr>
            <p:spPr>
              <a:xfrm>
                <a:off x="8357317" y="3899315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aseline="-250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6D3B79-AC71-132F-254D-2A08D927E195}"/>
                  </a:ext>
                </a:extLst>
              </p:cNvPr>
              <p:cNvSpPr txBox="1"/>
              <p:nvPr/>
            </p:nvSpPr>
            <p:spPr>
              <a:xfrm>
                <a:off x="8757561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baseline="-2500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18BD0D-5FB3-7089-FC8E-47BC1382C0C4}"/>
                  </a:ext>
                </a:extLst>
              </p:cNvPr>
              <p:cNvSpPr txBox="1"/>
              <p:nvPr/>
            </p:nvSpPr>
            <p:spPr>
              <a:xfrm>
                <a:off x="9200509" y="3903841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000" baseline="-2500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955C30-3196-D17A-514F-DCCE3D417688}"/>
                  </a:ext>
                </a:extLst>
              </p:cNvPr>
              <p:cNvSpPr txBox="1"/>
              <p:nvPr/>
            </p:nvSpPr>
            <p:spPr>
              <a:xfrm>
                <a:off x="9604955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000" baseline="-2500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5B8D81E-D707-3D09-DBAE-1FAA7DB6515F}"/>
                  </a:ext>
                </a:extLst>
              </p:cNvPr>
              <p:cNvSpPr txBox="1"/>
              <p:nvPr/>
            </p:nvSpPr>
            <p:spPr>
              <a:xfrm>
                <a:off x="7647192" y="3236514"/>
                <a:ext cx="545416" cy="367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0,5</a:t>
                </a:r>
                <a:endParaRPr lang="en-US" sz="2000" baseline="-2500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2498547-E50F-F06E-40F9-F6877AC22457}"/>
                  </a:ext>
                </a:extLst>
              </p:cNvPr>
              <p:cNvSpPr txBox="1"/>
              <p:nvPr/>
            </p:nvSpPr>
            <p:spPr>
              <a:xfrm>
                <a:off x="7647192" y="2881729"/>
                <a:ext cx="545416" cy="367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1,0</a:t>
                </a:r>
                <a:endParaRPr lang="en-US" sz="2000" baseline="-2500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BE04AB-C6D2-53DE-5AE4-E682677C4E63}"/>
                  </a:ext>
                </a:extLst>
              </p:cNvPr>
              <p:cNvSpPr txBox="1"/>
              <p:nvPr/>
            </p:nvSpPr>
            <p:spPr>
              <a:xfrm>
                <a:off x="7630300" y="2526504"/>
                <a:ext cx="545416" cy="367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1,5</a:t>
                </a:r>
                <a:endParaRPr lang="en-US" sz="2000" baseline="-2500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51DB53-5EBE-AE0A-9AFE-32033D374D49}"/>
                </a:ext>
              </a:extLst>
            </p:cNvPr>
            <p:cNvSpPr txBox="1"/>
            <p:nvPr/>
          </p:nvSpPr>
          <p:spPr>
            <a:xfrm>
              <a:off x="9988623" y="3888661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000" baseline="-250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04B118E-FF0B-A10F-450D-7ACC0E5E382A}"/>
                </a:ext>
              </a:extLst>
            </p:cNvPr>
            <p:cNvCxnSpPr>
              <a:cxnSpLocks/>
            </p:cNvCxnSpPr>
            <p:nvPr/>
          </p:nvCxnSpPr>
          <p:spPr>
            <a:xfrm>
              <a:off x="10276521" y="2781061"/>
              <a:ext cx="0" cy="11182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7255D5-71C9-2791-86AF-0C156E58E51D}"/>
                </a:ext>
              </a:extLst>
            </p:cNvPr>
            <p:cNvSpPr txBox="1"/>
            <p:nvPr/>
          </p:nvSpPr>
          <p:spPr>
            <a:xfrm>
              <a:off x="7626579" y="3936133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000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1194821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11078497" cy="542538"/>
            <a:chOff x="74035" y="2231322"/>
            <a:chExt cx="11009855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8223039" cy="708275"/>
              <a:chOff x="564746" y="3403331"/>
              <a:chExt cx="423448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423448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5" y="2231322"/>
              <a:ext cx="9874685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 dirty="0" err="1">
                  <a:cs typeface="Arial" panose="020B0604020202020204" pitchFamily="34" charset="0"/>
                </a:rPr>
                <a:t>Thí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nghiệm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minh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họa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định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luật</a:t>
              </a:r>
              <a:r>
                <a:rPr lang="en-US" sz="2800" i="1" dirty="0">
                  <a:cs typeface="Arial" panose="020B0604020202020204" pitchFamily="34" charset="0"/>
                </a:rPr>
                <a:t> 2 Newton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358792-0018-1524-E00E-4691F6345825}"/>
              </a:ext>
            </a:extLst>
          </p:cNvPr>
          <p:cNvSpPr txBox="1"/>
          <p:nvPr/>
        </p:nvSpPr>
        <p:spPr>
          <a:xfrm>
            <a:off x="838200" y="5486400"/>
            <a:ext cx="32315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chắn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arenBoth"/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Máng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trượt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đệm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(3)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Cổng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điện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9" name="Picture 4" descr="empty-blue-rectangle">
            <a:extLst>
              <a:ext uri="{FF2B5EF4-FFF2-40B4-BE49-F238E27FC236}">
                <a16:creationId xmlns:a16="http://schemas.microsoft.com/office/drawing/2014/main" id="{78D7517A-C284-C264-F8BC-BB7A1FA6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748" y="1154017"/>
            <a:ext cx="11560252" cy="181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B27AD1-44B6-86BA-E850-E68CC182B670}"/>
              </a:ext>
            </a:extLst>
          </p:cNvPr>
          <p:cNvSpPr txBox="1"/>
          <p:nvPr/>
        </p:nvSpPr>
        <p:spPr>
          <a:xfrm>
            <a:off x="363045" y="676155"/>
            <a:ext cx="1922955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Dụng cụ: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DA2318FC-46E4-7A28-2537-51559E04F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749" y="1201432"/>
            <a:ext cx="10151088" cy="17090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rọc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D399A0-41E2-1C82-FDA8-6A462761C73D}"/>
              </a:ext>
            </a:extLst>
          </p:cNvPr>
          <p:cNvSpPr txBox="1"/>
          <p:nvPr/>
        </p:nvSpPr>
        <p:spPr>
          <a:xfrm>
            <a:off x="7587993" y="5486400"/>
            <a:ext cx="41981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(7) Đồng hồ đo thời gian hiện số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(8) Cân điện tử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(9) Bơm khí.</a:t>
            </a:r>
            <a:endParaRPr lang="en-US" sz="2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8A14F1-E49C-A650-AE7E-59A07C31D227}"/>
              </a:ext>
            </a:extLst>
          </p:cNvPr>
          <p:cNvSpPr txBox="1"/>
          <p:nvPr/>
        </p:nvSpPr>
        <p:spPr>
          <a:xfrm>
            <a:off x="4305809" y="5486400"/>
            <a:ext cx="32315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(4) Cổng </a:t>
            </a: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quang điện 2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(5) Ròng rọc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(6) Các quả năng</a:t>
            </a:r>
          </a:p>
        </p:txBody>
      </p: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B578DE5-3025-03F1-9360-5623201BFF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" t="38409" r="864" b="28569"/>
          <a:stretch/>
        </p:blipFill>
        <p:spPr>
          <a:xfrm>
            <a:off x="2069705" y="3190072"/>
            <a:ext cx="8237175" cy="20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4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11078497" cy="542538"/>
            <a:chOff x="74035" y="2231322"/>
            <a:chExt cx="11009855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8223039" cy="708275"/>
              <a:chOff x="564746" y="3403331"/>
              <a:chExt cx="423448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423448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5" y="2231322"/>
              <a:ext cx="9874685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Thí nghiệm minh họa định luật 2 Newton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11B781-6651-3286-AD1C-CC4BBF9ECF84}"/>
              </a:ext>
            </a:extLst>
          </p:cNvPr>
          <p:cNvSpPr txBox="1"/>
          <p:nvPr/>
        </p:nvSpPr>
        <p:spPr>
          <a:xfrm>
            <a:off x="197346" y="676437"/>
            <a:ext cx="1922955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Picture 4" descr="empty-blue-rectangle">
            <a:extLst>
              <a:ext uri="{FF2B5EF4-FFF2-40B4-BE49-F238E27FC236}">
                <a16:creationId xmlns:a16="http://schemas.microsoft.com/office/drawing/2014/main" id="{DD6D588B-D47A-C360-384B-B73A8A60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748" y="1154017"/>
            <a:ext cx="11560252" cy="151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9">
            <a:extLst>
              <a:ext uri="{FF2B5EF4-FFF2-40B4-BE49-F238E27FC236}">
                <a16:creationId xmlns:a16="http://schemas.microsoft.com/office/drawing/2014/main" id="{43141772-250C-0F7D-2A58-4972646A4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88" y="1166100"/>
            <a:ext cx="10853374" cy="13065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98050F-757E-E936-38ED-EDBFA3C8F27C}"/>
              </a:ext>
            </a:extLst>
          </p:cNvPr>
          <p:cNvSpPr txBox="1"/>
          <p:nvPr/>
        </p:nvSpPr>
        <p:spPr>
          <a:xfrm>
            <a:off x="794007" y="5750004"/>
            <a:ext cx="32315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Tấm chắn sáng </a:t>
            </a:r>
          </a:p>
          <a:p>
            <a:pPr marL="342900" indent="-342900">
              <a:buAutoNum type="arabicParenBoth"/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máng trượt đệm khí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(3) Cổng quang điện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4FA8E-7835-5CBE-9E95-991790C8FD4B}"/>
              </a:ext>
            </a:extLst>
          </p:cNvPr>
          <p:cNvSpPr txBox="1"/>
          <p:nvPr/>
        </p:nvSpPr>
        <p:spPr>
          <a:xfrm>
            <a:off x="7543800" y="5750004"/>
            <a:ext cx="41981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(7) Đồng hồ đo thời gian hiện số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(8) Cân điện tử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(9) Bơm khí.</a:t>
            </a:r>
            <a:endParaRPr lang="en-US" sz="2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F62BCE-17D5-F78E-AAE5-EA26CB8D44A8}"/>
              </a:ext>
            </a:extLst>
          </p:cNvPr>
          <p:cNvSpPr txBox="1"/>
          <p:nvPr/>
        </p:nvSpPr>
        <p:spPr>
          <a:xfrm>
            <a:off x="4261616" y="5750004"/>
            <a:ext cx="32315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(4) Cổng </a:t>
            </a: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quang điện 2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(5) Ròng rọc</a:t>
            </a:r>
          </a:p>
          <a:p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(6) Các quả năng</a:t>
            </a:r>
          </a:p>
        </p:txBody>
      </p:sp>
      <p:pic>
        <p:nvPicPr>
          <p:cNvPr id="17" name="Picture 1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055EFE2-6D6A-DB00-DAB9-0AD8DCE7E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" t="38409" r="864" b="28569"/>
          <a:stretch/>
        </p:blipFill>
        <p:spPr>
          <a:xfrm>
            <a:off x="1828800" y="3048000"/>
            <a:ext cx="8237175" cy="25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1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CD9E2DC1-26E5-4894-B397-A972AE028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1"/>
            <a:ext cx="60499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u="sng">
                <a:solidFill>
                  <a:srgbClr val="FF99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825BEE4E-0FD3-4F8C-98F1-FF1EA895B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733800"/>
            <a:ext cx="1059179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CC"/>
              </a:buClr>
            </a:pP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1. N</a:t>
            </a:r>
            <a:r>
              <a:rPr lang="vi-VN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u n</a:t>
            </a:r>
            <a:r>
              <a:rPr lang="vi-VN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vi-VN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vi-VN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 I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Niu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n?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CC"/>
              </a:buClr>
            </a:pP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B3C72671-A513-43A4-BB69-46F1ECE54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362200"/>
            <a:ext cx="4038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Blip>
                <a:blip r:embed="rId2"/>
              </a:buBlip>
            </a:pPr>
            <a:r>
              <a:rPr lang="en-US" altLang="vi-VN" sz="5400" b="1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44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vi-VN" sz="4400" dirty="0">
                <a:latin typeface="Tahoma" panose="020B060403050404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7A75547E-CE57-4C21-A8E5-2BCE6C6C0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763" y="1381289"/>
            <a:ext cx="456247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Kiểm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tra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bài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cũ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:</a:t>
            </a:r>
            <a:r>
              <a:rPr lang="en-US" altLang="vi-VN" sz="4400" u="sng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11078497" cy="542538"/>
            <a:chOff x="74035" y="2231322"/>
            <a:chExt cx="11009855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6" y="2280389"/>
              <a:ext cx="8223039" cy="708275"/>
              <a:chOff x="564746" y="3403331"/>
              <a:chExt cx="423448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6" y="3403331"/>
                <a:ext cx="423448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5" y="2231322"/>
              <a:ext cx="9874685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Thí nghiệm minh họa định luật 2 Newton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hlinkClick r:id="rId4" action="ppaction://hlinkfile"/>
            <a:extLst>
              <a:ext uri="{FF2B5EF4-FFF2-40B4-BE49-F238E27FC236}">
                <a16:creationId xmlns:a16="http://schemas.microsoft.com/office/drawing/2014/main" id="{AA11B781-6651-3286-AD1C-CC4BBF9ECF84}"/>
              </a:ext>
            </a:extLst>
          </p:cNvPr>
          <p:cNvSpPr txBox="1"/>
          <p:nvPr/>
        </p:nvSpPr>
        <p:spPr>
          <a:xfrm>
            <a:off x="197346" y="676437"/>
            <a:ext cx="2317254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5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5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hlinkClick r:id="rId4" action="ppaction://hlinkfile"/>
            <a:extLst>
              <a:ext uri="{FF2B5EF4-FFF2-40B4-BE49-F238E27FC236}">
                <a16:creationId xmlns:a16="http://schemas.microsoft.com/office/drawing/2014/main" id="{0CB7918E-2CE3-43A7-B4BE-08CA546352FF}"/>
              </a:ext>
            </a:extLst>
          </p:cNvPr>
          <p:cNvSpPr txBox="1"/>
          <p:nvPr/>
        </p:nvSpPr>
        <p:spPr>
          <a:xfrm>
            <a:off x="3505200" y="316739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THÍ NGHIỆM ẢO TẠI ĐÂY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10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132836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009" y="769638"/>
            <a:ext cx="10431902" cy="129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0,50 kg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thủ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250 N.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0,020 s.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4" name="Picture 4" descr="empty-blue-rectangle">
            <a:extLst>
              <a:ext uri="{FF2B5EF4-FFF2-40B4-BE49-F238E27FC236}">
                <a16:creationId xmlns:a16="http://schemas.microsoft.com/office/drawing/2014/main" id="{896B0E04-1372-ECA6-7456-93323CD36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4294" y="2582209"/>
            <a:ext cx="3609045" cy="31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1D559D-6521-2C25-551F-3C4A596353DD}"/>
              </a:ext>
            </a:extLst>
          </p:cNvPr>
          <p:cNvSpPr txBox="1"/>
          <p:nvPr/>
        </p:nvSpPr>
        <p:spPr>
          <a:xfrm>
            <a:off x="1656303" y="2945219"/>
            <a:ext cx="2667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0,01 m/s.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0,10 m/s.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2,50 m/s.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10,00 m/s.</a:t>
            </a:r>
            <a:endParaRPr lang="en-US" sz="30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kicking a football ball&#10;&#10;Description automatically generated">
            <a:extLst>
              <a:ext uri="{FF2B5EF4-FFF2-40B4-BE49-F238E27FC236}">
                <a16:creationId xmlns:a16="http://schemas.microsoft.com/office/drawing/2014/main" id="{DD512933-3CB1-8F50-A584-56DDFA4ED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2" y="2557694"/>
            <a:ext cx="5022998" cy="320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3464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533099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009" y="769638"/>
            <a:ext cx="10431902" cy="48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 sao máy bay khối lượng càng lớn thì đường băng phải càng dài?</a:t>
            </a:r>
            <a:endParaRPr lang="en-US" sz="26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3" name="Picture 12" descr="A plane taking off from a runway&#10;&#10;Description automatically generated with low confidence">
            <a:extLst>
              <a:ext uri="{FF2B5EF4-FFF2-40B4-BE49-F238E27FC236}">
                <a16:creationId xmlns:a16="http://schemas.microsoft.com/office/drawing/2014/main" id="{807E1834-8016-6969-91C2-DDAB65D3D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-703" b="8889"/>
          <a:stretch/>
        </p:blipFill>
        <p:spPr>
          <a:xfrm>
            <a:off x="864979" y="1414003"/>
            <a:ext cx="11049962" cy="529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152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917" y="299802"/>
            <a:ext cx="10515600" cy="6651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TỔNG KẾT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29430" y="5050304"/>
            <a:ext cx="2506099" cy="1964456"/>
            <a:chOff x="-294475" y="5124649"/>
            <a:chExt cx="2506099" cy="1964456"/>
          </a:xfrm>
        </p:grpSpPr>
        <p:pic>
          <p:nvPicPr>
            <p:cNvPr id="5" name="Graphic 14" descr="Clipboard">
              <a:extLst>
                <a:ext uri="{FF2B5EF4-FFF2-40B4-BE49-F238E27FC236}">
                  <a16:creationId xmlns:a16="http://schemas.microsoft.com/office/drawing/2014/main" id="{2A123BD8-A09C-49C0-98E8-54B55610A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565">
              <a:off x="948245" y="5825726"/>
              <a:ext cx="1263379" cy="1263379"/>
            </a:xfrm>
            <a:prstGeom prst="rect">
              <a:avLst/>
            </a:prstGeom>
          </p:spPr>
        </p:pic>
        <p:pic>
          <p:nvPicPr>
            <p:cNvPr id="6" name="Graphic 10" descr="Microscope">
              <a:extLst>
                <a:ext uri="{FF2B5EF4-FFF2-40B4-BE49-F238E27FC236}">
                  <a16:creationId xmlns:a16="http://schemas.microsoft.com/office/drawing/2014/main" id="{3CB00449-E308-4DF3-9CFD-9A7D30B6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07" flipH="1">
              <a:off x="-294475" y="5124649"/>
              <a:ext cx="991701" cy="991701"/>
            </a:xfrm>
            <a:prstGeom prst="rect">
              <a:avLst/>
            </a:prstGeom>
          </p:spPr>
        </p:pic>
        <p:pic>
          <p:nvPicPr>
            <p:cNvPr id="7" name="Graphic 12" descr="Test tubes">
              <a:extLst>
                <a:ext uri="{FF2B5EF4-FFF2-40B4-BE49-F238E27FC236}">
                  <a16:creationId xmlns:a16="http://schemas.microsoft.com/office/drawing/2014/main" id="{6A56DF0C-1331-406E-AEE6-06E0E59FB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8969">
              <a:off x="570706" y="5974499"/>
              <a:ext cx="863992" cy="863992"/>
            </a:xfrm>
            <a:prstGeom prst="rect">
              <a:avLst/>
            </a:prstGeom>
          </p:spPr>
        </p:pic>
        <p:pic>
          <p:nvPicPr>
            <p:cNvPr id="8" name="Graphic 6" descr="Beaker">
              <a:extLst>
                <a:ext uri="{FF2B5EF4-FFF2-40B4-BE49-F238E27FC236}">
                  <a16:creationId xmlns:a16="http://schemas.microsoft.com/office/drawing/2014/main" id="{88D22565-F42F-439B-A6A4-CF161165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3697">
              <a:off x="-180601" y="5651679"/>
              <a:ext cx="1231574" cy="123157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348545" y="-462093"/>
            <a:ext cx="2128189" cy="1932447"/>
            <a:chOff x="10039411" y="-274903"/>
            <a:chExt cx="2269366" cy="1932447"/>
          </a:xfrm>
        </p:grpSpPr>
        <p:pic>
          <p:nvPicPr>
            <p:cNvPr id="10" name="Graphic 8" descr="Flask">
              <a:extLst>
                <a:ext uri="{FF2B5EF4-FFF2-40B4-BE49-F238E27FC236}">
                  <a16:creationId xmlns:a16="http://schemas.microsoft.com/office/drawing/2014/main" id="{B46E3E84-D1E6-4422-AA93-3EE98A821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1125">
              <a:off x="10039411" y="-274903"/>
              <a:ext cx="1730807" cy="1730807"/>
            </a:xfrm>
            <a:prstGeom prst="rect">
              <a:avLst/>
            </a:prstGeom>
          </p:spPr>
        </p:pic>
        <p:pic>
          <p:nvPicPr>
            <p:cNvPr id="11" name="Graphic 18" descr="Ruler">
              <a:extLst>
                <a:ext uri="{FF2B5EF4-FFF2-40B4-BE49-F238E27FC236}">
                  <a16:creationId xmlns:a16="http://schemas.microsoft.com/office/drawing/2014/main" id="{39130E3C-1E93-4315-AE76-13C55147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89495">
              <a:off x="10840811" y="272917"/>
              <a:ext cx="1317778" cy="1317778"/>
            </a:xfrm>
            <a:prstGeom prst="rect">
              <a:avLst/>
            </a:prstGeom>
          </p:spPr>
        </p:pic>
        <p:pic>
          <p:nvPicPr>
            <p:cNvPr id="12" name="Graphic 20" descr="Pencil">
              <a:extLst>
                <a:ext uri="{FF2B5EF4-FFF2-40B4-BE49-F238E27FC236}">
                  <a16:creationId xmlns:a16="http://schemas.microsoft.com/office/drawing/2014/main" id="{FFEC1660-205F-490E-800A-0D57D250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0790">
              <a:off x="11364461" y="713228"/>
              <a:ext cx="944316" cy="944316"/>
            </a:xfrm>
            <a:prstGeom prst="rect">
              <a:avLst/>
            </a:prstGeom>
          </p:spPr>
        </p:pic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773917" y="1030287"/>
            <a:ext cx="10515600" cy="1336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1. </a:t>
            </a:r>
            <a:r>
              <a:rPr lang="en-US" dirty="0" err="1">
                <a:solidFill>
                  <a:srgbClr val="C00000"/>
                </a:solidFill>
              </a:rPr>
              <a:t>Gia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tốc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cùng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hướng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với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lực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tốc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tỉ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lệ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thuận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với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độ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lớn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của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lực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tỉ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lệ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nghịch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với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khối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lượng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của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vật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52218" y="2280340"/>
                <a:ext cx="4700187" cy="794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num>
                      <m:den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hay</a:t>
                </a:r>
                <a:r>
                  <a:rPr lang="en-US" sz="28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218" y="2280340"/>
                <a:ext cx="4700187" cy="794320"/>
              </a:xfrm>
              <a:prstGeom prst="rect">
                <a:avLst/>
              </a:prstGeom>
              <a:blipFill rotWithShape="0"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25731" y="3434442"/>
            <a:ext cx="10515600" cy="11944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2.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4021" y="1174435"/>
                <a:ext cx="11058259" cy="4834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1.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 kg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20N.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chịu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i="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i="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300kg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18km/h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phanh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phanh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360N.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b="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=1,5</m:t>
                    </m:r>
                    <m:r>
                      <a:rPr lang="en-US" sz="3200" b="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phanh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chạy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thêm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trước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hẳn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21" y="1174435"/>
                <a:ext cx="11058259" cy="4834785"/>
              </a:xfrm>
              <a:prstGeom prst="rect">
                <a:avLst/>
              </a:prstGeom>
              <a:blipFill rotWithShape="0">
                <a:blip r:embed="rId2"/>
                <a:stretch>
                  <a:fillRect l="-1433" t="-1765" r="-1378" b="-2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513744" y="461473"/>
            <a:ext cx="515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VẬN DỤNG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414595" y="5238311"/>
            <a:ext cx="2506099" cy="1964456"/>
            <a:chOff x="-294475" y="5124649"/>
            <a:chExt cx="2506099" cy="1964456"/>
          </a:xfrm>
        </p:grpSpPr>
        <p:pic>
          <p:nvPicPr>
            <p:cNvPr id="7" name="Graphic 14" descr="Clipboard">
              <a:extLst>
                <a:ext uri="{FF2B5EF4-FFF2-40B4-BE49-F238E27FC236}">
                  <a16:creationId xmlns:a16="http://schemas.microsoft.com/office/drawing/2014/main" id="{2A123BD8-A09C-49C0-98E8-54B55610A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565">
              <a:off x="948245" y="5825726"/>
              <a:ext cx="1263379" cy="1263379"/>
            </a:xfrm>
            <a:prstGeom prst="rect">
              <a:avLst/>
            </a:prstGeom>
          </p:spPr>
        </p:pic>
        <p:pic>
          <p:nvPicPr>
            <p:cNvPr id="8" name="Graphic 10" descr="Microscope">
              <a:extLst>
                <a:ext uri="{FF2B5EF4-FFF2-40B4-BE49-F238E27FC236}">
                  <a16:creationId xmlns:a16="http://schemas.microsoft.com/office/drawing/2014/main" id="{3CB00449-E308-4DF3-9CFD-9A7D30B6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07" flipH="1">
              <a:off x="-294475" y="5124649"/>
              <a:ext cx="991701" cy="991701"/>
            </a:xfrm>
            <a:prstGeom prst="rect">
              <a:avLst/>
            </a:prstGeom>
          </p:spPr>
        </p:pic>
        <p:pic>
          <p:nvPicPr>
            <p:cNvPr id="9" name="Graphic 12" descr="Test tubes">
              <a:extLst>
                <a:ext uri="{FF2B5EF4-FFF2-40B4-BE49-F238E27FC236}">
                  <a16:creationId xmlns:a16="http://schemas.microsoft.com/office/drawing/2014/main" id="{6A56DF0C-1331-406E-AEE6-06E0E59FB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8969">
              <a:off x="570706" y="5974499"/>
              <a:ext cx="863992" cy="863992"/>
            </a:xfrm>
            <a:prstGeom prst="rect">
              <a:avLst/>
            </a:prstGeom>
          </p:spPr>
        </p:pic>
        <p:pic>
          <p:nvPicPr>
            <p:cNvPr id="10" name="Graphic 6" descr="Beaker">
              <a:extLst>
                <a:ext uri="{FF2B5EF4-FFF2-40B4-BE49-F238E27FC236}">
                  <a16:creationId xmlns:a16="http://schemas.microsoft.com/office/drawing/2014/main" id="{88D22565-F42F-439B-A6A4-CF161165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3697">
              <a:off x="-180601" y="5651679"/>
              <a:ext cx="1231574" cy="123157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348545" y="-462093"/>
            <a:ext cx="2128189" cy="1932447"/>
            <a:chOff x="10039411" y="-274903"/>
            <a:chExt cx="2269366" cy="1932447"/>
          </a:xfrm>
        </p:grpSpPr>
        <p:pic>
          <p:nvPicPr>
            <p:cNvPr id="12" name="Graphic 8" descr="Flask">
              <a:extLst>
                <a:ext uri="{FF2B5EF4-FFF2-40B4-BE49-F238E27FC236}">
                  <a16:creationId xmlns:a16="http://schemas.microsoft.com/office/drawing/2014/main" id="{B46E3E84-D1E6-4422-AA93-3EE98A821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1125">
              <a:off x="10039411" y="-274903"/>
              <a:ext cx="1730807" cy="1730807"/>
            </a:xfrm>
            <a:prstGeom prst="rect">
              <a:avLst/>
            </a:prstGeom>
          </p:spPr>
        </p:pic>
        <p:pic>
          <p:nvPicPr>
            <p:cNvPr id="13" name="Graphic 18" descr="Ruler">
              <a:extLst>
                <a:ext uri="{FF2B5EF4-FFF2-40B4-BE49-F238E27FC236}">
                  <a16:creationId xmlns:a16="http://schemas.microsoft.com/office/drawing/2014/main" id="{39130E3C-1E93-4315-AE76-13C55147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89495">
              <a:off x="10840811" y="272917"/>
              <a:ext cx="1317778" cy="1317778"/>
            </a:xfrm>
            <a:prstGeom prst="rect">
              <a:avLst/>
            </a:prstGeom>
          </p:spPr>
        </p:pic>
        <p:pic>
          <p:nvPicPr>
            <p:cNvPr id="14" name="Graphic 20" descr="Pencil">
              <a:extLst>
                <a:ext uri="{FF2B5EF4-FFF2-40B4-BE49-F238E27FC236}">
                  <a16:creationId xmlns:a16="http://schemas.microsoft.com/office/drawing/2014/main" id="{FFEC1660-205F-490E-800A-0D57D250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0790">
              <a:off x="11364461" y="713228"/>
              <a:ext cx="944316" cy="944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4536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3744" y="461473"/>
            <a:ext cx="515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VẬN DỤNG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14595" y="5238311"/>
            <a:ext cx="2506099" cy="1964456"/>
            <a:chOff x="-294475" y="5124649"/>
            <a:chExt cx="2506099" cy="1964456"/>
          </a:xfrm>
        </p:grpSpPr>
        <p:pic>
          <p:nvPicPr>
            <p:cNvPr id="6" name="Graphic 14" descr="Clipboard">
              <a:extLst>
                <a:ext uri="{FF2B5EF4-FFF2-40B4-BE49-F238E27FC236}">
                  <a16:creationId xmlns:a16="http://schemas.microsoft.com/office/drawing/2014/main" id="{2A123BD8-A09C-49C0-98E8-54B55610A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565">
              <a:off x="948245" y="5825726"/>
              <a:ext cx="1263379" cy="1263379"/>
            </a:xfrm>
            <a:prstGeom prst="rect">
              <a:avLst/>
            </a:prstGeom>
          </p:spPr>
        </p:pic>
        <p:pic>
          <p:nvPicPr>
            <p:cNvPr id="7" name="Graphic 10" descr="Microscope">
              <a:extLst>
                <a:ext uri="{FF2B5EF4-FFF2-40B4-BE49-F238E27FC236}">
                  <a16:creationId xmlns:a16="http://schemas.microsoft.com/office/drawing/2014/main" id="{3CB00449-E308-4DF3-9CFD-9A7D30B6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07" flipH="1">
              <a:off x="-294475" y="5124649"/>
              <a:ext cx="991701" cy="991701"/>
            </a:xfrm>
            <a:prstGeom prst="rect">
              <a:avLst/>
            </a:prstGeom>
          </p:spPr>
        </p:pic>
        <p:pic>
          <p:nvPicPr>
            <p:cNvPr id="8" name="Graphic 12" descr="Test tubes">
              <a:extLst>
                <a:ext uri="{FF2B5EF4-FFF2-40B4-BE49-F238E27FC236}">
                  <a16:creationId xmlns:a16="http://schemas.microsoft.com/office/drawing/2014/main" id="{6A56DF0C-1331-406E-AEE6-06E0E59FB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8969">
              <a:off x="570706" y="5974499"/>
              <a:ext cx="863992" cy="863992"/>
            </a:xfrm>
            <a:prstGeom prst="rect">
              <a:avLst/>
            </a:prstGeom>
          </p:spPr>
        </p:pic>
        <p:pic>
          <p:nvPicPr>
            <p:cNvPr id="9" name="Graphic 6" descr="Beaker">
              <a:extLst>
                <a:ext uri="{FF2B5EF4-FFF2-40B4-BE49-F238E27FC236}">
                  <a16:creationId xmlns:a16="http://schemas.microsoft.com/office/drawing/2014/main" id="{88D22565-F42F-439B-A6A4-CF161165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3697">
              <a:off x="-180601" y="5651679"/>
              <a:ext cx="1231574" cy="123157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348545" y="-462093"/>
            <a:ext cx="2128189" cy="1932447"/>
            <a:chOff x="10039411" y="-274903"/>
            <a:chExt cx="2269366" cy="1932447"/>
          </a:xfrm>
        </p:grpSpPr>
        <p:pic>
          <p:nvPicPr>
            <p:cNvPr id="11" name="Graphic 8" descr="Flask">
              <a:extLst>
                <a:ext uri="{FF2B5EF4-FFF2-40B4-BE49-F238E27FC236}">
                  <a16:creationId xmlns:a16="http://schemas.microsoft.com/office/drawing/2014/main" id="{B46E3E84-D1E6-4422-AA93-3EE98A821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1125">
              <a:off x="10039411" y="-274903"/>
              <a:ext cx="1730807" cy="1730807"/>
            </a:xfrm>
            <a:prstGeom prst="rect">
              <a:avLst/>
            </a:prstGeom>
          </p:spPr>
        </p:pic>
        <p:pic>
          <p:nvPicPr>
            <p:cNvPr id="12" name="Graphic 18" descr="Ruler">
              <a:extLst>
                <a:ext uri="{FF2B5EF4-FFF2-40B4-BE49-F238E27FC236}">
                  <a16:creationId xmlns:a16="http://schemas.microsoft.com/office/drawing/2014/main" id="{39130E3C-1E93-4315-AE76-13C55147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89495">
              <a:off x="10840811" y="272917"/>
              <a:ext cx="1317778" cy="1317778"/>
            </a:xfrm>
            <a:prstGeom prst="rect">
              <a:avLst/>
            </a:prstGeom>
          </p:spPr>
        </p:pic>
        <p:pic>
          <p:nvPicPr>
            <p:cNvPr id="13" name="Graphic 20" descr="Pencil">
              <a:extLst>
                <a:ext uri="{FF2B5EF4-FFF2-40B4-BE49-F238E27FC236}">
                  <a16:creationId xmlns:a16="http://schemas.microsoft.com/office/drawing/2014/main" id="{FFEC1660-205F-490E-800A-0D57D250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0790">
              <a:off x="11364461" y="713228"/>
              <a:ext cx="944316" cy="94431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8223" y="1213802"/>
                <a:ext cx="10738779" cy="4272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chịu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8N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1,2 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chịu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10N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nhiêu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2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2N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4m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4s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3N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5s?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23" y="1213802"/>
                <a:ext cx="10738779" cy="4272452"/>
              </a:xfrm>
              <a:prstGeom prst="rect">
                <a:avLst/>
              </a:prstGeom>
              <a:blipFill rotWithShape="0">
                <a:blip r:embed="rId18"/>
                <a:stretch>
                  <a:fillRect l="-1419" t="-1997" r="-1476" b="-3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653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3744" y="461473"/>
            <a:ext cx="515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VẬN DỤNG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14595" y="5238311"/>
            <a:ext cx="2506099" cy="1964456"/>
            <a:chOff x="-294475" y="5124649"/>
            <a:chExt cx="2506099" cy="1964456"/>
          </a:xfrm>
        </p:grpSpPr>
        <p:pic>
          <p:nvPicPr>
            <p:cNvPr id="6" name="Graphic 14" descr="Clipboard">
              <a:extLst>
                <a:ext uri="{FF2B5EF4-FFF2-40B4-BE49-F238E27FC236}">
                  <a16:creationId xmlns:a16="http://schemas.microsoft.com/office/drawing/2014/main" id="{2A123BD8-A09C-49C0-98E8-54B55610A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565">
              <a:off x="948245" y="5825726"/>
              <a:ext cx="1263379" cy="1263379"/>
            </a:xfrm>
            <a:prstGeom prst="rect">
              <a:avLst/>
            </a:prstGeom>
          </p:spPr>
        </p:pic>
        <p:pic>
          <p:nvPicPr>
            <p:cNvPr id="7" name="Graphic 10" descr="Microscope">
              <a:extLst>
                <a:ext uri="{FF2B5EF4-FFF2-40B4-BE49-F238E27FC236}">
                  <a16:creationId xmlns:a16="http://schemas.microsoft.com/office/drawing/2014/main" id="{3CB00449-E308-4DF3-9CFD-9A7D30B6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07" flipH="1">
              <a:off x="-294475" y="5124649"/>
              <a:ext cx="991701" cy="991701"/>
            </a:xfrm>
            <a:prstGeom prst="rect">
              <a:avLst/>
            </a:prstGeom>
          </p:spPr>
        </p:pic>
        <p:pic>
          <p:nvPicPr>
            <p:cNvPr id="8" name="Graphic 12" descr="Test tubes">
              <a:extLst>
                <a:ext uri="{FF2B5EF4-FFF2-40B4-BE49-F238E27FC236}">
                  <a16:creationId xmlns:a16="http://schemas.microsoft.com/office/drawing/2014/main" id="{6A56DF0C-1331-406E-AEE6-06E0E59FB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8969">
              <a:off x="570706" y="5974499"/>
              <a:ext cx="863992" cy="863992"/>
            </a:xfrm>
            <a:prstGeom prst="rect">
              <a:avLst/>
            </a:prstGeom>
          </p:spPr>
        </p:pic>
        <p:pic>
          <p:nvPicPr>
            <p:cNvPr id="9" name="Graphic 6" descr="Beaker">
              <a:extLst>
                <a:ext uri="{FF2B5EF4-FFF2-40B4-BE49-F238E27FC236}">
                  <a16:creationId xmlns:a16="http://schemas.microsoft.com/office/drawing/2014/main" id="{88D22565-F42F-439B-A6A4-CF161165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3697">
              <a:off x="-180601" y="5651679"/>
              <a:ext cx="1231574" cy="123157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348545" y="-462093"/>
            <a:ext cx="2128189" cy="1932447"/>
            <a:chOff x="10039411" y="-274903"/>
            <a:chExt cx="2269366" cy="1932447"/>
          </a:xfrm>
        </p:grpSpPr>
        <p:pic>
          <p:nvPicPr>
            <p:cNvPr id="11" name="Graphic 8" descr="Flask">
              <a:extLst>
                <a:ext uri="{FF2B5EF4-FFF2-40B4-BE49-F238E27FC236}">
                  <a16:creationId xmlns:a16="http://schemas.microsoft.com/office/drawing/2014/main" id="{B46E3E84-D1E6-4422-AA93-3EE98A821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1125">
              <a:off x="10039411" y="-274903"/>
              <a:ext cx="1730807" cy="1730807"/>
            </a:xfrm>
            <a:prstGeom prst="rect">
              <a:avLst/>
            </a:prstGeom>
          </p:spPr>
        </p:pic>
        <p:pic>
          <p:nvPicPr>
            <p:cNvPr id="12" name="Graphic 18" descr="Ruler">
              <a:extLst>
                <a:ext uri="{FF2B5EF4-FFF2-40B4-BE49-F238E27FC236}">
                  <a16:creationId xmlns:a16="http://schemas.microsoft.com/office/drawing/2014/main" id="{39130E3C-1E93-4315-AE76-13C55147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89495">
              <a:off x="10840811" y="272917"/>
              <a:ext cx="1317778" cy="1317778"/>
            </a:xfrm>
            <a:prstGeom prst="rect">
              <a:avLst/>
            </a:prstGeom>
          </p:spPr>
        </p:pic>
        <p:pic>
          <p:nvPicPr>
            <p:cNvPr id="13" name="Graphic 20" descr="Pencil">
              <a:extLst>
                <a:ext uri="{FF2B5EF4-FFF2-40B4-BE49-F238E27FC236}">
                  <a16:creationId xmlns:a16="http://schemas.microsoft.com/office/drawing/2014/main" id="{FFEC1660-205F-490E-800A-0D57D250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0790">
              <a:off x="11364461" y="713228"/>
              <a:ext cx="944316" cy="94431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8223" y="1374121"/>
                <a:ext cx="10718951" cy="4307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5.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4kg,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F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đặt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nữa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ấy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16kg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trượt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sàn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ngang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3N.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Bỏ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23" y="1374121"/>
                <a:ext cx="10718951" cy="4307846"/>
              </a:xfrm>
              <a:prstGeom prst="rect">
                <a:avLst/>
              </a:prstGeom>
              <a:blipFill rotWithShape="0">
                <a:blip r:embed="rId18"/>
                <a:stretch>
                  <a:fillRect l="-1421" t="-1980" r="-1421" b="-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364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B960C-A97C-4B07-B156-6FD5C207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EFD33-C984-4060-81DD-AF4564184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92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2"/>
            <a:ext cx="11275469" cy="179869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164" y="807179"/>
            <a:ext cx="10305962" cy="17090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đẩy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đẩy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endParaRPr lang="en-US" sz="25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54750" y="48999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D14A03-694C-B8D6-A100-DFCB269B1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657604"/>
            <a:ext cx="10134600" cy="379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44C4E5B1-27C1-6157-B045-1292FD6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7703"/>
            <a:ext cx="12192000" cy="99723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B7F8932-85B7-629A-34EF-633A073F566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19200" y="2680884"/>
            <a:ext cx="9753600" cy="122586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7030A0"/>
                </a:solidFill>
                <a:ea typeface="ＭＳ Ｐゴシック" panose="020B0600070205080204" pitchFamily="50" charset="-128"/>
              </a:rPr>
              <a:t>Định</a:t>
            </a:r>
            <a:r>
              <a:rPr lang="en-US" altLang="en-US" sz="6600" b="1" dirty="0">
                <a:solidFill>
                  <a:srgbClr val="7030A0"/>
                </a:solidFill>
                <a:ea typeface="ＭＳ Ｐゴシック" panose="020B0600070205080204" pitchFamily="50" charset="-128"/>
              </a:rPr>
              <a:t> </a:t>
            </a:r>
            <a:r>
              <a:rPr lang="en-US" altLang="en-US" sz="6600" b="1" dirty="0" err="1">
                <a:solidFill>
                  <a:srgbClr val="7030A0"/>
                </a:solidFill>
                <a:ea typeface="ＭＳ Ｐゴシック" panose="020B0600070205080204" pitchFamily="50" charset="-128"/>
              </a:rPr>
              <a:t>luật</a:t>
            </a:r>
            <a:r>
              <a:rPr lang="en-US" altLang="en-US" sz="6600" b="1" dirty="0">
                <a:solidFill>
                  <a:srgbClr val="7030A0"/>
                </a:solidFill>
                <a:ea typeface="ＭＳ Ｐゴシック" panose="020B0600070205080204" pitchFamily="50" charset="-128"/>
              </a:rPr>
              <a:t> II Newton</a:t>
            </a:r>
            <a:endParaRPr lang="en-US" altLang="en-US" sz="6600" b="1" dirty="0">
              <a:solidFill>
                <a:srgbClr val="7030A0"/>
              </a:solidFill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D068098-93E9-661B-AE7D-2AB6E47E520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24400" y="1317632"/>
            <a:ext cx="2743200" cy="91940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</a:t>
            </a:r>
          </a:p>
        </p:txBody>
      </p:sp>
    </p:spTree>
    <p:extLst>
      <p:ext uri="{BB962C8B-B14F-4D97-AF65-F5344CB8AC3E}">
        <p14:creationId xmlns:p14="http://schemas.microsoft.com/office/powerpoint/2010/main" val="421441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0" name="Rectangle 44" descr="Walnut">
            <a:extLst>
              <a:ext uri="{FF2B5EF4-FFF2-40B4-BE49-F238E27FC236}">
                <a16:creationId xmlns:a16="http://schemas.microsoft.com/office/drawing/2014/main" id="{B03900B2-6C7C-46ED-875E-203499CA7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16564"/>
            <a:ext cx="9144000" cy="1341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C48736D4-516E-4E63-8ABA-3E218213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1.</a:t>
            </a:r>
            <a:r>
              <a:rPr lang="vi-VN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ĐỊ</a:t>
            </a:r>
            <a:r>
              <a:rPr lang="vi-VN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NH LU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Ậ</a:t>
            </a:r>
            <a:r>
              <a:rPr lang="vi-VN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 II NIUT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Ơ</a:t>
            </a:r>
            <a:r>
              <a:rPr lang="vi-VN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</a:t>
            </a:r>
            <a:r>
              <a:rPr lang="en-US" altLang="vi-VN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70610980-3EB5-4583-B1F3-3108CBDE5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1125539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 dirty="0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a)</a:t>
            </a:r>
            <a:r>
              <a:rPr lang="en-US" altLang="vi-VN" sz="4000" dirty="0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vi-VN" altLang="vi-VN" sz="4000" dirty="0">
                <a:solidFill>
                  <a:schemeClr val="tx2"/>
                </a:solidFill>
              </a:rPr>
              <a:t>Quan s</a:t>
            </a:r>
            <a:r>
              <a:rPr lang="en-US" altLang="vi-VN" sz="4000" dirty="0">
                <a:solidFill>
                  <a:schemeClr val="tx2"/>
                </a:solidFill>
                <a:latin typeface="Tahoma" panose="020B0604030504040204" pitchFamily="34" charset="0"/>
              </a:rPr>
              <a:t>á</a:t>
            </a:r>
            <a:r>
              <a:rPr lang="vi-VN" altLang="vi-VN" sz="4000" dirty="0">
                <a:solidFill>
                  <a:schemeClr val="tx2"/>
                </a:solidFill>
              </a:rPr>
              <a:t>t</a:t>
            </a:r>
            <a:endParaRPr lang="en-US" altLang="vi-VN" sz="4000" dirty="0">
              <a:solidFill>
                <a:schemeClr val="tx2"/>
              </a:solidFill>
            </a:endParaRPr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3F62768F-CDC5-4B07-A6A4-003239818E73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4341" name="Object 5">
              <a:extLst>
                <a:ext uri="{FF2B5EF4-FFF2-40B4-BE49-F238E27FC236}">
                  <a16:creationId xmlns:a16="http://schemas.microsoft.com/office/drawing/2014/main" id="{C07D9C52-FFC5-409B-9CD8-C2EF4C8F3D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" y="3203"/>
            <a:ext cx="573" cy="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CorelDRAW" r:id="rId4" imgW="1064657" imgH="1717119" progId="CorelDRAW.Graphic.11">
                    <p:embed/>
                  </p:oleObj>
                </mc:Choice>
                <mc:Fallback>
                  <p:oleObj name="CorelDRAW" r:id="rId4" imgW="1064657" imgH="1717119" progId="CorelDRAW.Graphic.11">
                    <p:embed/>
                    <p:pic>
                      <p:nvPicPr>
                        <p:cNvPr id="14341" name="Object 5">
                          <a:extLst>
                            <a:ext uri="{FF2B5EF4-FFF2-40B4-BE49-F238E27FC236}">
                              <a16:creationId xmlns:a16="http://schemas.microsoft.com/office/drawing/2014/main" id="{C07D9C52-FFC5-409B-9CD8-C2EF4C8F3D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" y="3203"/>
                          <a:ext cx="573" cy="9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2" name="AutoShape 6">
              <a:extLst>
                <a:ext uri="{FF2B5EF4-FFF2-40B4-BE49-F238E27FC236}">
                  <a16:creationId xmlns:a16="http://schemas.microsoft.com/office/drawing/2014/main" id="{5A267634-FBE7-4338-BE19-214860AF0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4343" name="Group 7">
            <a:extLst>
              <a:ext uri="{FF2B5EF4-FFF2-40B4-BE49-F238E27FC236}">
                <a16:creationId xmlns:a16="http://schemas.microsoft.com/office/drawing/2014/main" id="{A39ACF65-69DD-4C6B-BAA6-928A71E71F4B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4344" name="Object 8">
              <a:extLst>
                <a:ext uri="{FF2B5EF4-FFF2-40B4-BE49-F238E27FC236}">
                  <a16:creationId xmlns:a16="http://schemas.microsoft.com/office/drawing/2014/main" id="{9183F192-4247-4E47-9F89-5851FC47A8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" y="3246"/>
            <a:ext cx="644" cy="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CorelDRAW" r:id="rId6" imgW="1198007" imgH="1639729" progId="CorelDRAW.Graphic.11">
                    <p:embed/>
                  </p:oleObj>
                </mc:Choice>
                <mc:Fallback>
                  <p:oleObj name="CorelDRAW" r:id="rId6" imgW="1198007" imgH="1639729" progId="CorelDRAW.Graphic.11">
                    <p:embed/>
                    <p:pic>
                      <p:nvPicPr>
                        <p:cNvPr id="14344" name="Object 8">
                          <a:extLst>
                            <a:ext uri="{FF2B5EF4-FFF2-40B4-BE49-F238E27FC236}">
                              <a16:creationId xmlns:a16="http://schemas.microsoft.com/office/drawing/2014/main" id="{9183F192-4247-4E47-9F89-5851FC47A8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" y="3246"/>
                          <a:ext cx="644" cy="8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AutoShape 9">
              <a:extLst>
                <a:ext uri="{FF2B5EF4-FFF2-40B4-BE49-F238E27FC236}">
                  <a16:creationId xmlns:a16="http://schemas.microsoft.com/office/drawing/2014/main" id="{718920A1-9C1A-45E5-9DFB-554E817E3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4347" name="Group 11">
            <a:extLst>
              <a:ext uri="{FF2B5EF4-FFF2-40B4-BE49-F238E27FC236}">
                <a16:creationId xmlns:a16="http://schemas.microsoft.com/office/drawing/2014/main" id="{D550D98B-AC76-476E-B3FF-21E87AABE82D}"/>
              </a:ext>
            </a:extLst>
          </p:cNvPr>
          <p:cNvGrpSpPr>
            <a:grpSpLocks/>
          </p:cNvGrpSpPr>
          <p:nvPr/>
        </p:nvGrpSpPr>
        <p:grpSpPr bwMode="auto">
          <a:xfrm>
            <a:off x="2930525" y="4138613"/>
            <a:ext cx="3676650" cy="2184400"/>
            <a:chOff x="431" y="845"/>
            <a:chExt cx="4037" cy="2494"/>
          </a:xfrm>
        </p:grpSpPr>
        <p:grpSp>
          <p:nvGrpSpPr>
            <p:cNvPr id="14348" name="Group 12">
              <a:extLst>
                <a:ext uri="{FF2B5EF4-FFF2-40B4-BE49-F238E27FC236}">
                  <a16:creationId xmlns:a16="http://schemas.microsoft.com/office/drawing/2014/main" id="{8786618C-543B-4ABC-9948-10EBD545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845"/>
              <a:ext cx="4037" cy="2178"/>
              <a:chOff x="295" y="1797"/>
              <a:chExt cx="4037" cy="2178"/>
            </a:xfrm>
          </p:grpSpPr>
          <p:sp>
            <p:nvSpPr>
              <p:cNvPr id="14349" name="AutoShape 13">
                <a:extLst>
                  <a:ext uri="{FF2B5EF4-FFF2-40B4-BE49-F238E27FC236}">
                    <a16:creationId xmlns:a16="http://schemas.microsoft.com/office/drawing/2014/main" id="{5E0837F8-0747-4054-97FC-7BC04A923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111" y="1797"/>
                <a:ext cx="453" cy="1090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0" name="Rectangle 14">
                <a:extLst>
                  <a:ext uri="{FF2B5EF4-FFF2-40B4-BE49-F238E27FC236}">
                    <a16:creationId xmlns:a16="http://schemas.microsoft.com/office/drawing/2014/main" id="{83124B8C-B54B-46FC-AC4D-D112A6022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1797"/>
                <a:ext cx="2767" cy="1633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1" name="AutoShape 15">
                <a:extLst>
                  <a:ext uri="{FF2B5EF4-FFF2-40B4-BE49-F238E27FC236}">
                    <a16:creationId xmlns:a16="http://schemas.microsoft.com/office/drawing/2014/main" id="{C1778CE1-C2D8-4D0B-AE2B-24EB9E480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68" y="2568"/>
                <a:ext cx="2177" cy="636"/>
              </a:xfrm>
              <a:prstGeom prst="parallelogram">
                <a:avLst>
                  <a:gd name="adj" fmla="val 85574"/>
                </a:avLst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2" name="AutoShape 16">
                <a:extLst>
                  <a:ext uri="{FF2B5EF4-FFF2-40B4-BE49-F238E27FC236}">
                    <a16:creationId xmlns:a16="http://schemas.microsoft.com/office/drawing/2014/main" id="{B59CD8C8-13AF-4817-A650-41C357C26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930" y="3430"/>
                <a:ext cx="3402" cy="545"/>
              </a:xfrm>
              <a:prstGeom prst="parallelogram">
                <a:avLst>
                  <a:gd name="adj" fmla="val 116868"/>
                </a:avLst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3" name="Rectangle 17">
                <a:extLst>
                  <a:ext uri="{FF2B5EF4-FFF2-40B4-BE49-F238E27FC236}">
                    <a16:creationId xmlns:a16="http://schemas.microsoft.com/office/drawing/2014/main" id="{4B4EB647-EFB8-4879-AB1C-88D1A8F00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4" name="Rectangle 18">
                <a:extLst>
                  <a:ext uri="{FF2B5EF4-FFF2-40B4-BE49-F238E27FC236}">
                    <a16:creationId xmlns:a16="http://schemas.microsoft.com/office/drawing/2014/main" id="{69D76680-0495-475F-9CB7-A0AF4B61F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5" name="Rectangle 19">
                <a:extLst>
                  <a:ext uri="{FF2B5EF4-FFF2-40B4-BE49-F238E27FC236}">
                    <a16:creationId xmlns:a16="http://schemas.microsoft.com/office/drawing/2014/main" id="{3D66F9B7-A5F2-4B48-8C1C-1BC2FC048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6" name="Rectangle 20">
                <a:extLst>
                  <a:ext uri="{FF2B5EF4-FFF2-40B4-BE49-F238E27FC236}">
                    <a16:creationId xmlns:a16="http://schemas.microsoft.com/office/drawing/2014/main" id="{414316B3-7DCB-4556-9DA6-ADB5C6132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7" name="Rectangle 21">
                <a:extLst>
                  <a:ext uri="{FF2B5EF4-FFF2-40B4-BE49-F238E27FC236}">
                    <a16:creationId xmlns:a16="http://schemas.microsoft.com/office/drawing/2014/main" id="{9E727AB7-CC03-49FB-B068-673D62C46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0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8" name="Rectangle 22">
                <a:extLst>
                  <a:ext uri="{FF2B5EF4-FFF2-40B4-BE49-F238E27FC236}">
                    <a16:creationId xmlns:a16="http://schemas.microsoft.com/office/drawing/2014/main" id="{C3274172-F537-4127-B603-2C155055C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59" name="Rectangle 23">
                <a:extLst>
                  <a:ext uri="{FF2B5EF4-FFF2-40B4-BE49-F238E27FC236}">
                    <a16:creationId xmlns:a16="http://schemas.microsoft.com/office/drawing/2014/main" id="{EAB2D984-8712-4238-850A-574719239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0" name="Rectangle 24">
                <a:extLst>
                  <a:ext uri="{FF2B5EF4-FFF2-40B4-BE49-F238E27FC236}">
                    <a16:creationId xmlns:a16="http://schemas.microsoft.com/office/drawing/2014/main" id="{74E0E0F9-5529-45A8-A4F7-9C1D6ABD5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1" name="Rectangle 25">
                <a:extLst>
                  <a:ext uri="{FF2B5EF4-FFF2-40B4-BE49-F238E27FC236}">
                    <a16:creationId xmlns:a16="http://schemas.microsoft.com/office/drawing/2014/main" id="{6D84787F-38B3-423B-B14F-A05E92F70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2" name="Rectangle 26">
                <a:extLst>
                  <a:ext uri="{FF2B5EF4-FFF2-40B4-BE49-F238E27FC236}">
                    <a16:creationId xmlns:a16="http://schemas.microsoft.com/office/drawing/2014/main" id="{3EA5A246-AA5B-4DE7-B60E-7CB6F6808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0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3" name="AutoShape 27">
                <a:extLst>
                  <a:ext uri="{FF2B5EF4-FFF2-40B4-BE49-F238E27FC236}">
                    <a16:creationId xmlns:a16="http://schemas.microsoft.com/office/drawing/2014/main" id="{ED83AB3F-C040-4FA7-B335-9CC874F26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2925" y="2568"/>
                <a:ext cx="2177" cy="636"/>
              </a:xfrm>
              <a:prstGeom prst="parallelogram">
                <a:avLst>
                  <a:gd name="adj" fmla="val 85574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4" name="AutoShape 28">
                <a:extLst>
                  <a:ext uri="{FF2B5EF4-FFF2-40B4-BE49-F238E27FC236}">
                    <a16:creationId xmlns:a16="http://schemas.microsoft.com/office/drawing/2014/main" id="{42BC1B92-86F3-4AC2-BA86-55B5FE1FB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930" y="1797"/>
                <a:ext cx="3402" cy="545"/>
              </a:xfrm>
              <a:prstGeom prst="parallelogram">
                <a:avLst>
                  <a:gd name="adj" fmla="val 116868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5" name="AutoShape 29">
                <a:extLst>
                  <a:ext uri="{FF2B5EF4-FFF2-40B4-BE49-F238E27FC236}">
                    <a16:creationId xmlns:a16="http://schemas.microsoft.com/office/drawing/2014/main" id="{76E85A94-21E5-4073-AAFD-FFD4CEA90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78" y="2342"/>
                <a:ext cx="453" cy="1090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6" name="AutoShape 30">
                <a:extLst>
                  <a:ext uri="{FF2B5EF4-FFF2-40B4-BE49-F238E27FC236}">
                    <a16:creationId xmlns:a16="http://schemas.microsoft.com/office/drawing/2014/main" id="{126007AD-3B24-49C7-A34E-C5F91132B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32033" flipV="1">
                <a:off x="748" y="1526"/>
                <a:ext cx="159" cy="1066"/>
              </a:xfrm>
              <a:prstGeom prst="can">
                <a:avLst>
                  <a:gd name="adj" fmla="val 22038"/>
                </a:avLst>
              </a:prstGeom>
              <a:solidFill>
                <a:schemeClr val="accent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4367" name="Oval 31">
              <a:extLst>
                <a:ext uri="{FF2B5EF4-FFF2-40B4-BE49-F238E27FC236}">
                  <a16:creationId xmlns:a16="http://schemas.microsoft.com/office/drawing/2014/main" id="{E3943F6A-2ACF-4E75-A4DC-A972FF4F0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795"/>
              <a:ext cx="544" cy="544"/>
            </a:xfrm>
            <a:prstGeom prst="ellipse">
              <a:avLst/>
            </a:prstGeom>
            <a:gradFill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68" name="Oval 32">
              <a:extLst>
                <a:ext uri="{FF2B5EF4-FFF2-40B4-BE49-F238E27FC236}">
                  <a16:creationId xmlns:a16="http://schemas.microsoft.com/office/drawing/2014/main" id="{718E9043-ABE7-4553-8C7E-8C05EC798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2795"/>
              <a:ext cx="544" cy="544"/>
            </a:xfrm>
            <a:prstGeom prst="ellipse">
              <a:avLst/>
            </a:prstGeom>
            <a:gradFill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aphicFrame>
        <p:nvGraphicFramePr>
          <p:cNvPr id="14369" name="Object 33">
            <a:extLst>
              <a:ext uri="{FF2B5EF4-FFF2-40B4-BE49-F238E27FC236}">
                <a16:creationId xmlns:a16="http://schemas.microsoft.com/office/drawing/2014/main" id="{14586B9E-7C4B-4148-9BAD-8F97BA8028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6750" y="3262313"/>
          <a:ext cx="1709738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8" imgW="2571036" imgH="3144917" progId="CorelDRAW.Graphic.11">
                  <p:embed/>
                </p:oleObj>
              </mc:Choice>
              <mc:Fallback>
                <p:oleObj name="CorelDRAW" r:id="rId8" imgW="2571036" imgH="3144917" progId="CorelDRAW.Graphic.11">
                  <p:embed/>
                  <p:pic>
                    <p:nvPicPr>
                      <p:cNvPr id="14369" name="Object 33">
                        <a:extLst>
                          <a:ext uri="{FF2B5EF4-FFF2-40B4-BE49-F238E27FC236}">
                            <a16:creationId xmlns:a16="http://schemas.microsoft.com/office/drawing/2014/main" id="{14586B9E-7C4B-4148-9BAD-8F97BA8028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3262313"/>
                        <a:ext cx="1709738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9" name="AutoShape 43">
            <a:extLst>
              <a:ext uri="{FF2B5EF4-FFF2-40B4-BE49-F238E27FC236}">
                <a16:creationId xmlns:a16="http://schemas.microsoft.com/office/drawing/2014/main" id="{3EAFD9EB-8227-4AB2-9D3A-2BB2A5C7E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66950" y="58738"/>
            <a:ext cx="9766300" cy="9766300"/>
          </a:xfrm>
          <a:custGeom>
            <a:avLst/>
            <a:gdLst>
              <a:gd name="G0" fmla="+- 10509 0 0"/>
              <a:gd name="G1" fmla="+- 21600 0 10509"/>
              <a:gd name="G2" fmla="+- 21600 0 10509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509" y="10800"/>
                </a:moveTo>
                <a:cubicBezTo>
                  <a:pt x="10509" y="10961"/>
                  <a:pt x="10639" y="11091"/>
                  <a:pt x="10800" y="11091"/>
                </a:cubicBezTo>
                <a:cubicBezTo>
                  <a:pt x="10961" y="11091"/>
                  <a:pt x="11091" y="10961"/>
                  <a:pt x="11091" y="10800"/>
                </a:cubicBezTo>
                <a:cubicBezTo>
                  <a:pt x="11091" y="10639"/>
                  <a:pt x="10961" y="10509"/>
                  <a:pt x="10800" y="10509"/>
                </a:cubicBezTo>
                <a:cubicBezTo>
                  <a:pt x="10639" y="10509"/>
                  <a:pt x="10509" y="10639"/>
                  <a:pt x="10509" y="1080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8" name="Rectangle 98" descr="Walnut">
            <a:extLst>
              <a:ext uri="{FF2B5EF4-FFF2-40B4-BE49-F238E27FC236}">
                <a16:creationId xmlns:a16="http://schemas.microsoft.com/office/drawing/2014/main" id="{4334D8AE-A3E5-4C38-8B55-717DA82E8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16564"/>
            <a:ext cx="9144000" cy="1341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50E69910-48E1-4A53-AB5A-CFD420313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1.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ĐỊ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NH LU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Ậ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 II NIUT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Ơ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8E9D2036-6639-4159-B0F0-8AC0B7BFB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1125539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>
                <a:sym typeface="Wingdings" panose="05000000000000000000" pitchFamily="2" charset="2"/>
              </a:rPr>
              <a:t>a)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vi-VN" altLang="vi-VN" sz="4000">
                <a:solidFill>
                  <a:schemeClr val="tx2"/>
                </a:solidFill>
              </a:rPr>
              <a:t>Quan s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</a:rPr>
              <a:t>á</a:t>
            </a:r>
            <a:r>
              <a:rPr lang="vi-VN" altLang="vi-VN" sz="4000">
                <a:solidFill>
                  <a:schemeClr val="tx2"/>
                </a:solidFill>
              </a:rPr>
              <a:t>t</a:t>
            </a:r>
            <a:endParaRPr lang="en-US" altLang="vi-VN" sz="4000">
              <a:solidFill>
                <a:schemeClr val="tx2"/>
              </a:solidFill>
            </a:endParaRPr>
          </a:p>
        </p:txBody>
      </p:sp>
      <p:grpSp>
        <p:nvGrpSpPr>
          <p:cNvPr id="10301" name="Group 61">
            <a:extLst>
              <a:ext uri="{FF2B5EF4-FFF2-40B4-BE49-F238E27FC236}">
                <a16:creationId xmlns:a16="http://schemas.microsoft.com/office/drawing/2014/main" id="{A0B33EE5-5B0E-413A-8E51-AD8F115BCF1B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0293" name="Object 53">
              <a:extLst>
                <a:ext uri="{FF2B5EF4-FFF2-40B4-BE49-F238E27FC236}">
                  <a16:creationId xmlns:a16="http://schemas.microsoft.com/office/drawing/2014/main" id="{CB2E83D9-2D26-488A-811F-77A815F36D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" y="3203"/>
            <a:ext cx="573" cy="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CorelDRAW" r:id="rId4" imgW="1064657" imgH="1717119" progId="CorelDRAW.Graphic.11">
                    <p:embed/>
                  </p:oleObj>
                </mc:Choice>
                <mc:Fallback>
                  <p:oleObj name="CorelDRAW" r:id="rId4" imgW="1064657" imgH="1717119" progId="CorelDRAW.Graphic.11">
                    <p:embed/>
                    <p:pic>
                      <p:nvPicPr>
                        <p:cNvPr id="10293" name="Object 53">
                          <a:extLst>
                            <a:ext uri="{FF2B5EF4-FFF2-40B4-BE49-F238E27FC236}">
                              <a16:creationId xmlns:a16="http://schemas.microsoft.com/office/drawing/2014/main" id="{CB2E83D9-2D26-488A-811F-77A815F36DA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" y="3203"/>
                          <a:ext cx="573" cy="9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7" name="AutoShape 57">
              <a:extLst>
                <a:ext uri="{FF2B5EF4-FFF2-40B4-BE49-F238E27FC236}">
                  <a16:creationId xmlns:a16="http://schemas.microsoft.com/office/drawing/2014/main" id="{7631A8AE-A51F-4993-ABBD-F05E5D5ED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0300" name="Group 60">
            <a:extLst>
              <a:ext uri="{FF2B5EF4-FFF2-40B4-BE49-F238E27FC236}">
                <a16:creationId xmlns:a16="http://schemas.microsoft.com/office/drawing/2014/main" id="{22721C87-A351-49FB-9016-B307D314204A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0294" name="Object 54">
              <a:extLst>
                <a:ext uri="{FF2B5EF4-FFF2-40B4-BE49-F238E27FC236}">
                  <a16:creationId xmlns:a16="http://schemas.microsoft.com/office/drawing/2014/main" id="{E24A25D6-52EE-4F5A-95D0-D894914D0F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" y="3246"/>
            <a:ext cx="644" cy="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4" name="CorelDRAW" r:id="rId6" imgW="1198007" imgH="1639729" progId="CorelDRAW.Graphic.11">
                    <p:embed/>
                  </p:oleObj>
                </mc:Choice>
                <mc:Fallback>
                  <p:oleObj name="CorelDRAW" r:id="rId6" imgW="1198007" imgH="1639729" progId="CorelDRAW.Graphic.11">
                    <p:embed/>
                    <p:pic>
                      <p:nvPicPr>
                        <p:cNvPr id="10294" name="Object 54">
                          <a:extLst>
                            <a:ext uri="{FF2B5EF4-FFF2-40B4-BE49-F238E27FC236}">
                              <a16:creationId xmlns:a16="http://schemas.microsoft.com/office/drawing/2014/main" id="{E24A25D6-52EE-4F5A-95D0-D894914D0F0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" y="3246"/>
                          <a:ext cx="644" cy="8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9" name="AutoShape 59">
              <a:extLst>
                <a:ext uri="{FF2B5EF4-FFF2-40B4-BE49-F238E27FC236}">
                  <a16:creationId xmlns:a16="http://schemas.microsoft.com/office/drawing/2014/main" id="{EF28683B-0250-4DEB-AF80-87FD85EBC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0304" name="Group 64">
            <a:extLst>
              <a:ext uri="{FF2B5EF4-FFF2-40B4-BE49-F238E27FC236}">
                <a16:creationId xmlns:a16="http://schemas.microsoft.com/office/drawing/2014/main" id="{E3647CAA-ABE9-4048-BBBB-A5E8ED0455D3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8738"/>
            <a:ext cx="9766300" cy="9766300"/>
            <a:chOff x="-2456" y="28"/>
            <a:chExt cx="6152" cy="6152"/>
          </a:xfrm>
        </p:grpSpPr>
        <p:grpSp>
          <p:nvGrpSpPr>
            <p:cNvPr id="10305" name="Group 65">
              <a:extLst>
                <a:ext uri="{FF2B5EF4-FFF2-40B4-BE49-F238E27FC236}">
                  <a16:creationId xmlns:a16="http://schemas.microsoft.com/office/drawing/2014/main" id="{EB70EAA7-461A-4DB4-A531-9EF747F611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8" y="2598"/>
              <a:ext cx="2316" cy="1376"/>
              <a:chOff x="431" y="845"/>
              <a:chExt cx="4037" cy="2494"/>
            </a:xfrm>
          </p:grpSpPr>
          <p:grpSp>
            <p:nvGrpSpPr>
              <p:cNvPr id="10306" name="Group 66">
                <a:extLst>
                  <a:ext uri="{FF2B5EF4-FFF2-40B4-BE49-F238E27FC236}">
                    <a16:creationId xmlns:a16="http://schemas.microsoft.com/office/drawing/2014/main" id="{18B79AEC-29F0-4E4A-ABF1-EC83A9E27D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" y="845"/>
                <a:ext cx="4037" cy="2178"/>
                <a:chOff x="295" y="1797"/>
                <a:chExt cx="4037" cy="2178"/>
              </a:xfrm>
            </p:grpSpPr>
            <p:sp>
              <p:nvSpPr>
                <p:cNvPr id="10307" name="AutoShape 67">
                  <a:extLst>
                    <a:ext uri="{FF2B5EF4-FFF2-40B4-BE49-F238E27FC236}">
                      <a16:creationId xmlns:a16="http://schemas.microsoft.com/office/drawing/2014/main" id="{6EB2B2EE-B5BD-4996-B6E2-AFBC5ABF8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1111" y="1797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08" name="Rectangle 68">
                  <a:extLst>
                    <a:ext uri="{FF2B5EF4-FFF2-40B4-BE49-F238E27FC236}">
                      <a16:creationId xmlns:a16="http://schemas.microsoft.com/office/drawing/2014/main" id="{60A0A9CE-F42A-44E7-85BA-59623A263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5" y="1797"/>
                  <a:ext cx="2767" cy="1633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09" name="AutoShape 69">
                  <a:extLst>
                    <a:ext uri="{FF2B5EF4-FFF2-40B4-BE49-F238E27FC236}">
                      <a16:creationId xmlns:a16="http://schemas.microsoft.com/office/drawing/2014/main" id="{9EBF0593-7ED2-4D86-9BF5-8242A58129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68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solidFill>
                  <a:schemeClr val="bg1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0" name="AutoShape 70">
                  <a:extLst>
                    <a:ext uri="{FF2B5EF4-FFF2-40B4-BE49-F238E27FC236}">
                      <a16:creationId xmlns:a16="http://schemas.microsoft.com/office/drawing/2014/main" id="{97917D5E-217E-40A7-AA03-6D5A6C480A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3430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solidFill>
                  <a:schemeClr val="bg1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1" name="Rectangle 71">
                  <a:extLst>
                    <a:ext uri="{FF2B5EF4-FFF2-40B4-BE49-F238E27FC236}">
                      <a16:creationId xmlns:a16="http://schemas.microsoft.com/office/drawing/2014/main" id="{68D5F443-0A00-4478-B44C-F0AEF6EB5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2" name="Rectangle 72">
                  <a:extLst>
                    <a:ext uri="{FF2B5EF4-FFF2-40B4-BE49-F238E27FC236}">
                      <a16:creationId xmlns:a16="http://schemas.microsoft.com/office/drawing/2014/main" id="{0E797B51-4F42-46F8-AA75-40D749DC3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9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3" name="Rectangle 73">
                  <a:extLst>
                    <a:ext uri="{FF2B5EF4-FFF2-40B4-BE49-F238E27FC236}">
                      <a16:creationId xmlns:a16="http://schemas.microsoft.com/office/drawing/2014/main" id="{2E0B01D3-7AFE-418C-A535-27EA246A71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4" name="Rectangle 74">
                  <a:extLst>
                    <a:ext uri="{FF2B5EF4-FFF2-40B4-BE49-F238E27FC236}">
                      <a16:creationId xmlns:a16="http://schemas.microsoft.com/office/drawing/2014/main" id="{97F41574-550C-4E3A-ACC7-22B40200E1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1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5" name="Rectangle 75">
                  <a:extLst>
                    <a:ext uri="{FF2B5EF4-FFF2-40B4-BE49-F238E27FC236}">
                      <a16:creationId xmlns:a16="http://schemas.microsoft.com/office/drawing/2014/main" id="{0685BAE4-CF54-4433-8433-3F79D89570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6" name="Rectangle 76">
                  <a:extLst>
                    <a:ext uri="{FF2B5EF4-FFF2-40B4-BE49-F238E27FC236}">
                      <a16:creationId xmlns:a16="http://schemas.microsoft.com/office/drawing/2014/main" id="{8AAC5E36-D8AC-467D-B0AC-5F44A01A8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7" name="Rectangle 77">
                  <a:extLst>
                    <a:ext uri="{FF2B5EF4-FFF2-40B4-BE49-F238E27FC236}">
                      <a16:creationId xmlns:a16="http://schemas.microsoft.com/office/drawing/2014/main" id="{70A97AC3-9854-4CE9-B640-FD710F773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9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8" name="Rectangle 78">
                  <a:extLst>
                    <a:ext uri="{FF2B5EF4-FFF2-40B4-BE49-F238E27FC236}">
                      <a16:creationId xmlns:a16="http://schemas.microsoft.com/office/drawing/2014/main" id="{E6218B5D-7E4D-4EE7-B682-1C32D46ADA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19" name="Rectangle 79">
                  <a:extLst>
                    <a:ext uri="{FF2B5EF4-FFF2-40B4-BE49-F238E27FC236}">
                      <a16:creationId xmlns:a16="http://schemas.microsoft.com/office/drawing/2014/main" id="{A2AC39D3-D0DA-4B04-B7C3-1A2876B9BE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1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20" name="Rectangle 80">
                  <a:extLst>
                    <a:ext uri="{FF2B5EF4-FFF2-40B4-BE49-F238E27FC236}">
                      <a16:creationId xmlns:a16="http://schemas.microsoft.com/office/drawing/2014/main" id="{F0C4FDC8-4CF4-4F5F-958D-3A9FA5DD0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21" name="AutoShape 81">
                  <a:extLst>
                    <a:ext uri="{FF2B5EF4-FFF2-40B4-BE49-F238E27FC236}">
                      <a16:creationId xmlns:a16="http://schemas.microsoft.com/office/drawing/2014/main" id="{21D6BB79-927D-4968-996F-21BE298A2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925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22" name="AutoShape 82">
                  <a:extLst>
                    <a:ext uri="{FF2B5EF4-FFF2-40B4-BE49-F238E27FC236}">
                      <a16:creationId xmlns:a16="http://schemas.microsoft.com/office/drawing/2014/main" id="{1883BE7A-B2E6-46E5-9CA7-0A1EF804A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1797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23" name="AutoShape 83">
                  <a:extLst>
                    <a:ext uri="{FF2B5EF4-FFF2-40B4-BE49-F238E27FC236}">
                      <a16:creationId xmlns:a16="http://schemas.microsoft.com/office/drawing/2014/main" id="{25BFE9FF-5817-4D6D-AB3F-DEFEE06850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478" y="2342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324" name="AutoShape 84">
                  <a:extLst>
                    <a:ext uri="{FF2B5EF4-FFF2-40B4-BE49-F238E27FC236}">
                      <a16:creationId xmlns:a16="http://schemas.microsoft.com/office/drawing/2014/main" id="{88D5EA7D-AB86-4C31-AA7F-A647B2315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932033" flipV="1">
                  <a:off x="748" y="1526"/>
                  <a:ext cx="159" cy="1066"/>
                </a:xfrm>
                <a:prstGeom prst="can">
                  <a:avLst>
                    <a:gd name="adj" fmla="val 22038"/>
                  </a:avLst>
                </a:prstGeom>
                <a:solidFill>
                  <a:schemeClr val="accent1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0325" name="Oval 85">
                <a:extLst>
                  <a:ext uri="{FF2B5EF4-FFF2-40B4-BE49-F238E27FC236}">
                    <a16:creationId xmlns:a16="http://schemas.microsoft.com/office/drawing/2014/main" id="{0A9250C9-79A3-4BE1-9FE3-4A2541E4F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326" name="Oval 86">
                <a:extLst>
                  <a:ext uri="{FF2B5EF4-FFF2-40B4-BE49-F238E27FC236}">
                    <a16:creationId xmlns:a16="http://schemas.microsoft.com/office/drawing/2014/main" id="{4AF3ED65-03E4-4423-A1E0-DF653FAE0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aphicFrame>
          <p:nvGraphicFramePr>
            <p:cNvPr id="10327" name="Object 87">
              <a:extLst>
                <a:ext uri="{FF2B5EF4-FFF2-40B4-BE49-F238E27FC236}">
                  <a16:creationId xmlns:a16="http://schemas.microsoft.com/office/drawing/2014/main" id="{B2B72C50-1460-4C69-96AF-4AFD8F7122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" y="2046"/>
            <a:ext cx="1077" cy="1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CorelDRAW" r:id="rId8" imgW="2571036" imgH="3144917" progId="CorelDRAW.Graphic.11">
                    <p:embed/>
                  </p:oleObj>
                </mc:Choice>
                <mc:Fallback>
                  <p:oleObj name="CorelDRAW" r:id="rId8" imgW="2571036" imgH="3144917" progId="CorelDRAW.Graphic.11">
                    <p:embed/>
                    <p:pic>
                      <p:nvPicPr>
                        <p:cNvPr id="10327" name="Object 87">
                          <a:extLst>
                            <a:ext uri="{FF2B5EF4-FFF2-40B4-BE49-F238E27FC236}">
                              <a16:creationId xmlns:a16="http://schemas.microsoft.com/office/drawing/2014/main" id="{B2B72C50-1460-4C69-96AF-4AFD8F7122A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046"/>
                          <a:ext cx="1077" cy="1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328" name="Group 88">
              <a:extLst>
                <a:ext uri="{FF2B5EF4-FFF2-40B4-BE49-F238E27FC236}">
                  <a16:creationId xmlns:a16="http://schemas.microsoft.com/office/drawing/2014/main" id="{8A410F1C-A2B9-4A3E-A769-2740661488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6" y="2187"/>
              <a:ext cx="2334" cy="532"/>
              <a:chOff x="1338" y="2024"/>
              <a:chExt cx="2586" cy="590"/>
            </a:xfrm>
          </p:grpSpPr>
          <p:sp>
            <p:nvSpPr>
              <p:cNvPr id="10329" name="Line 89">
                <a:extLst>
                  <a:ext uri="{FF2B5EF4-FFF2-40B4-BE49-F238E27FC236}">
                    <a16:creationId xmlns:a16="http://schemas.microsoft.com/office/drawing/2014/main" id="{A6A62D5F-A804-420E-94B9-47783CDCC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614"/>
                <a:ext cx="2359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30" name="Line 90">
                <a:extLst>
                  <a:ext uri="{FF2B5EF4-FFF2-40B4-BE49-F238E27FC236}">
                    <a16:creationId xmlns:a16="http://schemas.microsoft.com/office/drawing/2014/main" id="{784F8784-658A-43EC-AA3F-2B6DCC01F8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68"/>
                <a:ext cx="982" cy="0"/>
              </a:xfrm>
              <a:prstGeom prst="line">
                <a:avLst/>
              </a:prstGeom>
              <a:noFill/>
              <a:ln w="76200">
                <a:solidFill>
                  <a:srgbClr val="CCFF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10331" name="Group 91">
                <a:extLst>
                  <a:ext uri="{FF2B5EF4-FFF2-40B4-BE49-F238E27FC236}">
                    <a16:creationId xmlns:a16="http://schemas.microsoft.com/office/drawing/2014/main" id="{CFEF84B4-3D36-45BB-80D4-240F1C3C7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2" y="2028"/>
                <a:ext cx="409" cy="448"/>
                <a:chOff x="1202" y="1117"/>
                <a:chExt cx="318" cy="172"/>
              </a:xfrm>
            </p:grpSpPr>
            <p:sp>
              <p:nvSpPr>
                <p:cNvPr id="10332" name="Text Box 92">
                  <a:extLst>
                    <a:ext uri="{FF2B5EF4-FFF2-40B4-BE49-F238E27FC236}">
                      <a16:creationId xmlns:a16="http://schemas.microsoft.com/office/drawing/2014/main" id="{A421CDD5-3DE0-40B5-85EB-FE7F1E5D55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02" y="1117"/>
                  <a:ext cx="318" cy="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vi-VN" altLang="vi-VN" sz="3600">
                      <a:solidFill>
                        <a:srgbClr val="CCFF99"/>
                      </a:solidFill>
                      <a:latin typeface="Tahoma" panose="020B0604030504040204" pitchFamily="34" charset="0"/>
                    </a:rPr>
                    <a:t>F</a:t>
                  </a:r>
                  <a:endParaRPr lang="en-US" altLang="vi-VN" sz="3600">
                    <a:solidFill>
                      <a:srgbClr val="CCFF99"/>
                    </a:solidFill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10333" name="Line 93">
                  <a:extLst>
                    <a:ext uri="{FF2B5EF4-FFF2-40B4-BE49-F238E27FC236}">
                      <a16:creationId xmlns:a16="http://schemas.microsoft.com/office/drawing/2014/main" id="{328F1F27-1BC6-42BF-9F9A-458B07A8E4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2" y="1117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rgbClr val="CCFF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grpSp>
            <p:nvGrpSpPr>
              <p:cNvPr id="10334" name="Group 94">
                <a:extLst>
                  <a:ext uri="{FF2B5EF4-FFF2-40B4-BE49-F238E27FC236}">
                    <a16:creationId xmlns:a16="http://schemas.microsoft.com/office/drawing/2014/main" id="{00BB8CD0-7D1F-44E4-AC84-565A92E0E6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5" y="2024"/>
                <a:ext cx="409" cy="448"/>
                <a:chOff x="3515" y="2024"/>
                <a:chExt cx="409" cy="448"/>
              </a:xfrm>
            </p:grpSpPr>
            <p:sp>
              <p:nvSpPr>
                <p:cNvPr id="10335" name="Text Box 95">
                  <a:extLst>
                    <a:ext uri="{FF2B5EF4-FFF2-40B4-BE49-F238E27FC236}">
                      <a16:creationId xmlns:a16="http://schemas.microsoft.com/office/drawing/2014/main" id="{29D8A8C1-3C5E-47BC-BA43-6A70C3513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5" y="2024"/>
                  <a:ext cx="409" cy="4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vi-VN" sz="3600">
                      <a:solidFill>
                        <a:srgbClr val="FF0066"/>
                      </a:solidFill>
                      <a:latin typeface="Tahoma" panose="020B0604030504040204" pitchFamily="34" charset="0"/>
                    </a:rPr>
                    <a:t>a</a:t>
                  </a:r>
                </a:p>
              </p:txBody>
            </p:sp>
            <p:sp>
              <p:nvSpPr>
                <p:cNvPr id="10336" name="Line 96">
                  <a:extLst>
                    <a:ext uri="{FF2B5EF4-FFF2-40B4-BE49-F238E27FC236}">
                      <a16:creationId xmlns:a16="http://schemas.microsoft.com/office/drawing/2014/main" id="{FA6A0210-AF3E-4411-B0F5-CF0B7D83B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3" y="2115"/>
                  <a:ext cx="194" cy="0"/>
                </a:xfrm>
                <a:prstGeom prst="line">
                  <a:avLst/>
                </a:prstGeom>
                <a:noFill/>
                <a:ln w="9525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10337" name="AutoShape 97">
              <a:extLst>
                <a:ext uri="{FF2B5EF4-FFF2-40B4-BE49-F238E27FC236}">
                  <a16:creationId xmlns:a16="http://schemas.microsoft.com/office/drawing/2014/main" id="{1EEBF991-54B6-49EC-8232-84A9C9764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6" y="28"/>
              <a:ext cx="6152" cy="6152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5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8" dur="5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0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0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5000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0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5000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0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2" name="Rectangle 34" descr="Walnut">
            <a:extLst>
              <a:ext uri="{FF2B5EF4-FFF2-40B4-BE49-F238E27FC236}">
                <a16:creationId xmlns:a16="http://schemas.microsoft.com/office/drawing/2014/main" id="{3C5B0421-55F3-4605-9562-A91DFAF43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16564"/>
            <a:ext cx="9144000" cy="1341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5EE82D28-BDB3-4EA9-9A1E-2951A7662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1.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ĐỊ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NH LU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Ậ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 II NIUT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Ơ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40AC5B8F-44A7-4A63-8AF8-33A364579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1125539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>
                <a:sym typeface="Wingdings" panose="05000000000000000000" pitchFamily="2" charset="2"/>
              </a:rPr>
              <a:t>a)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vi-VN" altLang="vi-VN" sz="4000">
                <a:solidFill>
                  <a:schemeClr val="tx2"/>
                </a:solidFill>
              </a:rPr>
              <a:t>Quan s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</a:rPr>
              <a:t>á</a:t>
            </a:r>
            <a:r>
              <a:rPr lang="vi-VN" altLang="vi-VN" sz="4000">
                <a:solidFill>
                  <a:schemeClr val="tx2"/>
                </a:solidFill>
              </a:rPr>
              <a:t>t</a:t>
            </a:r>
            <a:endParaRPr lang="en-US" altLang="vi-VN" sz="4000">
              <a:solidFill>
                <a:schemeClr val="tx2"/>
              </a:solidFill>
            </a:endParaRPr>
          </a:p>
        </p:txBody>
      </p:sp>
      <p:grpSp>
        <p:nvGrpSpPr>
          <p:cNvPr id="17412" name="Group 4">
            <a:extLst>
              <a:ext uri="{FF2B5EF4-FFF2-40B4-BE49-F238E27FC236}">
                <a16:creationId xmlns:a16="http://schemas.microsoft.com/office/drawing/2014/main" id="{48309377-4BAA-42D5-9D9D-CEBC5EA90E1E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7413" name="Object 5">
              <a:extLst>
                <a:ext uri="{FF2B5EF4-FFF2-40B4-BE49-F238E27FC236}">
                  <a16:creationId xmlns:a16="http://schemas.microsoft.com/office/drawing/2014/main" id="{69F7434E-E631-438D-A592-9080C278DF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" y="3203"/>
            <a:ext cx="573" cy="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CorelDRAW" r:id="rId4" imgW="1064657" imgH="1717119" progId="CorelDRAW.Graphic.11">
                    <p:embed/>
                  </p:oleObj>
                </mc:Choice>
                <mc:Fallback>
                  <p:oleObj name="CorelDRAW" r:id="rId4" imgW="1064657" imgH="1717119" progId="CorelDRAW.Graphic.11">
                    <p:embed/>
                    <p:pic>
                      <p:nvPicPr>
                        <p:cNvPr id="17413" name="Object 5">
                          <a:extLst>
                            <a:ext uri="{FF2B5EF4-FFF2-40B4-BE49-F238E27FC236}">
                              <a16:creationId xmlns:a16="http://schemas.microsoft.com/office/drawing/2014/main" id="{69F7434E-E631-438D-A592-9080C278DF1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" y="3203"/>
                          <a:ext cx="573" cy="9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4" name="AutoShape 6">
              <a:extLst>
                <a:ext uri="{FF2B5EF4-FFF2-40B4-BE49-F238E27FC236}">
                  <a16:creationId xmlns:a16="http://schemas.microsoft.com/office/drawing/2014/main" id="{A3168504-7B46-48BF-92E3-040DBA2B6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7415" name="Group 7">
            <a:extLst>
              <a:ext uri="{FF2B5EF4-FFF2-40B4-BE49-F238E27FC236}">
                <a16:creationId xmlns:a16="http://schemas.microsoft.com/office/drawing/2014/main" id="{71D5BF0E-F333-4995-AFC1-FBC79DFAF40C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7416" name="Object 8">
              <a:extLst>
                <a:ext uri="{FF2B5EF4-FFF2-40B4-BE49-F238E27FC236}">
                  <a16:creationId xmlns:a16="http://schemas.microsoft.com/office/drawing/2014/main" id="{2C4E80ED-7D72-46AC-B492-131083BD0B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" y="3246"/>
            <a:ext cx="644" cy="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CorelDRAW" r:id="rId6" imgW="1198007" imgH="1639729" progId="CorelDRAW.Graphic.11">
                    <p:embed/>
                  </p:oleObj>
                </mc:Choice>
                <mc:Fallback>
                  <p:oleObj name="CorelDRAW" r:id="rId6" imgW="1198007" imgH="1639729" progId="CorelDRAW.Graphic.11">
                    <p:embed/>
                    <p:pic>
                      <p:nvPicPr>
                        <p:cNvPr id="17416" name="Object 8">
                          <a:extLst>
                            <a:ext uri="{FF2B5EF4-FFF2-40B4-BE49-F238E27FC236}">
                              <a16:creationId xmlns:a16="http://schemas.microsoft.com/office/drawing/2014/main" id="{2C4E80ED-7D72-46AC-B492-131083BD0B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" y="3246"/>
                          <a:ext cx="644" cy="8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7" name="AutoShape 9">
              <a:extLst>
                <a:ext uri="{FF2B5EF4-FFF2-40B4-BE49-F238E27FC236}">
                  <a16:creationId xmlns:a16="http://schemas.microsoft.com/office/drawing/2014/main" id="{EE43B1BD-FD3E-4101-BBFA-EF43CAF13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7418" name="Group 10">
            <a:extLst>
              <a:ext uri="{FF2B5EF4-FFF2-40B4-BE49-F238E27FC236}">
                <a16:creationId xmlns:a16="http://schemas.microsoft.com/office/drawing/2014/main" id="{5DEA4A67-AAEC-41D4-A751-62C26FE2216B}"/>
              </a:ext>
            </a:extLst>
          </p:cNvPr>
          <p:cNvGrpSpPr>
            <a:grpSpLocks/>
          </p:cNvGrpSpPr>
          <p:nvPr/>
        </p:nvGrpSpPr>
        <p:grpSpPr bwMode="auto">
          <a:xfrm>
            <a:off x="2930525" y="4138613"/>
            <a:ext cx="3676650" cy="2184400"/>
            <a:chOff x="431" y="845"/>
            <a:chExt cx="4037" cy="2494"/>
          </a:xfrm>
        </p:grpSpPr>
        <p:grpSp>
          <p:nvGrpSpPr>
            <p:cNvPr id="17419" name="Group 11">
              <a:extLst>
                <a:ext uri="{FF2B5EF4-FFF2-40B4-BE49-F238E27FC236}">
                  <a16:creationId xmlns:a16="http://schemas.microsoft.com/office/drawing/2014/main" id="{74A31665-E9A6-410C-8F6D-B2D256C74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845"/>
              <a:ext cx="4037" cy="2178"/>
              <a:chOff x="295" y="1797"/>
              <a:chExt cx="4037" cy="2178"/>
            </a:xfrm>
          </p:grpSpPr>
          <p:sp>
            <p:nvSpPr>
              <p:cNvPr id="17420" name="AutoShape 12">
                <a:extLst>
                  <a:ext uri="{FF2B5EF4-FFF2-40B4-BE49-F238E27FC236}">
                    <a16:creationId xmlns:a16="http://schemas.microsoft.com/office/drawing/2014/main" id="{BEB3C191-6DB0-4580-B515-DD0555DE9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111" y="1797"/>
                <a:ext cx="453" cy="1090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1" name="Rectangle 13">
                <a:extLst>
                  <a:ext uri="{FF2B5EF4-FFF2-40B4-BE49-F238E27FC236}">
                    <a16:creationId xmlns:a16="http://schemas.microsoft.com/office/drawing/2014/main" id="{F98A768C-5B00-472B-8512-AB2FC453D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1797"/>
                <a:ext cx="2767" cy="1633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2" name="AutoShape 14">
                <a:extLst>
                  <a:ext uri="{FF2B5EF4-FFF2-40B4-BE49-F238E27FC236}">
                    <a16:creationId xmlns:a16="http://schemas.microsoft.com/office/drawing/2014/main" id="{0DF4D44D-AAAE-41E3-B6E0-D5E77F44B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68" y="2568"/>
                <a:ext cx="2177" cy="636"/>
              </a:xfrm>
              <a:prstGeom prst="parallelogram">
                <a:avLst>
                  <a:gd name="adj" fmla="val 85574"/>
                </a:avLst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3" name="AutoShape 15">
                <a:extLst>
                  <a:ext uri="{FF2B5EF4-FFF2-40B4-BE49-F238E27FC236}">
                    <a16:creationId xmlns:a16="http://schemas.microsoft.com/office/drawing/2014/main" id="{72FCEF2A-A25A-4471-AF1D-72AE657FF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930" y="3430"/>
                <a:ext cx="3402" cy="545"/>
              </a:xfrm>
              <a:prstGeom prst="parallelogram">
                <a:avLst>
                  <a:gd name="adj" fmla="val 116868"/>
                </a:avLst>
              </a:prstGeom>
              <a:solidFill>
                <a:schemeClr val="bg1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4" name="Rectangle 16">
                <a:extLst>
                  <a:ext uri="{FF2B5EF4-FFF2-40B4-BE49-F238E27FC236}">
                    <a16:creationId xmlns:a16="http://schemas.microsoft.com/office/drawing/2014/main" id="{44DDD280-99F4-4E3D-874F-849C3A144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5" name="Rectangle 17">
                <a:extLst>
                  <a:ext uri="{FF2B5EF4-FFF2-40B4-BE49-F238E27FC236}">
                    <a16:creationId xmlns:a16="http://schemas.microsoft.com/office/drawing/2014/main" id="{396FAA28-2A34-4140-ACDD-CDF8C7D4F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6" name="Rectangle 18">
                <a:extLst>
                  <a:ext uri="{FF2B5EF4-FFF2-40B4-BE49-F238E27FC236}">
                    <a16:creationId xmlns:a16="http://schemas.microsoft.com/office/drawing/2014/main" id="{AEFE387D-E97C-4DB9-9C3E-0073580A8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7" name="Rectangle 19">
                <a:extLst>
                  <a:ext uri="{FF2B5EF4-FFF2-40B4-BE49-F238E27FC236}">
                    <a16:creationId xmlns:a16="http://schemas.microsoft.com/office/drawing/2014/main" id="{2A887DB8-9825-4EA4-9749-12F2FC85D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8" name="Rectangle 20">
                <a:extLst>
                  <a:ext uri="{FF2B5EF4-FFF2-40B4-BE49-F238E27FC236}">
                    <a16:creationId xmlns:a16="http://schemas.microsoft.com/office/drawing/2014/main" id="{DECBDB36-EA8C-4FEE-9E94-2DEE36C92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0" y="2335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29" name="Rectangle 21">
                <a:extLst>
                  <a:ext uri="{FF2B5EF4-FFF2-40B4-BE49-F238E27FC236}">
                    <a16:creationId xmlns:a16="http://schemas.microsoft.com/office/drawing/2014/main" id="{1AD3C511-0746-46FC-8A8F-44220A425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0" name="Rectangle 22">
                <a:extLst>
                  <a:ext uri="{FF2B5EF4-FFF2-40B4-BE49-F238E27FC236}">
                    <a16:creationId xmlns:a16="http://schemas.microsoft.com/office/drawing/2014/main" id="{B6774CF3-D19F-4FB5-8DF4-4800B31A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1" name="Rectangle 23">
                <a:extLst>
                  <a:ext uri="{FF2B5EF4-FFF2-40B4-BE49-F238E27FC236}">
                    <a16:creationId xmlns:a16="http://schemas.microsoft.com/office/drawing/2014/main" id="{6C755F76-ED10-4A2F-AFFA-D3B92CB8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2" name="Rectangle 24">
                <a:extLst>
                  <a:ext uri="{FF2B5EF4-FFF2-40B4-BE49-F238E27FC236}">
                    <a16:creationId xmlns:a16="http://schemas.microsoft.com/office/drawing/2014/main" id="{1CBCC1AB-F722-4FAD-B34E-DCA53031B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3" name="Rectangle 25">
                <a:extLst>
                  <a:ext uri="{FF2B5EF4-FFF2-40B4-BE49-F238E27FC236}">
                    <a16:creationId xmlns:a16="http://schemas.microsoft.com/office/drawing/2014/main" id="{52ADC556-D51C-4265-B557-22D3E62A1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0" y="3158"/>
                <a:ext cx="544" cy="816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4" name="AutoShape 26">
                <a:extLst>
                  <a:ext uri="{FF2B5EF4-FFF2-40B4-BE49-F238E27FC236}">
                    <a16:creationId xmlns:a16="http://schemas.microsoft.com/office/drawing/2014/main" id="{935FA43B-794C-480C-A41D-DF789B340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2925" y="2568"/>
                <a:ext cx="2177" cy="636"/>
              </a:xfrm>
              <a:prstGeom prst="parallelogram">
                <a:avLst>
                  <a:gd name="adj" fmla="val 85574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5" name="AutoShape 27">
                <a:extLst>
                  <a:ext uri="{FF2B5EF4-FFF2-40B4-BE49-F238E27FC236}">
                    <a16:creationId xmlns:a16="http://schemas.microsoft.com/office/drawing/2014/main" id="{DF0814BD-D93D-4BB3-B340-3A9CA3B20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930" y="1797"/>
                <a:ext cx="3402" cy="545"/>
              </a:xfrm>
              <a:prstGeom prst="parallelogram">
                <a:avLst>
                  <a:gd name="adj" fmla="val 116868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6" name="AutoShape 28">
                <a:extLst>
                  <a:ext uri="{FF2B5EF4-FFF2-40B4-BE49-F238E27FC236}">
                    <a16:creationId xmlns:a16="http://schemas.microsoft.com/office/drawing/2014/main" id="{196A67A3-3427-459C-A192-38355BB8D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78" y="2342"/>
                <a:ext cx="453" cy="1090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437" name="AutoShape 29">
                <a:extLst>
                  <a:ext uri="{FF2B5EF4-FFF2-40B4-BE49-F238E27FC236}">
                    <a16:creationId xmlns:a16="http://schemas.microsoft.com/office/drawing/2014/main" id="{BC3B8D6F-E273-4ABF-B23D-B38F92A43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32033" flipV="1">
                <a:off x="748" y="1526"/>
                <a:ext cx="159" cy="1066"/>
              </a:xfrm>
              <a:prstGeom prst="can">
                <a:avLst>
                  <a:gd name="adj" fmla="val 22038"/>
                </a:avLst>
              </a:prstGeom>
              <a:solidFill>
                <a:schemeClr val="accent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7438" name="Oval 30">
              <a:extLst>
                <a:ext uri="{FF2B5EF4-FFF2-40B4-BE49-F238E27FC236}">
                  <a16:creationId xmlns:a16="http://schemas.microsoft.com/office/drawing/2014/main" id="{0F8A72BA-6BE6-4A98-91FD-D71AB56FE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795"/>
              <a:ext cx="544" cy="544"/>
            </a:xfrm>
            <a:prstGeom prst="ellipse">
              <a:avLst/>
            </a:prstGeom>
            <a:gradFill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7439" name="Oval 31">
              <a:extLst>
                <a:ext uri="{FF2B5EF4-FFF2-40B4-BE49-F238E27FC236}">
                  <a16:creationId xmlns:a16="http://schemas.microsoft.com/office/drawing/2014/main" id="{A1061BC9-561D-4170-ACC1-C3FF39B33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2795"/>
              <a:ext cx="544" cy="544"/>
            </a:xfrm>
            <a:prstGeom prst="ellipse">
              <a:avLst/>
            </a:prstGeom>
            <a:gradFill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aphicFrame>
        <p:nvGraphicFramePr>
          <p:cNvPr id="17440" name="Object 32">
            <a:extLst>
              <a:ext uri="{FF2B5EF4-FFF2-40B4-BE49-F238E27FC236}">
                <a16:creationId xmlns:a16="http://schemas.microsoft.com/office/drawing/2014/main" id="{FC42A61E-BBE9-40A6-8456-31733C77A6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6750" y="3262313"/>
          <a:ext cx="1709738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CorelDRAW" r:id="rId8" imgW="2571036" imgH="3144917" progId="CorelDRAW.Graphic.11">
                  <p:embed/>
                </p:oleObj>
              </mc:Choice>
              <mc:Fallback>
                <p:oleObj name="CorelDRAW" r:id="rId8" imgW="2571036" imgH="3144917" progId="CorelDRAW.Graphic.11">
                  <p:embed/>
                  <p:pic>
                    <p:nvPicPr>
                      <p:cNvPr id="17440" name="Object 32">
                        <a:extLst>
                          <a:ext uri="{FF2B5EF4-FFF2-40B4-BE49-F238E27FC236}">
                            <a16:creationId xmlns:a16="http://schemas.microsoft.com/office/drawing/2014/main" id="{FC42A61E-BBE9-40A6-8456-31733C77A6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3262313"/>
                        <a:ext cx="1709738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41" name="AutoShape 33">
            <a:extLst>
              <a:ext uri="{FF2B5EF4-FFF2-40B4-BE49-F238E27FC236}">
                <a16:creationId xmlns:a16="http://schemas.microsoft.com/office/drawing/2014/main" id="{9B889477-819C-4336-B718-7F6A524B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66950" y="58738"/>
            <a:ext cx="9766300" cy="9766300"/>
          </a:xfrm>
          <a:custGeom>
            <a:avLst/>
            <a:gdLst>
              <a:gd name="G0" fmla="+- 10509 0 0"/>
              <a:gd name="G1" fmla="+- 21600 0 10509"/>
              <a:gd name="G2" fmla="+- 21600 0 10509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509" y="10800"/>
                </a:moveTo>
                <a:cubicBezTo>
                  <a:pt x="10509" y="10961"/>
                  <a:pt x="10639" y="11091"/>
                  <a:pt x="10800" y="11091"/>
                </a:cubicBezTo>
                <a:cubicBezTo>
                  <a:pt x="10961" y="11091"/>
                  <a:pt x="11091" y="10961"/>
                  <a:pt x="11091" y="10800"/>
                </a:cubicBezTo>
                <a:cubicBezTo>
                  <a:pt x="11091" y="10639"/>
                  <a:pt x="10961" y="10509"/>
                  <a:pt x="10800" y="10509"/>
                </a:cubicBezTo>
                <a:cubicBezTo>
                  <a:pt x="10639" y="10509"/>
                  <a:pt x="10509" y="10639"/>
                  <a:pt x="10509" y="1080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9" name="Rectangle 157" descr="Walnut">
            <a:extLst>
              <a:ext uri="{FF2B5EF4-FFF2-40B4-BE49-F238E27FC236}">
                <a16:creationId xmlns:a16="http://schemas.microsoft.com/office/drawing/2014/main" id="{849E3C9D-CA6C-4B0A-AEDF-768BD924A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16564"/>
            <a:ext cx="9144000" cy="1341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3418" name="Text Box 106">
            <a:extLst>
              <a:ext uri="{FF2B5EF4-FFF2-40B4-BE49-F238E27FC236}">
                <a16:creationId xmlns:a16="http://schemas.microsoft.com/office/drawing/2014/main" id="{C92237E7-C6A5-4E04-A2D7-205A2BEAD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1.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ĐỊ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NH LU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Ậ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 II NIUT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Ơ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3419" name="Text Box 107">
            <a:extLst>
              <a:ext uri="{FF2B5EF4-FFF2-40B4-BE49-F238E27FC236}">
                <a16:creationId xmlns:a16="http://schemas.microsoft.com/office/drawing/2014/main" id="{0D1D60E6-E873-49A4-8D03-3E755159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1125539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a)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vi-VN" altLang="vi-VN" sz="4000">
                <a:solidFill>
                  <a:schemeClr val="tx2"/>
                </a:solidFill>
              </a:rPr>
              <a:t>Quan s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</a:rPr>
              <a:t>á</a:t>
            </a:r>
            <a:r>
              <a:rPr lang="vi-VN" altLang="vi-VN" sz="4000">
                <a:solidFill>
                  <a:schemeClr val="tx2"/>
                </a:solidFill>
              </a:rPr>
              <a:t>t</a:t>
            </a:r>
            <a:endParaRPr lang="en-US" altLang="vi-VN" sz="4000">
              <a:solidFill>
                <a:schemeClr val="tx2"/>
              </a:solidFill>
            </a:endParaRPr>
          </a:p>
        </p:txBody>
      </p:sp>
      <p:grpSp>
        <p:nvGrpSpPr>
          <p:cNvPr id="13420" name="Group 108">
            <a:extLst>
              <a:ext uri="{FF2B5EF4-FFF2-40B4-BE49-F238E27FC236}">
                <a16:creationId xmlns:a16="http://schemas.microsoft.com/office/drawing/2014/main" id="{D960EF05-178E-44C1-86CC-B7F316D6DDD3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3421" name="Object 109">
              <a:extLst>
                <a:ext uri="{FF2B5EF4-FFF2-40B4-BE49-F238E27FC236}">
                  <a16:creationId xmlns:a16="http://schemas.microsoft.com/office/drawing/2014/main" id="{700AB5E1-398B-4884-AA20-DBA11ACFF0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" y="3203"/>
            <a:ext cx="573" cy="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CorelDRAW" r:id="rId4" imgW="1064657" imgH="1717119" progId="CorelDRAW.Graphic.11">
                    <p:embed/>
                  </p:oleObj>
                </mc:Choice>
                <mc:Fallback>
                  <p:oleObj name="CorelDRAW" r:id="rId4" imgW="1064657" imgH="1717119" progId="CorelDRAW.Graphic.11">
                    <p:embed/>
                    <p:pic>
                      <p:nvPicPr>
                        <p:cNvPr id="13421" name="Object 109">
                          <a:extLst>
                            <a:ext uri="{FF2B5EF4-FFF2-40B4-BE49-F238E27FC236}">
                              <a16:creationId xmlns:a16="http://schemas.microsoft.com/office/drawing/2014/main" id="{700AB5E1-398B-4884-AA20-DBA11ACFF0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" y="3203"/>
                          <a:ext cx="573" cy="9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422" name="AutoShape 110">
              <a:extLst>
                <a:ext uri="{FF2B5EF4-FFF2-40B4-BE49-F238E27FC236}">
                  <a16:creationId xmlns:a16="http://schemas.microsoft.com/office/drawing/2014/main" id="{B1EB5C9E-27EF-4A7F-953E-51F725192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3423" name="Group 111">
            <a:extLst>
              <a:ext uri="{FF2B5EF4-FFF2-40B4-BE49-F238E27FC236}">
                <a16:creationId xmlns:a16="http://schemas.microsoft.com/office/drawing/2014/main" id="{6409630C-5949-4CED-B4A5-A38E6B1EF821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7150"/>
            <a:ext cx="9766300" cy="9766300"/>
            <a:chOff x="-2699" y="-303"/>
            <a:chExt cx="6818" cy="6818"/>
          </a:xfrm>
        </p:grpSpPr>
        <p:graphicFrame>
          <p:nvGraphicFramePr>
            <p:cNvPr id="13424" name="Object 112">
              <a:extLst>
                <a:ext uri="{FF2B5EF4-FFF2-40B4-BE49-F238E27FC236}">
                  <a16:creationId xmlns:a16="http://schemas.microsoft.com/office/drawing/2014/main" id="{239495A7-517B-4FA3-87AE-62E96E2E83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" y="3246"/>
            <a:ext cx="644" cy="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CorelDRAW" r:id="rId6" imgW="1198007" imgH="1639729" progId="CorelDRAW.Graphic.11">
                    <p:embed/>
                  </p:oleObj>
                </mc:Choice>
                <mc:Fallback>
                  <p:oleObj name="CorelDRAW" r:id="rId6" imgW="1198007" imgH="1639729" progId="CorelDRAW.Graphic.11">
                    <p:embed/>
                    <p:pic>
                      <p:nvPicPr>
                        <p:cNvPr id="13424" name="Object 112">
                          <a:extLst>
                            <a:ext uri="{FF2B5EF4-FFF2-40B4-BE49-F238E27FC236}">
                              <a16:creationId xmlns:a16="http://schemas.microsoft.com/office/drawing/2014/main" id="{239495A7-517B-4FA3-87AE-62E96E2E83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" y="3246"/>
                          <a:ext cx="644" cy="8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425" name="AutoShape 113">
              <a:extLst>
                <a:ext uri="{FF2B5EF4-FFF2-40B4-BE49-F238E27FC236}">
                  <a16:creationId xmlns:a16="http://schemas.microsoft.com/office/drawing/2014/main" id="{916D1166-E68D-4F92-AC8A-E778FC673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3467" name="Group 155">
            <a:extLst>
              <a:ext uri="{FF2B5EF4-FFF2-40B4-BE49-F238E27FC236}">
                <a16:creationId xmlns:a16="http://schemas.microsoft.com/office/drawing/2014/main" id="{A6267278-2C41-4D69-853D-3013FEBE093B}"/>
              </a:ext>
            </a:extLst>
          </p:cNvPr>
          <p:cNvGrpSpPr>
            <a:grpSpLocks/>
          </p:cNvGrpSpPr>
          <p:nvPr/>
        </p:nvGrpSpPr>
        <p:grpSpPr bwMode="auto">
          <a:xfrm>
            <a:off x="-2266950" y="58738"/>
            <a:ext cx="10922000" cy="9766300"/>
            <a:chOff x="-2388" y="37"/>
            <a:chExt cx="6880" cy="6152"/>
          </a:xfrm>
        </p:grpSpPr>
        <p:grpSp>
          <p:nvGrpSpPr>
            <p:cNvPr id="13427" name="Group 115">
              <a:extLst>
                <a:ext uri="{FF2B5EF4-FFF2-40B4-BE49-F238E27FC236}">
                  <a16:creationId xmlns:a16="http://schemas.microsoft.com/office/drawing/2014/main" id="{5D581D51-1923-453B-A657-D5E7D83F50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6" y="2607"/>
              <a:ext cx="2316" cy="1376"/>
              <a:chOff x="431" y="845"/>
              <a:chExt cx="4037" cy="2494"/>
            </a:xfrm>
          </p:grpSpPr>
          <p:grpSp>
            <p:nvGrpSpPr>
              <p:cNvPr id="13428" name="Group 116">
                <a:extLst>
                  <a:ext uri="{FF2B5EF4-FFF2-40B4-BE49-F238E27FC236}">
                    <a16:creationId xmlns:a16="http://schemas.microsoft.com/office/drawing/2014/main" id="{FED3993B-634E-41B3-B62F-C13CD581A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" y="845"/>
                <a:ext cx="4037" cy="2178"/>
                <a:chOff x="295" y="1797"/>
                <a:chExt cx="4037" cy="2178"/>
              </a:xfrm>
            </p:grpSpPr>
            <p:sp>
              <p:nvSpPr>
                <p:cNvPr id="13429" name="AutoShape 117">
                  <a:extLst>
                    <a:ext uri="{FF2B5EF4-FFF2-40B4-BE49-F238E27FC236}">
                      <a16:creationId xmlns:a16="http://schemas.microsoft.com/office/drawing/2014/main" id="{E4FC5B6F-640F-4A43-9062-9C6A762BEC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1111" y="1797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0" name="Rectangle 118">
                  <a:extLst>
                    <a:ext uri="{FF2B5EF4-FFF2-40B4-BE49-F238E27FC236}">
                      <a16:creationId xmlns:a16="http://schemas.microsoft.com/office/drawing/2014/main" id="{AB818CB1-EA1B-4403-85CE-3F4999041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5" y="1797"/>
                  <a:ext cx="2767" cy="1633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1" name="AutoShape 119">
                  <a:extLst>
                    <a:ext uri="{FF2B5EF4-FFF2-40B4-BE49-F238E27FC236}">
                      <a16:creationId xmlns:a16="http://schemas.microsoft.com/office/drawing/2014/main" id="{8AB67B62-F15C-4C11-816D-E0B702D37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68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solidFill>
                  <a:schemeClr val="bg1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2" name="AutoShape 120">
                  <a:extLst>
                    <a:ext uri="{FF2B5EF4-FFF2-40B4-BE49-F238E27FC236}">
                      <a16:creationId xmlns:a16="http://schemas.microsoft.com/office/drawing/2014/main" id="{2E025170-EE55-485C-BCDA-75790E6A96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3430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solidFill>
                  <a:schemeClr val="bg1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3" name="Rectangle 121">
                  <a:extLst>
                    <a:ext uri="{FF2B5EF4-FFF2-40B4-BE49-F238E27FC236}">
                      <a16:creationId xmlns:a16="http://schemas.microsoft.com/office/drawing/2014/main" id="{FD27B281-980F-4CBE-A6BC-F91D80529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4" name="Rectangle 122">
                  <a:extLst>
                    <a:ext uri="{FF2B5EF4-FFF2-40B4-BE49-F238E27FC236}">
                      <a16:creationId xmlns:a16="http://schemas.microsoft.com/office/drawing/2014/main" id="{AEDBE366-010E-40F9-8AE3-B9CFCA8BC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9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5" name="Rectangle 123">
                  <a:extLst>
                    <a:ext uri="{FF2B5EF4-FFF2-40B4-BE49-F238E27FC236}">
                      <a16:creationId xmlns:a16="http://schemas.microsoft.com/office/drawing/2014/main" id="{54FA9116-99B9-4369-9925-B6625B78C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6" name="Rectangle 124">
                  <a:extLst>
                    <a:ext uri="{FF2B5EF4-FFF2-40B4-BE49-F238E27FC236}">
                      <a16:creationId xmlns:a16="http://schemas.microsoft.com/office/drawing/2014/main" id="{8AF131C2-CA6D-442C-A3AA-F8E1CAEE3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1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7" name="Rectangle 125">
                  <a:extLst>
                    <a:ext uri="{FF2B5EF4-FFF2-40B4-BE49-F238E27FC236}">
                      <a16:creationId xmlns:a16="http://schemas.microsoft.com/office/drawing/2014/main" id="{777E7501-97EA-4FDA-B8ED-47148C99A7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8" name="Rectangle 126">
                  <a:extLst>
                    <a:ext uri="{FF2B5EF4-FFF2-40B4-BE49-F238E27FC236}">
                      <a16:creationId xmlns:a16="http://schemas.microsoft.com/office/drawing/2014/main" id="{F26CC683-D33F-4ABC-A2FD-C3FE32C1CB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39" name="Rectangle 127">
                  <a:extLst>
                    <a:ext uri="{FF2B5EF4-FFF2-40B4-BE49-F238E27FC236}">
                      <a16:creationId xmlns:a16="http://schemas.microsoft.com/office/drawing/2014/main" id="{09F78F78-B729-401F-A893-27E58A45C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9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40" name="Rectangle 128">
                  <a:extLst>
                    <a:ext uri="{FF2B5EF4-FFF2-40B4-BE49-F238E27FC236}">
                      <a16:creationId xmlns:a16="http://schemas.microsoft.com/office/drawing/2014/main" id="{D9C9F7DD-4FDA-42FF-83C5-4179D1EF8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41" name="Rectangle 129">
                  <a:extLst>
                    <a:ext uri="{FF2B5EF4-FFF2-40B4-BE49-F238E27FC236}">
                      <a16:creationId xmlns:a16="http://schemas.microsoft.com/office/drawing/2014/main" id="{68075CCD-1A06-43E9-A36A-BEC9C1E64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1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42" name="Rectangle 130">
                  <a:extLst>
                    <a:ext uri="{FF2B5EF4-FFF2-40B4-BE49-F238E27FC236}">
                      <a16:creationId xmlns:a16="http://schemas.microsoft.com/office/drawing/2014/main" id="{62E2502C-BEFA-419E-A66E-090C1E2D7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43" name="AutoShape 131">
                  <a:extLst>
                    <a:ext uri="{FF2B5EF4-FFF2-40B4-BE49-F238E27FC236}">
                      <a16:creationId xmlns:a16="http://schemas.microsoft.com/office/drawing/2014/main" id="{CFAA2058-ABAC-49D5-B77A-47EC857DDA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925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44" name="AutoShape 132">
                  <a:extLst>
                    <a:ext uri="{FF2B5EF4-FFF2-40B4-BE49-F238E27FC236}">
                      <a16:creationId xmlns:a16="http://schemas.microsoft.com/office/drawing/2014/main" id="{D7A684AA-684F-4D3F-8979-258C5B2EB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1797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45" name="AutoShape 133">
                  <a:extLst>
                    <a:ext uri="{FF2B5EF4-FFF2-40B4-BE49-F238E27FC236}">
                      <a16:creationId xmlns:a16="http://schemas.microsoft.com/office/drawing/2014/main" id="{C630812C-8D10-4936-BF5A-2FAC59729D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 flipV="1">
                  <a:off x="478" y="2342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3446" name="AutoShape 134">
                  <a:extLst>
                    <a:ext uri="{FF2B5EF4-FFF2-40B4-BE49-F238E27FC236}">
                      <a16:creationId xmlns:a16="http://schemas.microsoft.com/office/drawing/2014/main" id="{9FAB67FA-7E73-45AB-A340-C30BA6225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932033" flipV="1">
                  <a:off x="748" y="1526"/>
                  <a:ext cx="159" cy="1066"/>
                </a:xfrm>
                <a:prstGeom prst="can">
                  <a:avLst>
                    <a:gd name="adj" fmla="val 22038"/>
                  </a:avLst>
                </a:prstGeom>
                <a:solidFill>
                  <a:schemeClr val="accent1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3447" name="Oval 135">
                <a:extLst>
                  <a:ext uri="{FF2B5EF4-FFF2-40B4-BE49-F238E27FC236}">
                    <a16:creationId xmlns:a16="http://schemas.microsoft.com/office/drawing/2014/main" id="{E36C92FF-0DDB-487B-961C-124E4A1F3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3448" name="Oval 136">
                <a:extLst>
                  <a:ext uri="{FF2B5EF4-FFF2-40B4-BE49-F238E27FC236}">
                    <a16:creationId xmlns:a16="http://schemas.microsoft.com/office/drawing/2014/main" id="{EA68ADD6-E111-43CD-AD2D-F0B0A0178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aphicFrame>
          <p:nvGraphicFramePr>
            <p:cNvPr id="13449" name="Object 137">
              <a:extLst>
                <a:ext uri="{FF2B5EF4-FFF2-40B4-BE49-F238E27FC236}">
                  <a16:creationId xmlns:a16="http://schemas.microsoft.com/office/drawing/2014/main" id="{DF4F14CA-1D99-4104-88B1-F0A7114257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0" y="2055"/>
            <a:ext cx="1077" cy="1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CorelDRAW" r:id="rId8" imgW="2571036" imgH="3144917" progId="CorelDRAW.Graphic.11">
                    <p:embed/>
                  </p:oleObj>
                </mc:Choice>
                <mc:Fallback>
                  <p:oleObj name="CorelDRAW" r:id="rId8" imgW="2571036" imgH="3144917" progId="CorelDRAW.Graphic.11">
                    <p:embed/>
                    <p:pic>
                      <p:nvPicPr>
                        <p:cNvPr id="13449" name="Object 137">
                          <a:extLst>
                            <a:ext uri="{FF2B5EF4-FFF2-40B4-BE49-F238E27FC236}">
                              <a16:creationId xmlns:a16="http://schemas.microsoft.com/office/drawing/2014/main" id="{DF4F14CA-1D99-4104-88B1-F0A71142576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" y="2055"/>
                          <a:ext cx="1077" cy="1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459" name="AutoShape 147">
              <a:extLst>
                <a:ext uri="{FF2B5EF4-FFF2-40B4-BE49-F238E27FC236}">
                  <a16:creationId xmlns:a16="http://schemas.microsoft.com/office/drawing/2014/main" id="{95232F6F-2DC1-4DE3-B6F3-EA56041E8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8" y="37"/>
              <a:ext cx="6152" cy="6152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13460" name="Group 148">
              <a:extLst>
                <a:ext uri="{FF2B5EF4-FFF2-40B4-BE49-F238E27FC236}">
                  <a16:creationId xmlns:a16="http://schemas.microsoft.com/office/drawing/2014/main" id="{DB488281-1E5A-44A6-9804-561F9DA63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2115"/>
              <a:ext cx="3238" cy="613"/>
              <a:chOff x="1254" y="2115"/>
              <a:chExt cx="3238" cy="613"/>
            </a:xfrm>
          </p:grpSpPr>
          <p:sp>
            <p:nvSpPr>
              <p:cNvPr id="13461" name="Line 149">
                <a:extLst>
                  <a:ext uri="{FF2B5EF4-FFF2-40B4-BE49-F238E27FC236}">
                    <a16:creationId xmlns:a16="http://schemas.microsoft.com/office/drawing/2014/main" id="{A4F92322-AC65-4E1A-9ADE-5A869E4C9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2728"/>
                <a:ext cx="3014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462" name="Line 150">
                <a:extLst>
                  <a:ext uri="{FF2B5EF4-FFF2-40B4-BE49-F238E27FC236}">
                    <a16:creationId xmlns:a16="http://schemas.microsoft.com/office/drawing/2014/main" id="{9309D508-C92F-438F-9158-CE356B788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2669"/>
                <a:ext cx="1255" cy="0"/>
              </a:xfrm>
              <a:prstGeom prst="line">
                <a:avLst/>
              </a:prstGeom>
              <a:noFill/>
              <a:ln w="76200">
                <a:solidFill>
                  <a:srgbClr val="CCFF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463" name="Text Box 151">
                <a:extLst>
                  <a:ext uri="{FF2B5EF4-FFF2-40B4-BE49-F238E27FC236}">
                    <a16:creationId xmlns:a16="http://schemas.microsoft.com/office/drawing/2014/main" id="{A33DEA6A-3922-4FA2-A162-8448D1D9EE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2118"/>
                <a:ext cx="523" cy="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vi-VN" altLang="vi-VN" sz="3600">
                    <a:solidFill>
                      <a:srgbClr val="CCFF99"/>
                    </a:solidFill>
                    <a:latin typeface="Tahoma" panose="020B0604030504040204" pitchFamily="34" charset="0"/>
                  </a:rPr>
                  <a:t>F</a:t>
                </a:r>
                <a:endParaRPr lang="en-US" altLang="vi-VN" sz="3600">
                  <a:solidFill>
                    <a:srgbClr val="CCFF99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3464" name="Line 152">
                <a:extLst>
                  <a:ext uri="{FF2B5EF4-FFF2-40B4-BE49-F238E27FC236}">
                    <a16:creationId xmlns:a16="http://schemas.microsoft.com/office/drawing/2014/main" id="{3DA3AC80-5A91-44C6-9FA7-77DF14A05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2115"/>
                <a:ext cx="272" cy="3"/>
              </a:xfrm>
              <a:prstGeom prst="line">
                <a:avLst/>
              </a:prstGeom>
              <a:noFill/>
              <a:ln w="9525">
                <a:solidFill>
                  <a:srgbClr val="CCFF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465" name="Text Box 153">
                <a:extLst>
                  <a:ext uri="{FF2B5EF4-FFF2-40B4-BE49-F238E27FC236}">
                    <a16:creationId xmlns:a16="http://schemas.microsoft.com/office/drawing/2014/main" id="{FF9A5F1F-8BB4-4A31-92CA-2B4580E5E2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9" y="2211"/>
                <a:ext cx="52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vi-VN" sz="3600">
                    <a:solidFill>
                      <a:srgbClr val="FF0066"/>
                    </a:solidFill>
                    <a:latin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3466" name="Line 154">
                <a:extLst>
                  <a:ext uri="{FF2B5EF4-FFF2-40B4-BE49-F238E27FC236}">
                    <a16:creationId xmlns:a16="http://schemas.microsoft.com/office/drawing/2014/main" id="{538BE26A-811F-45AF-8F0A-C1492CE24E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9" y="2256"/>
                <a:ext cx="2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13468" name="Text Box 156">
            <a:extLst>
              <a:ext uri="{FF2B5EF4-FFF2-40B4-BE49-F238E27FC236}">
                <a16:creationId xmlns:a16="http://schemas.microsoft.com/office/drawing/2014/main" id="{3B9A9B4E-B4CF-46B7-B113-FE0AF614B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4" y="2205038"/>
            <a:ext cx="84978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10"/>
              </a:buBlip>
            </a:pPr>
            <a:r>
              <a:rPr lang="vi-VN" altLang="vi-VN" sz="5400">
                <a:solidFill>
                  <a:srgbClr val="FFFF66"/>
                </a:solidFill>
              </a:rPr>
              <a:t>  a ~ F		</a:t>
            </a:r>
            <a:r>
              <a:rPr lang="en-US" altLang="vi-VN" sz="5400" b="1">
                <a:solidFill>
                  <a:srgbClr val="FFFF66"/>
                </a:solidFill>
                <a:sym typeface="Wingdings" panose="05000000000000000000" pitchFamily="2" charset="2"/>
              </a:rPr>
              <a:t></a:t>
            </a:r>
            <a:r>
              <a:rPr lang="vi-VN" altLang="vi-VN" sz="5400">
                <a:solidFill>
                  <a:srgbClr val="FFFF66"/>
                </a:solidFill>
              </a:rPr>
              <a:t> </a:t>
            </a:r>
            <a:endParaRPr lang="en-US" altLang="vi-VN" sz="540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500" fill="hold"/>
                                        <p:tgtEl>
                                          <p:spTgt spid="13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8" dur="500" fill="hold"/>
                                        <p:tgtEl>
                                          <p:spTgt spid="13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8000"/>
                                        <p:tgtEl>
                                          <p:spTgt spid="13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0"/>
                                        <p:tgtEl>
                                          <p:spTgt spid="13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8000"/>
                                        <p:tgtEl>
                                          <p:spTgt spid="13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/>
                                        <p:tgtEl>
                                          <p:spTgt spid="1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8000"/>
                                        <p:tgtEl>
                                          <p:spTgt spid="1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/>
                                        <p:tgtEl>
                                          <p:spTgt spid="1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7" name="Rectangle 87" descr="Walnut">
            <a:extLst>
              <a:ext uri="{FF2B5EF4-FFF2-40B4-BE49-F238E27FC236}">
                <a16:creationId xmlns:a16="http://schemas.microsoft.com/office/drawing/2014/main" id="{D9807327-7CAF-454F-AAB5-2595BF5E7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16564"/>
            <a:ext cx="9144000" cy="1341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75" name="Text Box 15">
            <a:extLst>
              <a:ext uri="{FF2B5EF4-FFF2-40B4-BE49-F238E27FC236}">
                <a16:creationId xmlns:a16="http://schemas.microsoft.com/office/drawing/2014/main" id="{A3D96C7A-9EDD-4F5E-8728-B000E7C8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1.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ĐỊ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NH LU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Ậ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 II NIUT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Ơ</a:t>
            </a:r>
            <a:r>
              <a:rPr lang="vi-VN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</a:t>
            </a:r>
            <a:r>
              <a:rPr lang="en-US" altLang="vi-VN" sz="44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5376" name="Text Box 16">
            <a:extLst>
              <a:ext uri="{FF2B5EF4-FFF2-40B4-BE49-F238E27FC236}">
                <a16:creationId xmlns:a16="http://schemas.microsoft.com/office/drawing/2014/main" id="{8A2F2008-9E9F-4B2F-8265-5950ED438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1125539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>
                <a:sym typeface="Wingdings" panose="05000000000000000000" pitchFamily="2" charset="2"/>
              </a:rPr>
              <a:t>a)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vi-VN" altLang="vi-VN" sz="4000">
                <a:solidFill>
                  <a:schemeClr val="tx2"/>
                </a:solidFill>
              </a:rPr>
              <a:t>Quan s</a:t>
            </a:r>
            <a:r>
              <a:rPr lang="en-US" altLang="vi-VN" sz="4000">
                <a:solidFill>
                  <a:schemeClr val="tx2"/>
                </a:solidFill>
                <a:latin typeface="Tahoma" panose="020B0604030504040204" pitchFamily="34" charset="0"/>
              </a:rPr>
              <a:t>á</a:t>
            </a:r>
            <a:r>
              <a:rPr lang="vi-VN" altLang="vi-VN" sz="4000">
                <a:solidFill>
                  <a:schemeClr val="tx2"/>
                </a:solidFill>
              </a:rPr>
              <a:t>t</a:t>
            </a:r>
            <a:endParaRPr lang="en-US" altLang="vi-VN" sz="4000">
              <a:solidFill>
                <a:schemeClr val="tx2"/>
              </a:solidFill>
            </a:endParaRPr>
          </a:p>
        </p:txBody>
      </p:sp>
      <p:grpSp>
        <p:nvGrpSpPr>
          <p:cNvPr id="15377" name="Group 17">
            <a:extLst>
              <a:ext uri="{FF2B5EF4-FFF2-40B4-BE49-F238E27FC236}">
                <a16:creationId xmlns:a16="http://schemas.microsoft.com/office/drawing/2014/main" id="{3883575C-7CEC-473D-9C16-66F4086348A3}"/>
              </a:ext>
            </a:extLst>
          </p:cNvPr>
          <p:cNvGrpSpPr>
            <a:grpSpLocks/>
          </p:cNvGrpSpPr>
          <p:nvPr/>
        </p:nvGrpSpPr>
        <p:grpSpPr bwMode="auto">
          <a:xfrm>
            <a:off x="-2159000" y="165100"/>
            <a:ext cx="9766300" cy="9766300"/>
            <a:chOff x="-2699" y="-303"/>
            <a:chExt cx="6818" cy="6818"/>
          </a:xfrm>
        </p:grpSpPr>
        <p:graphicFrame>
          <p:nvGraphicFramePr>
            <p:cNvPr id="15378" name="Object 18">
              <a:extLst>
                <a:ext uri="{FF2B5EF4-FFF2-40B4-BE49-F238E27FC236}">
                  <a16:creationId xmlns:a16="http://schemas.microsoft.com/office/drawing/2014/main" id="{7E3D179F-C77F-425E-867A-13587B02BC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" y="3203"/>
            <a:ext cx="573" cy="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CorelDRAW" r:id="rId4" imgW="1064657" imgH="1717119" progId="CorelDRAW.Graphic.11">
                    <p:embed/>
                  </p:oleObj>
                </mc:Choice>
                <mc:Fallback>
                  <p:oleObj name="CorelDRAW" r:id="rId4" imgW="1064657" imgH="1717119" progId="CorelDRAW.Graphic.11">
                    <p:embed/>
                    <p:pic>
                      <p:nvPicPr>
                        <p:cNvPr id="15378" name="Object 18">
                          <a:extLst>
                            <a:ext uri="{FF2B5EF4-FFF2-40B4-BE49-F238E27FC236}">
                              <a16:creationId xmlns:a16="http://schemas.microsoft.com/office/drawing/2014/main" id="{7E3D179F-C77F-425E-867A-13587B02BC2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" y="3203"/>
                          <a:ext cx="573" cy="9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9" name="AutoShape 19">
              <a:extLst>
                <a:ext uri="{FF2B5EF4-FFF2-40B4-BE49-F238E27FC236}">
                  <a16:creationId xmlns:a16="http://schemas.microsoft.com/office/drawing/2014/main" id="{2EDE4D3D-93EA-4532-853A-06D6DE9D8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5380" name="Group 20">
            <a:extLst>
              <a:ext uri="{FF2B5EF4-FFF2-40B4-BE49-F238E27FC236}">
                <a16:creationId xmlns:a16="http://schemas.microsoft.com/office/drawing/2014/main" id="{8857A3C0-BF26-4FA1-A4AF-E62EDA1338C9}"/>
              </a:ext>
            </a:extLst>
          </p:cNvPr>
          <p:cNvGrpSpPr>
            <a:grpSpLocks/>
          </p:cNvGrpSpPr>
          <p:nvPr/>
        </p:nvGrpSpPr>
        <p:grpSpPr bwMode="auto">
          <a:xfrm>
            <a:off x="-2159000" y="165100"/>
            <a:ext cx="9766300" cy="9766300"/>
            <a:chOff x="-2699" y="-303"/>
            <a:chExt cx="6818" cy="6818"/>
          </a:xfrm>
        </p:grpSpPr>
        <p:graphicFrame>
          <p:nvGraphicFramePr>
            <p:cNvPr id="15381" name="Object 21">
              <a:extLst>
                <a:ext uri="{FF2B5EF4-FFF2-40B4-BE49-F238E27FC236}">
                  <a16:creationId xmlns:a16="http://schemas.microsoft.com/office/drawing/2014/main" id="{139A1816-8563-4B13-9B9D-4857796C14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" y="3246"/>
            <a:ext cx="644" cy="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" name="CorelDRAW" r:id="rId6" imgW="1198007" imgH="1639729" progId="CorelDRAW.Graphic.11">
                    <p:embed/>
                  </p:oleObj>
                </mc:Choice>
                <mc:Fallback>
                  <p:oleObj name="CorelDRAW" r:id="rId6" imgW="1198007" imgH="1639729" progId="CorelDRAW.Graphic.11">
                    <p:embed/>
                    <p:pic>
                      <p:nvPicPr>
                        <p:cNvPr id="15381" name="Object 21">
                          <a:extLst>
                            <a:ext uri="{FF2B5EF4-FFF2-40B4-BE49-F238E27FC236}">
                              <a16:creationId xmlns:a16="http://schemas.microsoft.com/office/drawing/2014/main" id="{139A1816-8563-4B13-9B9D-4857796C143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" y="3246"/>
                          <a:ext cx="644" cy="8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82" name="AutoShape 22">
              <a:extLst>
                <a:ext uri="{FF2B5EF4-FFF2-40B4-BE49-F238E27FC236}">
                  <a16:creationId xmlns:a16="http://schemas.microsoft.com/office/drawing/2014/main" id="{6E4DD061-4FB7-4410-850B-C85757D32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G0" fmla="+- 10509 0 0"/>
                <a:gd name="G1" fmla="+- 21600 0 10509"/>
                <a:gd name="G2" fmla="+- 21600 0 1050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5416" name="Group 56">
            <a:extLst>
              <a:ext uri="{FF2B5EF4-FFF2-40B4-BE49-F238E27FC236}">
                <a16:creationId xmlns:a16="http://schemas.microsoft.com/office/drawing/2014/main" id="{7DC6B1B3-6B97-4709-AD81-0011EBBC665B}"/>
              </a:ext>
            </a:extLst>
          </p:cNvPr>
          <p:cNvGrpSpPr>
            <a:grpSpLocks/>
          </p:cNvGrpSpPr>
          <p:nvPr/>
        </p:nvGrpSpPr>
        <p:grpSpPr bwMode="auto">
          <a:xfrm>
            <a:off x="3038475" y="4246563"/>
            <a:ext cx="3676650" cy="2184400"/>
            <a:chOff x="886" y="2607"/>
            <a:chExt cx="2316" cy="1376"/>
          </a:xfrm>
        </p:grpSpPr>
        <p:sp>
          <p:nvSpPr>
            <p:cNvPr id="15417" name="AutoShape 57">
              <a:extLst>
                <a:ext uri="{FF2B5EF4-FFF2-40B4-BE49-F238E27FC236}">
                  <a16:creationId xmlns:a16="http://schemas.microsoft.com/office/drawing/2014/main" id="{EABC4DC3-6A4B-4CB7-AE89-2B2D614E49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54" y="2607"/>
              <a:ext cx="260" cy="602"/>
            </a:xfrm>
            <a:prstGeom prst="rtTriangle">
              <a:avLst/>
            </a:prstGeom>
            <a:noFill/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18" name="AutoShape 58">
              <a:extLst>
                <a:ext uri="{FF2B5EF4-FFF2-40B4-BE49-F238E27FC236}">
                  <a16:creationId xmlns:a16="http://schemas.microsoft.com/office/drawing/2014/main" id="{DE16C0F6-2A51-4D27-9F60-535F2EAA4E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50" y="3508"/>
              <a:ext cx="1952" cy="301"/>
            </a:xfrm>
            <a:prstGeom prst="parallelogram">
              <a:avLst>
                <a:gd name="adj" fmla="val 121415"/>
              </a:avLst>
            </a:prstGeom>
            <a:solidFill>
              <a:schemeClr val="bg1"/>
            </a:solidFill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19" name="AutoShape 59">
              <a:extLst>
                <a:ext uri="{FF2B5EF4-FFF2-40B4-BE49-F238E27FC236}">
                  <a16:creationId xmlns:a16="http://schemas.microsoft.com/office/drawing/2014/main" id="{C1A18EA1-F230-4C9A-B46F-C632D0D0F3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837" y="3025"/>
              <a:ext cx="1201" cy="365"/>
            </a:xfrm>
            <a:prstGeom prst="parallelogram">
              <a:avLst>
                <a:gd name="adj" fmla="val 82260"/>
              </a:avLst>
            </a:prstGeom>
            <a:solidFill>
              <a:schemeClr val="bg1"/>
            </a:solidFill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0" name="Rectangle 60">
              <a:extLst>
                <a:ext uri="{FF2B5EF4-FFF2-40B4-BE49-F238E27FC236}">
                  <a16:creationId xmlns:a16="http://schemas.microsoft.com/office/drawing/2014/main" id="{215C7A1B-0878-4A36-A0E3-692C55722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" y="2607"/>
              <a:ext cx="1587" cy="901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1" name="AutoShape 61">
              <a:extLst>
                <a:ext uri="{FF2B5EF4-FFF2-40B4-BE49-F238E27FC236}">
                  <a16:creationId xmlns:a16="http://schemas.microsoft.com/office/drawing/2014/main" id="{17D34BFA-A57B-4CF4-AA80-4012AC39D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795"/>
              <a:ext cx="1270" cy="907"/>
            </a:xfrm>
            <a:prstGeom prst="can">
              <a:avLst>
                <a:gd name="adj" fmla="val 25000"/>
              </a:avLst>
            </a:prstGeom>
            <a:solidFill>
              <a:srgbClr val="FF9999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2" name="Rectangle 62">
              <a:extLst>
                <a:ext uri="{FF2B5EF4-FFF2-40B4-BE49-F238E27FC236}">
                  <a16:creationId xmlns:a16="http://schemas.microsoft.com/office/drawing/2014/main" id="{220BEB9C-4182-478E-B34A-D81B682DE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" y="2904"/>
              <a:ext cx="312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3" name="Rectangle 63">
              <a:extLst>
                <a:ext uri="{FF2B5EF4-FFF2-40B4-BE49-F238E27FC236}">
                  <a16:creationId xmlns:a16="http://schemas.microsoft.com/office/drawing/2014/main" id="{78A70DC1-9DE7-44EB-B641-842002B46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2904"/>
              <a:ext cx="312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4" name="Rectangle 64">
              <a:extLst>
                <a:ext uri="{FF2B5EF4-FFF2-40B4-BE49-F238E27FC236}">
                  <a16:creationId xmlns:a16="http://schemas.microsoft.com/office/drawing/2014/main" id="{7E89B43D-863C-497F-BC22-788EBF7DE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904"/>
              <a:ext cx="313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5" name="Rectangle 65">
              <a:extLst>
                <a:ext uri="{FF2B5EF4-FFF2-40B4-BE49-F238E27FC236}">
                  <a16:creationId xmlns:a16="http://schemas.microsoft.com/office/drawing/2014/main" id="{3601B6FA-5036-4012-8CE3-762305ECD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2904"/>
              <a:ext cx="313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6" name="Rectangle 66">
              <a:extLst>
                <a:ext uri="{FF2B5EF4-FFF2-40B4-BE49-F238E27FC236}">
                  <a16:creationId xmlns:a16="http://schemas.microsoft.com/office/drawing/2014/main" id="{A67A42A3-4669-453A-802F-FE1310899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904"/>
              <a:ext cx="313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7" name="Rectangle 67">
              <a:extLst>
                <a:ext uri="{FF2B5EF4-FFF2-40B4-BE49-F238E27FC236}">
                  <a16:creationId xmlns:a16="http://schemas.microsoft.com/office/drawing/2014/main" id="{F35AB778-9528-4966-921F-F73CEDDF5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" y="3358"/>
              <a:ext cx="312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8" name="Rectangle 68">
              <a:extLst>
                <a:ext uri="{FF2B5EF4-FFF2-40B4-BE49-F238E27FC236}">
                  <a16:creationId xmlns:a16="http://schemas.microsoft.com/office/drawing/2014/main" id="{1F75B017-04A7-4DD2-81EF-5D90E887C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3358"/>
              <a:ext cx="312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29" name="Rectangle 69">
              <a:extLst>
                <a:ext uri="{FF2B5EF4-FFF2-40B4-BE49-F238E27FC236}">
                  <a16:creationId xmlns:a16="http://schemas.microsoft.com/office/drawing/2014/main" id="{FDFC2884-8C52-4D10-825D-1A9420074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3358"/>
              <a:ext cx="313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0" name="Rectangle 70">
              <a:extLst>
                <a:ext uri="{FF2B5EF4-FFF2-40B4-BE49-F238E27FC236}">
                  <a16:creationId xmlns:a16="http://schemas.microsoft.com/office/drawing/2014/main" id="{781F7AE6-B9EF-4EDB-A035-D6869EE18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3358"/>
              <a:ext cx="313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1" name="Rectangle 71">
              <a:extLst>
                <a:ext uri="{FF2B5EF4-FFF2-40B4-BE49-F238E27FC236}">
                  <a16:creationId xmlns:a16="http://schemas.microsoft.com/office/drawing/2014/main" id="{1F2E5F50-FB51-4B64-8621-8721E52C8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3358"/>
              <a:ext cx="313" cy="4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2" name="AutoShape 72">
              <a:extLst>
                <a:ext uri="{FF2B5EF4-FFF2-40B4-BE49-F238E27FC236}">
                  <a16:creationId xmlns:a16="http://schemas.microsoft.com/office/drawing/2014/main" id="{E84B7D5A-AB0B-41C3-9DB9-14A95A5EF3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2419" y="3025"/>
              <a:ext cx="1201" cy="365"/>
            </a:xfrm>
            <a:prstGeom prst="parallelogram">
              <a:avLst>
                <a:gd name="adj" fmla="val 82260"/>
              </a:avLst>
            </a:prstGeom>
            <a:noFill/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3" name="AutoShape 73">
              <a:extLst>
                <a:ext uri="{FF2B5EF4-FFF2-40B4-BE49-F238E27FC236}">
                  <a16:creationId xmlns:a16="http://schemas.microsoft.com/office/drawing/2014/main" id="{5A1DBAFB-3CB1-4F35-84E5-1816C8B42B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250" y="2607"/>
              <a:ext cx="1952" cy="301"/>
            </a:xfrm>
            <a:prstGeom prst="parallelogram">
              <a:avLst>
                <a:gd name="adj" fmla="val 121415"/>
              </a:avLst>
            </a:prstGeom>
            <a:noFill/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4" name="AutoShape 74">
              <a:extLst>
                <a:ext uri="{FF2B5EF4-FFF2-40B4-BE49-F238E27FC236}">
                  <a16:creationId xmlns:a16="http://schemas.microsoft.com/office/drawing/2014/main" id="{328F2199-17A2-4E67-ABC2-5059B276CBA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991" y="2908"/>
              <a:ext cx="260" cy="601"/>
            </a:xfrm>
            <a:prstGeom prst="rtTriangle">
              <a:avLst/>
            </a:prstGeom>
            <a:noFill/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5" name="AutoShape 75">
              <a:extLst>
                <a:ext uri="{FF2B5EF4-FFF2-40B4-BE49-F238E27FC236}">
                  <a16:creationId xmlns:a16="http://schemas.microsoft.com/office/drawing/2014/main" id="{32804EF6-8AE9-42D7-A8AB-7485F2C38D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32033" flipV="1">
              <a:off x="1148" y="2445"/>
              <a:ext cx="88" cy="612"/>
            </a:xfrm>
            <a:prstGeom prst="can">
              <a:avLst>
                <a:gd name="adj" fmla="val 22860"/>
              </a:avLst>
            </a:prstGeom>
            <a:solidFill>
              <a:schemeClr val="accent1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6" name="Oval 76">
              <a:extLst>
                <a:ext uri="{FF2B5EF4-FFF2-40B4-BE49-F238E27FC236}">
                  <a16:creationId xmlns:a16="http://schemas.microsoft.com/office/drawing/2014/main" id="{2548B436-598A-4446-8A4F-EA78F2275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" y="3683"/>
              <a:ext cx="312" cy="300"/>
            </a:xfrm>
            <a:prstGeom prst="ellipse">
              <a:avLst/>
            </a:prstGeom>
            <a:gradFill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437" name="Oval 77">
              <a:extLst>
                <a:ext uri="{FF2B5EF4-FFF2-40B4-BE49-F238E27FC236}">
                  <a16:creationId xmlns:a16="http://schemas.microsoft.com/office/drawing/2014/main" id="{08EF7C37-94A7-4A9E-A051-DCD0C520E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0" y="3683"/>
              <a:ext cx="312" cy="300"/>
            </a:xfrm>
            <a:prstGeom prst="ellipse">
              <a:avLst/>
            </a:prstGeom>
            <a:gradFill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aphicFrame>
        <p:nvGraphicFramePr>
          <p:cNvPr id="15438" name="Object 78">
            <a:extLst>
              <a:ext uri="{FF2B5EF4-FFF2-40B4-BE49-F238E27FC236}">
                <a16:creationId xmlns:a16="http://schemas.microsoft.com/office/drawing/2014/main" id="{77420A5F-1351-4198-BC7E-5A984A68DF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370263"/>
          <a:ext cx="1709738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orelDRAW" r:id="rId8" imgW="2571036" imgH="3144917" progId="CorelDRAW.Graphic.11">
                  <p:embed/>
                </p:oleObj>
              </mc:Choice>
              <mc:Fallback>
                <p:oleObj name="CorelDRAW" r:id="rId8" imgW="2571036" imgH="3144917" progId="CorelDRAW.Graphic.11">
                  <p:embed/>
                  <p:pic>
                    <p:nvPicPr>
                      <p:cNvPr id="15438" name="Object 78">
                        <a:extLst>
                          <a:ext uri="{FF2B5EF4-FFF2-40B4-BE49-F238E27FC236}">
                            <a16:creationId xmlns:a16="http://schemas.microsoft.com/office/drawing/2014/main" id="{77420A5F-1351-4198-BC7E-5A984A68DF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370263"/>
                        <a:ext cx="1709738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3520</TotalTime>
  <Words>1422</Words>
  <Application>Microsoft Office PowerPoint</Application>
  <PresentationFormat>Widescreen</PresentationFormat>
  <Paragraphs>161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ＭＳ Ｐゴシック</vt:lpstr>
      <vt:lpstr>游明朝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Office Theme</vt:lpstr>
      <vt:lpstr>CorelDRAW 11.0 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TỔNG KẾT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Trường THPT Phan Đăng Lưu</cp:lastModifiedBy>
  <cp:revision>276</cp:revision>
  <dcterms:created xsi:type="dcterms:W3CDTF">2007-10-27T08:09:53Z</dcterms:created>
  <dcterms:modified xsi:type="dcterms:W3CDTF">2023-11-15T11:35:42Z</dcterms:modified>
</cp:coreProperties>
</file>