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09" r:id="rId2"/>
    <p:sldMasterId id="2147483726" r:id="rId3"/>
  </p:sldMasterIdLst>
  <p:notesMasterIdLst>
    <p:notesMasterId r:id="rId26"/>
  </p:notesMasterIdLst>
  <p:sldIdLst>
    <p:sldId id="289" r:id="rId4"/>
    <p:sldId id="258" r:id="rId5"/>
    <p:sldId id="290" r:id="rId6"/>
    <p:sldId id="283" r:id="rId7"/>
    <p:sldId id="291" r:id="rId8"/>
    <p:sldId id="287" r:id="rId9"/>
    <p:sldId id="257" r:id="rId10"/>
    <p:sldId id="260" r:id="rId11"/>
    <p:sldId id="262"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286"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73F"/>
    <a:srgbClr val="008000"/>
    <a:srgbClr val="4792D7"/>
    <a:srgbClr val="F8F8F8"/>
    <a:srgbClr val="9851EF"/>
    <a:srgbClr val="EDA20B"/>
    <a:srgbClr val="FFFF99"/>
    <a:srgbClr val="080808"/>
    <a:srgbClr val="DA6710"/>
    <a:srgbClr val="0E43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57" d="100"/>
          <a:sy n="57" d="100"/>
        </p:scale>
        <p:origin x="1094" y="21"/>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notesMaster" Target="notesMasters/notesMaster1.xml" /><Relationship Id="rId3" Type="http://schemas.openxmlformats.org/officeDocument/2006/relationships/slideMaster" Target="slideMasters/slideMaster3.xml" /><Relationship Id="rId21" Type="http://schemas.openxmlformats.org/officeDocument/2006/relationships/slide" Target="slides/slide18.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viewProps" Target="viewProps.xml" /><Relationship Id="rId10" Type="http://schemas.openxmlformats.org/officeDocument/2006/relationships/slide" Target="slides/slide7.xml" /><Relationship Id="rId19" Type="http://schemas.openxmlformats.org/officeDocument/2006/relationships/slide" Target="slides/slide16.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presProps" Target="presProps.xml" /><Relationship Id="rId30"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9B5CB02B-0F47-4B4B-A45A-A0FB5C5B78D6}" type="slidenum">
              <a:rPr lang="en-US"/>
              <a:pPr/>
              <a:t>‹#›</a:t>
            </a:fld>
            <a:endParaRPr lang="en-US"/>
          </a:p>
        </p:txBody>
      </p:sp>
    </p:spTree>
    <p:extLst>
      <p:ext uri="{BB962C8B-B14F-4D97-AF65-F5344CB8AC3E}">
        <p14:creationId xmlns:p14="http://schemas.microsoft.com/office/powerpoint/2010/main" val="30072809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87DE78-418C-4018-A945-B51831F6966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5803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268D2-AAE9-49DD-BC86-B26DE4FD5DFA}" type="slidenum">
              <a:rPr lang="en-US"/>
              <a:pPr/>
              <a:t>8</a:t>
            </a:fld>
            <a:endParaRPr lang="en-US"/>
          </a:p>
        </p:txBody>
      </p:sp>
      <p:sp>
        <p:nvSpPr>
          <p:cNvPr id="118786" name="Rectangle 2"/>
          <p:cNvSpPr>
            <a:spLocks noGrp="1" noRot="1" noChangeAspect="1" noChangeArrowheads="1" noTextEdit="1"/>
          </p:cNvSpPr>
          <p:nvPr>
            <p:ph type="sldImg"/>
          </p:nvPr>
        </p:nvSpPr>
        <p:spPr>
          <a:xfrm>
            <a:off x="1144588" y="685800"/>
            <a:ext cx="4572000" cy="3429000"/>
          </a:xfrm>
          <a:ln/>
        </p:spPr>
      </p:sp>
      <p:sp>
        <p:nvSpPr>
          <p:cNvPr id="118787" name="Rectangle 3"/>
          <p:cNvSpPr>
            <a:spLocks noGrp="1" noChangeArrowheads="1"/>
          </p:cNvSpPr>
          <p:nvPr>
            <p:ph type="body" idx="1"/>
          </p:nvPr>
        </p:nvSpPr>
        <p:spPr/>
        <p:txBody>
          <a:bodyPr/>
          <a:lstStyle/>
          <a:p>
            <a:r>
              <a:rPr lang="en-US"/>
              <a:t>Content Layouts</a:t>
            </a:r>
          </a:p>
        </p:txBody>
      </p:sp>
    </p:spTree>
    <p:extLst>
      <p:ext uri="{BB962C8B-B14F-4D97-AF65-F5344CB8AC3E}">
        <p14:creationId xmlns:p14="http://schemas.microsoft.com/office/powerpoint/2010/main" val="223444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87DE78-418C-4018-A945-B51831F6966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954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89A2C73-2B58-405A-8037-7774540B9BBF}"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42" name="Rectangle 2"/>
          <p:cNvSpPr>
            <a:spLocks noGrp="1" noRot="1" noChangeAspect="1" noChangeArrowheads="1" noTextEdit="1"/>
          </p:cNvSpPr>
          <p:nvPr>
            <p:ph type="sldImg"/>
          </p:nvPr>
        </p:nvSpPr>
        <p:spPr>
          <a:xfrm>
            <a:off x="1144588" y="685800"/>
            <a:ext cx="4572000" cy="3429000"/>
          </a:xfrm>
          <a:ln/>
        </p:spPr>
      </p:sp>
      <p:sp>
        <p:nvSpPr>
          <p:cNvPr id="61443" name="Rectangle 3"/>
          <p:cNvSpPr>
            <a:spLocks noGrp="1" noChangeArrowheads="1"/>
          </p:cNvSpPr>
          <p:nvPr>
            <p:ph type="body" idx="1"/>
          </p:nvPr>
        </p:nvSpPr>
        <p:spPr/>
        <p:txBody>
          <a:bodyPr/>
          <a:lstStyle/>
          <a:p>
            <a:r>
              <a:rPr lang="en-US"/>
              <a:t>Content Layouts</a:t>
            </a:r>
          </a:p>
        </p:txBody>
      </p:sp>
    </p:spTree>
    <p:extLst>
      <p:ext uri="{BB962C8B-B14F-4D97-AF65-F5344CB8AC3E}">
        <p14:creationId xmlns:p14="http://schemas.microsoft.com/office/powerpoint/2010/main" val="3465259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 /><Relationship Id="rId7" Type="http://schemas.openxmlformats.org/officeDocument/2006/relationships/image" Target="../media/image1.jpeg" /><Relationship Id="rId2" Type="http://schemas.openxmlformats.org/officeDocument/2006/relationships/image" Target="../media/image4.jpeg" /><Relationship Id="rId1" Type="http://schemas.openxmlformats.org/officeDocument/2006/relationships/slideMaster" Target="../slideMasters/slideMaster1.xml" /><Relationship Id="rId6" Type="http://schemas.openxmlformats.org/officeDocument/2006/relationships/image" Target="../media/image7.jpeg" /><Relationship Id="rId5" Type="http://schemas.openxmlformats.org/officeDocument/2006/relationships/image" Target="../media/image3.jpeg" /><Relationship Id="rId4" Type="http://schemas.openxmlformats.org/officeDocument/2006/relationships/image" Target="../media/image6.jpeg"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111622" name="Rectangle 6"/>
          <p:cNvSpPr>
            <a:spLocks noChangeArrowheads="1"/>
          </p:cNvSpPr>
          <p:nvPr/>
        </p:nvSpPr>
        <p:spPr bwMode="ltGray">
          <a:xfrm>
            <a:off x="3048000" y="2209800"/>
            <a:ext cx="1524000" cy="1447800"/>
          </a:xfrm>
          <a:prstGeom prst="rect">
            <a:avLst/>
          </a:prstGeom>
          <a:blipFill dpi="0" rotWithShape="1">
            <a:blip r:embed="rId2"/>
            <a:srcRect/>
            <a:stretch>
              <a:fillRect/>
            </a:stretch>
          </a:blipFill>
          <a:ln w="9525">
            <a:noFill/>
            <a:miter lim="800000"/>
            <a:headEnd/>
            <a:tailEnd/>
          </a:ln>
          <a:effectLst/>
        </p:spPr>
        <p:txBody>
          <a:bodyPr wrap="none" anchor="ctr"/>
          <a:lstStyle/>
          <a:p>
            <a:endParaRPr lang="en-US"/>
          </a:p>
        </p:txBody>
      </p:sp>
      <p:sp>
        <p:nvSpPr>
          <p:cNvPr id="111623" name="Rectangle 7"/>
          <p:cNvSpPr>
            <a:spLocks noChangeArrowheads="1"/>
          </p:cNvSpPr>
          <p:nvPr/>
        </p:nvSpPr>
        <p:spPr bwMode="ltGray">
          <a:xfrm>
            <a:off x="3048000" y="3657600"/>
            <a:ext cx="1524000" cy="1447800"/>
          </a:xfrm>
          <a:prstGeom prst="rect">
            <a:avLst/>
          </a:prstGeom>
          <a:solidFill>
            <a:schemeClr val="accent2"/>
          </a:solidFill>
          <a:ln w="9525">
            <a:noFill/>
            <a:miter lim="800000"/>
            <a:headEnd/>
            <a:tailEnd/>
          </a:ln>
          <a:effectLst/>
        </p:spPr>
        <p:txBody>
          <a:bodyPr wrap="none" anchor="ctr"/>
          <a:lstStyle/>
          <a:p>
            <a:endParaRPr lang="en-US"/>
          </a:p>
        </p:txBody>
      </p:sp>
      <p:sp>
        <p:nvSpPr>
          <p:cNvPr id="111624" name="Rectangle 8"/>
          <p:cNvSpPr>
            <a:spLocks noChangeArrowheads="1"/>
          </p:cNvSpPr>
          <p:nvPr/>
        </p:nvSpPr>
        <p:spPr bwMode="ltGray">
          <a:xfrm>
            <a:off x="4572000" y="3657600"/>
            <a:ext cx="1524000" cy="1447800"/>
          </a:xfrm>
          <a:prstGeom prst="rect">
            <a:avLst/>
          </a:prstGeom>
          <a:blipFill dpi="0" rotWithShape="1">
            <a:blip r:embed="rId3"/>
            <a:srcRect/>
            <a:stretch>
              <a:fillRect/>
            </a:stretch>
          </a:blipFill>
          <a:ln w="9525">
            <a:noFill/>
            <a:miter lim="800000"/>
            <a:headEnd/>
            <a:tailEnd/>
          </a:ln>
          <a:effectLst/>
        </p:spPr>
        <p:txBody>
          <a:bodyPr wrap="none" anchor="ctr"/>
          <a:lstStyle/>
          <a:p>
            <a:endParaRPr lang="en-US"/>
          </a:p>
        </p:txBody>
      </p:sp>
      <p:sp>
        <p:nvSpPr>
          <p:cNvPr id="111634" name="Rectangle 18"/>
          <p:cNvSpPr>
            <a:spLocks noChangeArrowheads="1"/>
          </p:cNvSpPr>
          <p:nvPr/>
        </p:nvSpPr>
        <p:spPr bwMode="ltGray">
          <a:xfrm>
            <a:off x="4572000" y="2209800"/>
            <a:ext cx="1524000" cy="1447800"/>
          </a:xfrm>
          <a:prstGeom prst="rect">
            <a:avLst/>
          </a:prstGeom>
          <a:solidFill>
            <a:schemeClr val="tx2"/>
          </a:solidFill>
          <a:ln w="9525">
            <a:noFill/>
            <a:miter lim="800000"/>
            <a:headEnd/>
            <a:tailEnd/>
          </a:ln>
          <a:effectLst/>
        </p:spPr>
        <p:txBody>
          <a:bodyPr wrap="none" anchor="ctr"/>
          <a:lstStyle/>
          <a:p>
            <a:endParaRPr lang="en-US"/>
          </a:p>
        </p:txBody>
      </p:sp>
      <p:sp>
        <p:nvSpPr>
          <p:cNvPr id="111635" name="Rectangle 19"/>
          <p:cNvSpPr>
            <a:spLocks noChangeArrowheads="1"/>
          </p:cNvSpPr>
          <p:nvPr/>
        </p:nvSpPr>
        <p:spPr bwMode="gray">
          <a:xfrm>
            <a:off x="3048000" y="2209800"/>
            <a:ext cx="3048000" cy="2900363"/>
          </a:xfrm>
          <a:prstGeom prst="rect">
            <a:avLst/>
          </a:prstGeom>
          <a:blipFill dpi="0" rotWithShape="1">
            <a:blip r:embed="rId4"/>
            <a:srcRect/>
            <a:stretch>
              <a:fillRect/>
            </a:stretch>
          </a:blipFill>
          <a:ln w="9525">
            <a:noFill/>
            <a:miter lim="800000"/>
            <a:headEnd/>
            <a:tailEnd/>
          </a:ln>
          <a:effectLst/>
        </p:spPr>
        <p:txBody>
          <a:bodyPr wrap="none" anchor="ctr"/>
          <a:lstStyle/>
          <a:p>
            <a:endParaRPr lang="en-US"/>
          </a:p>
        </p:txBody>
      </p:sp>
      <p:sp>
        <p:nvSpPr>
          <p:cNvPr id="111620" name="Rectangle 4"/>
          <p:cNvSpPr>
            <a:spLocks noChangeArrowheads="1"/>
          </p:cNvSpPr>
          <p:nvPr/>
        </p:nvSpPr>
        <p:spPr bwMode="ltGray">
          <a:xfrm>
            <a:off x="0" y="2209800"/>
            <a:ext cx="1524000" cy="1447800"/>
          </a:xfrm>
          <a:prstGeom prst="rect">
            <a:avLst/>
          </a:prstGeom>
          <a:solidFill>
            <a:schemeClr val="accent1"/>
          </a:solidFill>
          <a:ln w="9525">
            <a:noFill/>
            <a:miter lim="800000"/>
            <a:headEnd/>
            <a:tailEnd/>
          </a:ln>
          <a:effectLst/>
        </p:spPr>
        <p:txBody>
          <a:bodyPr wrap="none" anchor="ctr"/>
          <a:lstStyle/>
          <a:p>
            <a:endParaRPr lang="en-US"/>
          </a:p>
        </p:txBody>
      </p:sp>
      <p:sp>
        <p:nvSpPr>
          <p:cNvPr id="111621" name="Rectangle 5"/>
          <p:cNvSpPr>
            <a:spLocks noChangeArrowheads="1"/>
          </p:cNvSpPr>
          <p:nvPr/>
        </p:nvSpPr>
        <p:spPr bwMode="ltGray">
          <a:xfrm>
            <a:off x="1524000" y="2209800"/>
            <a:ext cx="1524000" cy="1447800"/>
          </a:xfrm>
          <a:prstGeom prst="rect">
            <a:avLst/>
          </a:prstGeom>
          <a:solidFill>
            <a:schemeClr val="tx2"/>
          </a:solidFill>
          <a:ln w="9525">
            <a:noFill/>
            <a:miter lim="800000"/>
            <a:headEnd/>
            <a:tailEnd/>
          </a:ln>
          <a:effectLst/>
        </p:spPr>
        <p:txBody>
          <a:bodyPr wrap="none" anchor="ctr"/>
          <a:lstStyle/>
          <a:p>
            <a:endParaRPr lang="en-US"/>
          </a:p>
        </p:txBody>
      </p:sp>
      <p:sp>
        <p:nvSpPr>
          <p:cNvPr id="111625" name="Rectangle 9"/>
          <p:cNvSpPr>
            <a:spLocks noChangeArrowheads="1"/>
          </p:cNvSpPr>
          <p:nvPr/>
        </p:nvSpPr>
        <p:spPr bwMode="ltGray">
          <a:xfrm>
            <a:off x="6096000" y="3657600"/>
            <a:ext cx="1524000" cy="1447800"/>
          </a:xfrm>
          <a:prstGeom prst="rect">
            <a:avLst/>
          </a:prstGeom>
          <a:solidFill>
            <a:schemeClr val="accent2"/>
          </a:solidFill>
          <a:ln w="9525">
            <a:noFill/>
            <a:miter lim="800000"/>
            <a:headEnd/>
            <a:tailEnd/>
          </a:ln>
          <a:effectLst/>
        </p:spPr>
        <p:txBody>
          <a:bodyPr wrap="none" anchor="ctr"/>
          <a:lstStyle/>
          <a:p>
            <a:endParaRPr lang="en-US"/>
          </a:p>
        </p:txBody>
      </p:sp>
      <p:sp>
        <p:nvSpPr>
          <p:cNvPr id="111626" name="Rectangle 10"/>
          <p:cNvSpPr>
            <a:spLocks noGrp="1" noChangeArrowheads="1"/>
          </p:cNvSpPr>
          <p:nvPr>
            <p:ph type="ctrTitle" sz="quarter"/>
          </p:nvPr>
        </p:nvSpPr>
        <p:spPr bwMode="auto">
          <a:xfrm>
            <a:off x="762000" y="1143000"/>
            <a:ext cx="7772400" cy="990600"/>
          </a:xfrm>
        </p:spPr>
        <p:txBody>
          <a:bodyPr/>
          <a:lstStyle>
            <a:lvl1pPr algn="ctr">
              <a:defRPr sz="4000" b="1">
                <a:solidFill>
                  <a:schemeClr val="tx1"/>
                </a:solidFill>
              </a:defRPr>
            </a:lvl1pPr>
          </a:lstStyle>
          <a:p>
            <a:r>
              <a:rPr lang="en-US"/>
              <a:t>Click to edit Master title style</a:t>
            </a:r>
          </a:p>
        </p:txBody>
      </p:sp>
      <p:sp>
        <p:nvSpPr>
          <p:cNvPr id="111627" name="Rectangle 11"/>
          <p:cNvSpPr>
            <a:spLocks noGrp="1" noChangeArrowheads="1"/>
          </p:cNvSpPr>
          <p:nvPr>
            <p:ph type="subTitle" sz="quarter" idx="1"/>
          </p:nvPr>
        </p:nvSpPr>
        <p:spPr>
          <a:xfrm>
            <a:off x="1371600" y="5410200"/>
            <a:ext cx="6400800" cy="533400"/>
          </a:xfrm>
        </p:spPr>
        <p:txBody>
          <a:bodyPr/>
          <a:lstStyle>
            <a:lvl1pPr marL="0" indent="0" algn="ctr">
              <a:buFont typeface="Wingdings" pitchFamily="2" charset="2"/>
              <a:buNone/>
              <a:defRPr/>
            </a:lvl1pPr>
          </a:lstStyle>
          <a:p>
            <a:r>
              <a:rPr lang="en-US"/>
              <a:t>Click to edit Master subtitle style</a:t>
            </a:r>
          </a:p>
        </p:txBody>
      </p:sp>
      <p:sp>
        <p:nvSpPr>
          <p:cNvPr id="111628" name="Rectangle 12"/>
          <p:cNvSpPr>
            <a:spLocks noGrp="1" noChangeArrowheads="1"/>
          </p:cNvSpPr>
          <p:nvPr>
            <p:ph type="dt" sz="quarter" idx="2"/>
          </p:nvPr>
        </p:nvSpPr>
        <p:spPr>
          <a:xfrm>
            <a:off x="457200" y="6553200"/>
            <a:ext cx="2133600" cy="228600"/>
          </a:xfrm>
          <a:prstGeom prst="rect">
            <a:avLst/>
          </a:prstGeom>
        </p:spPr>
        <p:txBody>
          <a:bodyPr/>
          <a:lstStyle>
            <a:lvl1pPr algn="l">
              <a:defRPr>
                <a:effectLst>
                  <a:outerShdw blurRad="38100" dist="38100" dir="2700000" algn="tl">
                    <a:srgbClr val="C0C0C0"/>
                  </a:outerShdw>
                </a:effectLst>
              </a:defRPr>
            </a:lvl1pPr>
          </a:lstStyle>
          <a:p>
            <a:endParaRPr lang="en-US"/>
          </a:p>
        </p:txBody>
      </p:sp>
      <p:sp>
        <p:nvSpPr>
          <p:cNvPr id="111629" name="Rectangle 13"/>
          <p:cNvSpPr>
            <a:spLocks noGrp="1" noChangeArrowheads="1"/>
          </p:cNvSpPr>
          <p:nvPr>
            <p:ph type="ftr" sz="quarter" idx="3"/>
          </p:nvPr>
        </p:nvSpPr>
        <p:spPr>
          <a:xfrm>
            <a:off x="3124200" y="6553200"/>
            <a:ext cx="2895600" cy="228600"/>
          </a:xfrm>
        </p:spPr>
        <p:txBody>
          <a:bodyPr/>
          <a:lstStyle>
            <a:lvl1pPr algn="ctr">
              <a:defRPr>
                <a:solidFill>
                  <a:schemeClr val="tx1"/>
                </a:solidFill>
                <a:effectLst>
                  <a:outerShdw blurRad="38100" dist="38100" dir="2700000" algn="tl">
                    <a:srgbClr val="C0C0C0"/>
                  </a:outerShdw>
                </a:effectLst>
              </a:defRPr>
            </a:lvl1pPr>
          </a:lstStyle>
          <a:p>
            <a:endParaRPr lang="en-US"/>
          </a:p>
        </p:txBody>
      </p:sp>
      <p:sp>
        <p:nvSpPr>
          <p:cNvPr id="111630" name="Rectangle 14"/>
          <p:cNvSpPr>
            <a:spLocks noGrp="1" noChangeArrowheads="1"/>
          </p:cNvSpPr>
          <p:nvPr>
            <p:ph type="sldNum" sz="quarter" idx="4"/>
          </p:nvPr>
        </p:nvSpPr>
        <p:spPr>
          <a:xfrm>
            <a:off x="6553200" y="6553200"/>
            <a:ext cx="2133600" cy="228600"/>
          </a:xfrm>
        </p:spPr>
        <p:txBody>
          <a:bodyPr/>
          <a:lstStyle>
            <a:lvl1pPr algn="r">
              <a:defRPr>
                <a:effectLst>
                  <a:outerShdw blurRad="38100" dist="38100" dir="2700000" algn="tl">
                    <a:srgbClr val="C0C0C0"/>
                  </a:outerShdw>
                </a:effectLst>
              </a:defRPr>
            </a:lvl1pPr>
          </a:lstStyle>
          <a:p>
            <a:fld id="{181637C3-F7A0-4FC0-86DF-90826130D7FE}" type="slidenum">
              <a:rPr lang="en-US"/>
              <a:pPr/>
              <a:t>‹#›</a:t>
            </a:fld>
            <a:endParaRPr lang="en-US"/>
          </a:p>
        </p:txBody>
      </p:sp>
      <p:sp>
        <p:nvSpPr>
          <p:cNvPr id="111633" name="Rectangle 17"/>
          <p:cNvSpPr>
            <a:spLocks noChangeArrowheads="1"/>
          </p:cNvSpPr>
          <p:nvPr/>
        </p:nvSpPr>
        <p:spPr bwMode="ltGray">
          <a:xfrm>
            <a:off x="7620000" y="3657600"/>
            <a:ext cx="1524000" cy="1447800"/>
          </a:xfrm>
          <a:prstGeom prst="rect">
            <a:avLst/>
          </a:prstGeom>
          <a:solidFill>
            <a:schemeClr val="hlink"/>
          </a:solidFill>
          <a:ln w="9525">
            <a:noFill/>
            <a:miter lim="800000"/>
            <a:headEnd/>
            <a:tailEnd/>
          </a:ln>
          <a:effectLst/>
        </p:spPr>
        <p:txBody>
          <a:bodyPr wrap="none" anchor="ctr"/>
          <a:lstStyle/>
          <a:p>
            <a:endParaRPr lang="en-US"/>
          </a:p>
        </p:txBody>
      </p:sp>
      <p:sp>
        <p:nvSpPr>
          <p:cNvPr id="111639" name="Rectangle 23" descr="7"/>
          <p:cNvSpPr>
            <a:spLocks noChangeArrowheads="1"/>
          </p:cNvSpPr>
          <p:nvPr/>
        </p:nvSpPr>
        <p:spPr bwMode="gray">
          <a:xfrm>
            <a:off x="0" y="2211388"/>
            <a:ext cx="1524000" cy="1446212"/>
          </a:xfrm>
          <a:prstGeom prst="rect">
            <a:avLst/>
          </a:prstGeom>
          <a:blipFill dpi="0" rotWithShape="1">
            <a:blip r:embed="rId5"/>
            <a:srcRect/>
            <a:stretch>
              <a:fillRect/>
            </a:stretch>
          </a:blipFill>
          <a:ln w="9525">
            <a:noFill/>
            <a:miter lim="800000"/>
            <a:headEnd/>
            <a:tailEnd/>
          </a:ln>
          <a:effectLst/>
        </p:spPr>
        <p:txBody>
          <a:bodyPr wrap="none" anchor="ctr"/>
          <a:lstStyle/>
          <a:p>
            <a:endParaRPr lang="en-US"/>
          </a:p>
        </p:txBody>
      </p:sp>
      <p:sp>
        <p:nvSpPr>
          <p:cNvPr id="111640" name="Rectangle 24"/>
          <p:cNvSpPr>
            <a:spLocks noChangeArrowheads="1"/>
          </p:cNvSpPr>
          <p:nvPr/>
        </p:nvSpPr>
        <p:spPr bwMode="gray">
          <a:xfrm>
            <a:off x="7607300" y="3651250"/>
            <a:ext cx="1541463" cy="1457325"/>
          </a:xfrm>
          <a:prstGeom prst="rect">
            <a:avLst/>
          </a:prstGeom>
          <a:blipFill dpi="0" rotWithShape="1">
            <a:blip r:embed="rId6"/>
            <a:srcRect/>
            <a:stretch>
              <a:fillRect/>
            </a:stretch>
          </a:blipFill>
          <a:ln w="9525">
            <a:noFill/>
            <a:miter lim="800000"/>
            <a:headEnd/>
            <a:tailEnd/>
          </a:ln>
          <a:effectLst/>
        </p:spPr>
        <p:txBody>
          <a:bodyPr wrap="none" anchor="ctr"/>
          <a:lstStyle/>
          <a:p>
            <a:endParaRPr lang="en-US"/>
          </a:p>
        </p:txBody>
      </p:sp>
      <p:sp>
        <p:nvSpPr>
          <p:cNvPr id="111645" name="Rectangle 29" descr="8"/>
          <p:cNvSpPr>
            <a:spLocks noChangeArrowheads="1"/>
          </p:cNvSpPr>
          <p:nvPr/>
        </p:nvSpPr>
        <p:spPr bwMode="ltGray">
          <a:xfrm>
            <a:off x="1524000" y="3657600"/>
            <a:ext cx="1524000" cy="1447800"/>
          </a:xfrm>
          <a:prstGeom prst="rect">
            <a:avLst/>
          </a:prstGeom>
          <a:blipFill dpi="0" rotWithShape="1">
            <a:blip r:embed="rId7"/>
            <a:srcRect/>
            <a:stretch>
              <a:fillRect/>
            </a:stretch>
          </a:blipFill>
          <a:ln w="9525">
            <a:noFill/>
            <a:miter lim="800000"/>
            <a:headEnd/>
            <a:tailEnd/>
          </a:ln>
          <a:effectLst/>
        </p:spPr>
        <p:txBody>
          <a:bodyPr wrap="none" anchor="ctr"/>
          <a:lstStyle/>
          <a:p>
            <a:endParaRPr lang="en-US"/>
          </a:p>
        </p:txBody>
      </p:sp>
      <p:sp>
        <p:nvSpPr>
          <p:cNvPr id="19" name="TextBox 18"/>
          <p:cNvSpPr txBox="1"/>
          <p:nvPr userDrawn="1"/>
        </p:nvSpPr>
        <p:spPr>
          <a:xfrm>
            <a:off x="0" y="6627168"/>
            <a:ext cx="1960793" cy="230832"/>
          </a:xfrm>
          <a:prstGeom prst="rect">
            <a:avLst/>
          </a:prstGeom>
          <a:noFill/>
        </p:spPr>
        <p:txBody>
          <a:bodyPr wrap="none" rtlCol="0">
            <a:spAutoFit/>
          </a:bodyPr>
          <a:lstStyle/>
          <a:p>
            <a:r>
              <a:rPr lang="en-US" sz="900">
                <a:latin typeface="+mn-lt"/>
              </a:rPr>
              <a:t>http://dichvudanhvanban.com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111645"/>
                                        </p:tgtEl>
                                      </p:cBhvr>
                                    </p:animEffect>
                                    <p:set>
                                      <p:cBhvr>
                                        <p:cTn id="7" dur="1" fill="hold">
                                          <p:stCondLst>
                                            <p:cond delay="999"/>
                                          </p:stCondLst>
                                        </p:cTn>
                                        <p:tgtEl>
                                          <p:spTgt spid="111645"/>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1635"/>
                                        </p:tgtEl>
                                        <p:attrNameLst>
                                          <p:attrName>style.visibility</p:attrName>
                                        </p:attrNameLst>
                                      </p:cBhvr>
                                      <p:to>
                                        <p:strVal val="visible"/>
                                      </p:to>
                                    </p:set>
                                    <p:animEffect transition="in" filter="fade">
                                      <p:cBhvr>
                                        <p:cTn id="11" dur="1000"/>
                                        <p:tgtEl>
                                          <p:spTgt spid="11163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1640"/>
                                        </p:tgtEl>
                                        <p:attrNameLst>
                                          <p:attrName>style.visibility</p:attrName>
                                        </p:attrNameLst>
                                      </p:cBhvr>
                                      <p:to>
                                        <p:strVal val="visible"/>
                                      </p:to>
                                    </p:set>
                                    <p:animEffect transition="in" filter="fade">
                                      <p:cBhvr>
                                        <p:cTn id="15" dur="1000"/>
                                        <p:tgtEl>
                                          <p:spTgt spid="11164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1639"/>
                                        </p:tgtEl>
                                        <p:attrNameLst>
                                          <p:attrName>style.visibility</p:attrName>
                                        </p:attrNameLst>
                                      </p:cBhvr>
                                      <p:to>
                                        <p:strVal val="visible"/>
                                      </p:to>
                                    </p:set>
                                    <p:animEffect transition="in" filter="fade">
                                      <p:cBhvr>
                                        <p:cTn id="19" dur="1000"/>
                                        <p:tgtEl>
                                          <p:spTgt spid="111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5" grpId="0" animBg="1"/>
      <p:bldP spid="111639" grpId="0" animBg="1"/>
      <p:bldP spid="111640" grpId="0" animBg="1"/>
      <p:bldP spid="11164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05600" y="6477000"/>
            <a:ext cx="2133600" cy="244475"/>
          </a:xfrm>
          <a:prstGeom prst="rect">
            <a:avLst/>
          </a:prstGeom>
        </p:spPr>
        <p:txBody>
          <a:bodyPr/>
          <a:lstStyle>
            <a:lvl1pPr>
              <a:defRPr/>
            </a:lvl1pPr>
          </a:lstStyle>
          <a:p>
            <a:r>
              <a:rPr lang="en-US"/>
              <a:t>www.themegallery.com</a:t>
            </a:r>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6F0D2241-5A8F-4848-B995-7D34EC771E1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07950"/>
            <a:ext cx="1943100" cy="60182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07950"/>
            <a:ext cx="5676900" cy="60182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05600" y="6477000"/>
            <a:ext cx="2133600" cy="244475"/>
          </a:xfrm>
          <a:prstGeom prst="rect">
            <a:avLst/>
          </a:prstGeom>
        </p:spPr>
        <p:txBody>
          <a:bodyPr/>
          <a:lstStyle>
            <a:lvl1pPr>
              <a:defRPr/>
            </a:lvl1pPr>
          </a:lstStyle>
          <a:p>
            <a:r>
              <a:rPr lang="en-US"/>
              <a:t>www.themegallery.com</a:t>
            </a:r>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5B084092-70CA-475D-B7DB-093C217AD0F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07950"/>
            <a:ext cx="7315200" cy="563563"/>
          </a:xfrm>
        </p:spPr>
        <p:txBody>
          <a:bodyPr/>
          <a:lstStyle/>
          <a:p>
            <a:r>
              <a:rPr lang="en-US"/>
              <a:t>Click to edit Master title style</a:t>
            </a:r>
          </a:p>
        </p:txBody>
      </p:sp>
      <p:sp>
        <p:nvSpPr>
          <p:cNvPr id="3" name="Text Placeholder 2"/>
          <p:cNvSpPr>
            <a:spLocks noGrp="1"/>
          </p:cNvSpPr>
          <p:nvPr>
            <p:ph type="body" sz="half" idx="1"/>
          </p:nvPr>
        </p:nvSpPr>
        <p:spPr>
          <a:xfrm>
            <a:off x="990600" y="990600"/>
            <a:ext cx="3771900" cy="5135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990600"/>
            <a:ext cx="3771900" cy="5135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705600" y="6477000"/>
            <a:ext cx="2133600" cy="244475"/>
          </a:xfrm>
          <a:prstGeom prst="rect">
            <a:avLst/>
          </a:prstGeom>
        </p:spPr>
        <p:txBody>
          <a:bodyPr/>
          <a:lstStyle>
            <a:lvl1pPr>
              <a:defRPr/>
            </a:lvl1pPr>
          </a:lstStyle>
          <a:p>
            <a:r>
              <a:rPr lang="en-US"/>
              <a:t>www.themegallery.com</a:t>
            </a:r>
          </a:p>
        </p:txBody>
      </p:sp>
      <p:sp>
        <p:nvSpPr>
          <p:cNvPr id="6" name="Footer Placeholder 5"/>
          <p:cNvSpPr>
            <a:spLocks noGrp="1"/>
          </p:cNvSpPr>
          <p:nvPr>
            <p:ph type="ftr" sz="quarter" idx="11"/>
          </p:nvPr>
        </p:nvSpPr>
        <p:spPr>
          <a:xfrm>
            <a:off x="152400" y="6477000"/>
            <a:ext cx="2895600" cy="381000"/>
          </a:xfrm>
        </p:spPr>
        <p:txBody>
          <a:bodyPr/>
          <a:lstStyle>
            <a:lvl1pPr>
              <a:defRPr/>
            </a:lvl1pPr>
          </a:lstStyle>
          <a:p>
            <a:r>
              <a:rPr lang="en-US"/>
              <a:t>Company Logo</a:t>
            </a:r>
          </a:p>
        </p:txBody>
      </p:sp>
      <p:sp>
        <p:nvSpPr>
          <p:cNvPr id="7" name="Slide Number Placeholder 6"/>
          <p:cNvSpPr>
            <a:spLocks noGrp="1"/>
          </p:cNvSpPr>
          <p:nvPr>
            <p:ph type="sldNum" sz="quarter" idx="12"/>
          </p:nvPr>
        </p:nvSpPr>
        <p:spPr>
          <a:xfrm>
            <a:off x="3200400" y="6537325"/>
            <a:ext cx="2133600" cy="244475"/>
          </a:xfrm>
        </p:spPr>
        <p:txBody>
          <a:bodyPr/>
          <a:lstStyle>
            <a:lvl1pPr>
              <a:defRPr/>
            </a:lvl1pPr>
          </a:lstStyle>
          <a:p>
            <a:fld id="{7C159BD2-5E77-4A0B-87EF-C7E600B1C64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107950"/>
            <a:ext cx="7315200" cy="563563"/>
          </a:xfrm>
        </p:spPr>
        <p:txBody>
          <a:bodyPr/>
          <a:lstStyle/>
          <a:p>
            <a:r>
              <a:rPr lang="en-US"/>
              <a:t>Click to edit Master title style</a:t>
            </a:r>
          </a:p>
        </p:txBody>
      </p:sp>
      <p:sp>
        <p:nvSpPr>
          <p:cNvPr id="3" name="Table Placeholder 2"/>
          <p:cNvSpPr>
            <a:spLocks noGrp="1"/>
          </p:cNvSpPr>
          <p:nvPr>
            <p:ph type="tbl" idx="1"/>
          </p:nvPr>
        </p:nvSpPr>
        <p:spPr>
          <a:xfrm>
            <a:off x="990600" y="990600"/>
            <a:ext cx="7696200" cy="5135563"/>
          </a:xfrm>
        </p:spPr>
        <p:txBody>
          <a:bodyPr/>
          <a:lstStyle/>
          <a:p>
            <a:r>
              <a:rPr lang="en-US"/>
              <a:t>Click icon to add table</a:t>
            </a:r>
          </a:p>
        </p:txBody>
      </p:sp>
      <p:sp>
        <p:nvSpPr>
          <p:cNvPr id="4" name="Date Placeholder 3"/>
          <p:cNvSpPr>
            <a:spLocks noGrp="1"/>
          </p:cNvSpPr>
          <p:nvPr>
            <p:ph type="dt" sz="half" idx="10"/>
          </p:nvPr>
        </p:nvSpPr>
        <p:spPr>
          <a:xfrm>
            <a:off x="6705600" y="6477000"/>
            <a:ext cx="2133600" cy="244475"/>
          </a:xfrm>
          <a:prstGeom prst="rect">
            <a:avLst/>
          </a:prstGeom>
        </p:spPr>
        <p:txBody>
          <a:bodyPr/>
          <a:lstStyle>
            <a:lvl1pPr>
              <a:defRPr/>
            </a:lvl1pPr>
          </a:lstStyle>
          <a:p>
            <a:r>
              <a:rPr lang="en-US"/>
              <a:t>www.themegallery.com</a:t>
            </a:r>
          </a:p>
        </p:txBody>
      </p:sp>
      <p:sp>
        <p:nvSpPr>
          <p:cNvPr id="5" name="Footer Placeholder 4"/>
          <p:cNvSpPr>
            <a:spLocks noGrp="1"/>
          </p:cNvSpPr>
          <p:nvPr>
            <p:ph type="ftr" sz="quarter" idx="11"/>
          </p:nvPr>
        </p:nvSpPr>
        <p:spPr>
          <a:xfrm>
            <a:off x="152400" y="6477000"/>
            <a:ext cx="2895600" cy="381000"/>
          </a:xfrm>
        </p:spPr>
        <p:txBody>
          <a:bodyPr/>
          <a:lstStyle>
            <a:lvl1pPr>
              <a:defRPr/>
            </a:lvl1pPr>
          </a:lstStyle>
          <a:p>
            <a:r>
              <a:rPr lang="en-US"/>
              <a:t>Company Logo</a:t>
            </a:r>
          </a:p>
        </p:txBody>
      </p:sp>
      <p:sp>
        <p:nvSpPr>
          <p:cNvPr id="6" name="Slide Number Placeholder 5"/>
          <p:cNvSpPr>
            <a:spLocks noGrp="1"/>
          </p:cNvSpPr>
          <p:nvPr>
            <p:ph type="sldNum" sz="quarter" idx="12"/>
          </p:nvPr>
        </p:nvSpPr>
        <p:spPr>
          <a:xfrm>
            <a:off x="3200400" y="6537325"/>
            <a:ext cx="2133600" cy="244475"/>
          </a:xfrm>
        </p:spPr>
        <p:txBody>
          <a:bodyPr/>
          <a:lstStyle>
            <a:lvl1pPr>
              <a:defRPr/>
            </a:lvl1pPr>
          </a:lstStyle>
          <a:p>
            <a:fld id="{BB6F84AB-88D0-4CF0-A699-7F54D9196DC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07950"/>
            <a:ext cx="7315200" cy="563563"/>
          </a:xfrm>
        </p:spPr>
        <p:txBody>
          <a:bodyPr/>
          <a:lstStyle/>
          <a:p>
            <a:r>
              <a:rPr lang="en-US"/>
              <a:t>Click to edit Master title style</a:t>
            </a:r>
          </a:p>
        </p:txBody>
      </p:sp>
      <p:sp>
        <p:nvSpPr>
          <p:cNvPr id="3" name="Chart Placeholder 2"/>
          <p:cNvSpPr>
            <a:spLocks noGrp="1"/>
          </p:cNvSpPr>
          <p:nvPr>
            <p:ph type="chart" idx="1"/>
          </p:nvPr>
        </p:nvSpPr>
        <p:spPr>
          <a:xfrm>
            <a:off x="990600" y="990600"/>
            <a:ext cx="7696200" cy="5135563"/>
          </a:xfrm>
        </p:spPr>
        <p:txBody>
          <a:bodyPr/>
          <a:lstStyle/>
          <a:p>
            <a:r>
              <a:rPr lang="en-US"/>
              <a:t>Click icon to add chart</a:t>
            </a:r>
          </a:p>
        </p:txBody>
      </p:sp>
      <p:sp>
        <p:nvSpPr>
          <p:cNvPr id="4" name="Date Placeholder 3"/>
          <p:cNvSpPr>
            <a:spLocks noGrp="1"/>
          </p:cNvSpPr>
          <p:nvPr>
            <p:ph type="dt" sz="half" idx="10"/>
          </p:nvPr>
        </p:nvSpPr>
        <p:spPr>
          <a:xfrm>
            <a:off x="6705600" y="6477000"/>
            <a:ext cx="2133600" cy="244475"/>
          </a:xfrm>
          <a:prstGeom prst="rect">
            <a:avLst/>
          </a:prstGeom>
        </p:spPr>
        <p:txBody>
          <a:bodyPr/>
          <a:lstStyle>
            <a:lvl1pPr>
              <a:defRPr/>
            </a:lvl1pPr>
          </a:lstStyle>
          <a:p>
            <a:r>
              <a:rPr lang="en-US"/>
              <a:t>www.themegallery.com</a:t>
            </a:r>
          </a:p>
        </p:txBody>
      </p:sp>
      <p:sp>
        <p:nvSpPr>
          <p:cNvPr id="5" name="Footer Placeholder 4"/>
          <p:cNvSpPr>
            <a:spLocks noGrp="1"/>
          </p:cNvSpPr>
          <p:nvPr>
            <p:ph type="ftr" sz="quarter" idx="11"/>
          </p:nvPr>
        </p:nvSpPr>
        <p:spPr>
          <a:xfrm>
            <a:off x="152400" y="6477000"/>
            <a:ext cx="2895600" cy="381000"/>
          </a:xfrm>
        </p:spPr>
        <p:txBody>
          <a:bodyPr/>
          <a:lstStyle>
            <a:lvl1pPr>
              <a:defRPr/>
            </a:lvl1pPr>
          </a:lstStyle>
          <a:p>
            <a:r>
              <a:rPr lang="en-US"/>
              <a:t>Company Logo</a:t>
            </a:r>
          </a:p>
        </p:txBody>
      </p:sp>
      <p:sp>
        <p:nvSpPr>
          <p:cNvPr id="6" name="Slide Number Placeholder 5"/>
          <p:cNvSpPr>
            <a:spLocks noGrp="1"/>
          </p:cNvSpPr>
          <p:nvPr>
            <p:ph type="sldNum" sz="quarter" idx="12"/>
          </p:nvPr>
        </p:nvSpPr>
        <p:spPr>
          <a:xfrm>
            <a:off x="3200400" y="6537325"/>
            <a:ext cx="2133600" cy="244475"/>
          </a:xfrm>
        </p:spPr>
        <p:txBody>
          <a:bodyPr/>
          <a:lstStyle>
            <a:lvl1pPr>
              <a:defRPr/>
            </a:lvl1pPr>
          </a:lstStyle>
          <a:p>
            <a:fld id="{2CD2FDC3-FA0D-45B5-9968-DE88A2232CD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07950"/>
            <a:ext cx="7315200" cy="563563"/>
          </a:xfrm>
        </p:spPr>
        <p:txBody>
          <a:bodyPr/>
          <a:lstStyle/>
          <a:p>
            <a:r>
              <a:rPr lang="en-US"/>
              <a:t>Click to edit Master title style</a:t>
            </a:r>
          </a:p>
        </p:txBody>
      </p:sp>
      <p:sp>
        <p:nvSpPr>
          <p:cNvPr id="3" name="SmartArt Placeholder 2"/>
          <p:cNvSpPr>
            <a:spLocks noGrp="1"/>
          </p:cNvSpPr>
          <p:nvPr>
            <p:ph type="dgm" idx="1"/>
          </p:nvPr>
        </p:nvSpPr>
        <p:spPr>
          <a:xfrm>
            <a:off x="990600" y="990600"/>
            <a:ext cx="7696200" cy="5135563"/>
          </a:xfrm>
        </p:spPr>
        <p:txBody>
          <a:bodyPr/>
          <a:lstStyle/>
          <a:p>
            <a:r>
              <a:rPr lang="en-US"/>
              <a:t>Click icon to add SmartArt graphic</a:t>
            </a:r>
          </a:p>
        </p:txBody>
      </p:sp>
      <p:sp>
        <p:nvSpPr>
          <p:cNvPr id="4" name="Date Placeholder 3"/>
          <p:cNvSpPr>
            <a:spLocks noGrp="1"/>
          </p:cNvSpPr>
          <p:nvPr>
            <p:ph type="dt" sz="half" idx="10"/>
          </p:nvPr>
        </p:nvSpPr>
        <p:spPr>
          <a:xfrm>
            <a:off x="6705600" y="6477000"/>
            <a:ext cx="2133600" cy="244475"/>
          </a:xfrm>
          <a:prstGeom prst="rect">
            <a:avLst/>
          </a:prstGeom>
        </p:spPr>
        <p:txBody>
          <a:bodyPr/>
          <a:lstStyle>
            <a:lvl1pPr>
              <a:defRPr/>
            </a:lvl1pPr>
          </a:lstStyle>
          <a:p>
            <a:r>
              <a:rPr lang="en-US"/>
              <a:t>www.themegallery.com</a:t>
            </a:r>
          </a:p>
        </p:txBody>
      </p:sp>
      <p:sp>
        <p:nvSpPr>
          <p:cNvPr id="5" name="Footer Placeholder 4"/>
          <p:cNvSpPr>
            <a:spLocks noGrp="1"/>
          </p:cNvSpPr>
          <p:nvPr>
            <p:ph type="ftr" sz="quarter" idx="11"/>
          </p:nvPr>
        </p:nvSpPr>
        <p:spPr>
          <a:xfrm>
            <a:off x="152400" y="6477000"/>
            <a:ext cx="2895600" cy="381000"/>
          </a:xfrm>
        </p:spPr>
        <p:txBody>
          <a:bodyPr/>
          <a:lstStyle>
            <a:lvl1pPr>
              <a:defRPr/>
            </a:lvl1pPr>
          </a:lstStyle>
          <a:p>
            <a:r>
              <a:rPr lang="en-US"/>
              <a:t>Company Logo</a:t>
            </a:r>
          </a:p>
        </p:txBody>
      </p:sp>
      <p:sp>
        <p:nvSpPr>
          <p:cNvPr id="6" name="Slide Number Placeholder 5"/>
          <p:cNvSpPr>
            <a:spLocks noGrp="1"/>
          </p:cNvSpPr>
          <p:nvPr>
            <p:ph type="sldNum" sz="quarter" idx="12"/>
          </p:nvPr>
        </p:nvSpPr>
        <p:spPr>
          <a:xfrm>
            <a:off x="3200400" y="6537325"/>
            <a:ext cx="2133600" cy="244475"/>
          </a:xfrm>
        </p:spPr>
        <p:txBody>
          <a:bodyPr/>
          <a:lstStyle>
            <a:lvl1pPr>
              <a:defRPr/>
            </a:lvl1pPr>
          </a:lstStyle>
          <a:p>
            <a:fld id="{123D2C90-608F-4A1C-A990-1478D56FA74F}"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a:t>Click to edit Master subtitle style</a:t>
            </a:r>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E6F728-32AA-4EF6-93B8-3DE64EEA1E2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userDrawn="1"/>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39" name="Freeform 67"/>
            <p:cNvSpPr>
              <a:spLocks/>
            </p:cNvSpPr>
            <p:nvPr userDrawn="1"/>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a:t>Click to edit Master title style</a:t>
            </a:r>
          </a:p>
        </p:txBody>
      </p:sp>
      <p:pic>
        <p:nvPicPr>
          <p:cNvPr id="3155" name="Picture 83" descr="water"/>
          <p:cNvPicPr>
            <a:picLocks noChangeAspect="1" noChangeArrowheads="1"/>
          </p:cNvPicPr>
          <p:nvPr/>
        </p:nvPicPr>
        <p:blipFill>
          <a:blip r:embed="rId2"/>
          <a:srcRect l="22409" t="16374" b="27486"/>
          <a:stretch>
            <a:fillRect/>
          </a:stretch>
        </p:blipFill>
        <p:spPr bwMode="gray">
          <a:xfrm rot="393398">
            <a:off x="2667000" y="609600"/>
            <a:ext cx="2663825" cy="2197100"/>
          </a:xfrm>
          <a:prstGeom prst="rect">
            <a:avLst/>
          </a:prstGeom>
          <a:noFill/>
        </p:spPr>
      </p:pic>
      <p:sp>
        <p:nvSpPr>
          <p:cNvPr id="38" name="TextBox 37"/>
          <p:cNvSpPr txBox="1"/>
          <p:nvPr userDrawn="1"/>
        </p:nvSpPr>
        <p:spPr>
          <a:xfrm>
            <a:off x="7452510" y="6627168"/>
            <a:ext cx="1691490" cy="230832"/>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mn-ea"/>
                <a:cs typeface="+mn-cs"/>
              </a:rPr>
              <a:t>http://dichvudanhvanban.com</a:t>
            </a:r>
          </a:p>
        </p:txBody>
      </p:sp>
    </p:spTree>
    <p:extLst>
      <p:ext uri="{BB962C8B-B14F-4D97-AF65-F5344CB8AC3E}">
        <p14:creationId xmlns:p14="http://schemas.microsoft.com/office/powerpoint/2010/main" val="257541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F77401-3994-4159-B21B-74697D81102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06166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DF7F57-09A2-49FF-8DD3-E8DB4A0EEC3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20700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072E7D-E05D-45F6-867F-023AEE8A4EE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528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05600" y="6477000"/>
            <a:ext cx="2133600" cy="244475"/>
          </a:xfrm>
          <a:prstGeom prst="rect">
            <a:avLst/>
          </a:prstGeom>
        </p:spPr>
        <p:txBody>
          <a:bodyPr/>
          <a:lstStyle>
            <a:lvl1pPr>
              <a:defRPr/>
            </a:lvl1pPr>
          </a:lstStyle>
          <a:p>
            <a:r>
              <a:rPr lang="en-US"/>
              <a:t>www.themegallery.com</a:t>
            </a:r>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0B903046-74EE-4AB5-A74B-7A9B3841EBD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84B98A-ACA0-4A85-A2B1-69D7DB440FD0}"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1331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556873E-FBCD-4F2F-B3A8-F8119306A4E3}"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18084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3EAFFDF-56F3-4300-B515-1942D5D97AC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0414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0CCB7AB-EF55-4E1B-B3AB-9BB8054DF707}"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9660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47BE1D-5980-4BFB-A52E-761F377EA6D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7302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30349D5-4C77-49B2-8D0E-495B1BC2B1A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96817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25438"/>
            <a:ext cx="2057400" cy="5800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25438"/>
            <a:ext cx="6019800" cy="5800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4E7538C-CFE1-4C0D-B4C7-63BC106278E7}"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4743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04F374-3DFA-47CA-8750-309731BDE8B0}"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95484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B4BE0B-D383-4A1F-81E7-7A5564E3322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52850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r>
              <a:rPr lang="en-US"/>
              <a:t>Click icon to add table</a:t>
            </a:r>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377EDF-F593-4D00-8699-AE2A1C17BB92}"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687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sz="half" idx="10"/>
          </p:nvPr>
        </p:nvSpPr>
        <p:spPr>
          <a:xfrm>
            <a:off x="6705600" y="6477000"/>
            <a:ext cx="2133600" cy="244475"/>
          </a:xfrm>
          <a:prstGeom prst="rect">
            <a:avLst/>
          </a:prstGeom>
        </p:spPr>
        <p:txBody>
          <a:bodyPr/>
          <a:lstStyle>
            <a:lvl1pPr>
              <a:defRPr/>
            </a:lvl1pPr>
          </a:lstStyle>
          <a:p>
            <a:r>
              <a:rPr lang="en-US"/>
              <a:t>www.themegallery.com</a:t>
            </a:r>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C9E902CA-9065-4D21-83E7-5287C8D1BB91}"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r>
              <a:rPr lang="en-US"/>
              <a:t>Click icon to add chart</a:t>
            </a:r>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D087EA5-3766-47D7-BEB6-EE8B25924BE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90314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r>
              <a:rPr lang="en-US"/>
              <a:t>Click icon to add SmartArt graphic</a:t>
            </a:r>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4ECDD2D-6B9B-4A41-84BC-BA8D0DF2A2D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82758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a:t>Click to edit Master subtitle style</a:t>
            </a:r>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E6F728-32AA-4EF6-93B8-3DE64EEA1E2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userDrawn="1"/>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39" name="Freeform 67"/>
            <p:cNvSpPr>
              <a:spLocks/>
            </p:cNvSpPr>
            <p:nvPr userDrawn="1"/>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a:t>Click to edit Master title style</a:t>
            </a:r>
          </a:p>
        </p:txBody>
      </p:sp>
      <p:pic>
        <p:nvPicPr>
          <p:cNvPr id="3155" name="Picture 83" descr="water"/>
          <p:cNvPicPr>
            <a:picLocks noChangeAspect="1" noChangeArrowheads="1"/>
          </p:cNvPicPr>
          <p:nvPr/>
        </p:nvPicPr>
        <p:blipFill>
          <a:blip r:embed="rId2"/>
          <a:srcRect l="22409" t="16374" b="27486"/>
          <a:stretch>
            <a:fillRect/>
          </a:stretch>
        </p:blipFill>
        <p:spPr bwMode="gray">
          <a:xfrm rot="393398">
            <a:off x="2667000" y="609600"/>
            <a:ext cx="2663825" cy="2197100"/>
          </a:xfrm>
          <a:prstGeom prst="rect">
            <a:avLst/>
          </a:prstGeom>
          <a:noFill/>
        </p:spPr>
      </p:pic>
      <p:sp>
        <p:nvSpPr>
          <p:cNvPr id="38" name="TextBox 37"/>
          <p:cNvSpPr txBox="1"/>
          <p:nvPr userDrawn="1"/>
        </p:nvSpPr>
        <p:spPr>
          <a:xfrm>
            <a:off x="7452510" y="6627168"/>
            <a:ext cx="1691490" cy="230832"/>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mn-ea"/>
                <a:cs typeface="+mn-cs"/>
              </a:rPr>
              <a:t>http://dichvudanhvanban.com</a:t>
            </a:r>
          </a:p>
        </p:txBody>
      </p:sp>
    </p:spTree>
    <p:extLst>
      <p:ext uri="{BB962C8B-B14F-4D97-AF65-F5344CB8AC3E}">
        <p14:creationId xmlns:p14="http://schemas.microsoft.com/office/powerpoint/2010/main" val="181752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F77401-3994-4159-B21B-74697D81102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01389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DF7F57-09A2-49FF-8DD3-E8DB4A0EEC3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3225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072E7D-E05D-45F6-867F-023AEE8A4EE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45929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84B98A-ACA0-4A85-A2B1-69D7DB440FD0}"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01691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556873E-FBCD-4F2F-B3A8-F8119306A4E3}"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49373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3EAFFDF-56F3-4300-B515-1942D5D97AC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54630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0CCB7AB-EF55-4E1B-B3AB-9BB8054DF707}"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6096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990600"/>
            <a:ext cx="37719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990600"/>
            <a:ext cx="37719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705600" y="6477000"/>
            <a:ext cx="2133600" cy="244475"/>
          </a:xfrm>
          <a:prstGeom prst="rect">
            <a:avLst/>
          </a:prstGeom>
        </p:spPr>
        <p:txBody>
          <a:bodyPr/>
          <a:lstStyle>
            <a:lvl1pPr>
              <a:defRPr/>
            </a:lvl1pPr>
          </a:lstStyle>
          <a:p>
            <a:r>
              <a:rPr lang="en-US"/>
              <a:t>www.themegallery.com</a:t>
            </a:r>
          </a:p>
        </p:txBody>
      </p:sp>
      <p:sp>
        <p:nvSpPr>
          <p:cNvPr id="6" name="Footer Placeholder 5"/>
          <p:cNvSpPr>
            <a:spLocks noGrp="1"/>
          </p:cNvSpPr>
          <p:nvPr>
            <p:ph type="ftr" sz="quarter" idx="11"/>
          </p:nvPr>
        </p:nvSpPr>
        <p:spPr/>
        <p:txBody>
          <a:bodyPr/>
          <a:lstStyle>
            <a:lvl1pPr>
              <a:defRPr/>
            </a:lvl1pPr>
          </a:lstStyle>
          <a:p>
            <a:r>
              <a:rPr lang="en-US"/>
              <a:t>Company Logo</a:t>
            </a:r>
          </a:p>
        </p:txBody>
      </p:sp>
      <p:sp>
        <p:nvSpPr>
          <p:cNvPr id="7" name="Slide Number Placeholder 6"/>
          <p:cNvSpPr>
            <a:spLocks noGrp="1"/>
          </p:cNvSpPr>
          <p:nvPr>
            <p:ph type="sldNum" sz="quarter" idx="12"/>
          </p:nvPr>
        </p:nvSpPr>
        <p:spPr/>
        <p:txBody>
          <a:bodyPr/>
          <a:lstStyle>
            <a:lvl1pPr>
              <a:defRPr/>
            </a:lvl1pPr>
          </a:lstStyle>
          <a:p>
            <a:fld id="{20672076-8341-40FF-8E85-F281326E6757}"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47BE1D-5980-4BFB-A52E-761F377EA6D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55415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30349D5-4C77-49B2-8D0E-495B1BC2B1A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4755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25438"/>
            <a:ext cx="2057400" cy="5800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25438"/>
            <a:ext cx="6019800" cy="5800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4E7538C-CFE1-4C0D-B4C7-63BC106278E7}"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67650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04F374-3DFA-47CA-8750-309731BDE8B0}"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408244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B4BE0B-D383-4A1F-81E7-7A5564E3322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28077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r>
              <a:rPr lang="en-US"/>
              <a:t>Click icon to add table</a:t>
            </a:r>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377EDF-F593-4D00-8699-AE2A1C17BB92}"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767187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r>
              <a:rPr lang="en-US"/>
              <a:t>Click icon to add chart</a:t>
            </a:r>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D087EA5-3766-47D7-BEB6-EE8B25924BE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643508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r>
              <a:rPr lang="en-US"/>
              <a:t>Click icon to add SmartArt graphic</a:t>
            </a:r>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4ECDD2D-6B9B-4A41-84BC-BA8D0DF2A2D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1349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705600" y="6477000"/>
            <a:ext cx="2133600" cy="244475"/>
          </a:xfrm>
          <a:prstGeom prst="rect">
            <a:avLst/>
          </a:prstGeom>
        </p:spPr>
        <p:txBody>
          <a:bodyPr/>
          <a:lstStyle>
            <a:lvl1pPr>
              <a:defRPr/>
            </a:lvl1pPr>
          </a:lstStyle>
          <a:p>
            <a:r>
              <a:rPr lang="en-US"/>
              <a:t>www.themegallery.com</a:t>
            </a:r>
          </a:p>
        </p:txBody>
      </p:sp>
      <p:sp>
        <p:nvSpPr>
          <p:cNvPr id="8" name="Footer Placeholder 7"/>
          <p:cNvSpPr>
            <a:spLocks noGrp="1"/>
          </p:cNvSpPr>
          <p:nvPr>
            <p:ph type="ftr" sz="quarter" idx="11"/>
          </p:nvPr>
        </p:nvSpPr>
        <p:spPr/>
        <p:txBody>
          <a:bodyPr/>
          <a:lstStyle>
            <a:lvl1pPr>
              <a:defRPr/>
            </a:lvl1pPr>
          </a:lstStyle>
          <a:p>
            <a:r>
              <a:rPr lang="en-US"/>
              <a:t>Company Logo</a:t>
            </a:r>
          </a:p>
        </p:txBody>
      </p:sp>
      <p:sp>
        <p:nvSpPr>
          <p:cNvPr id="9" name="Slide Number Placeholder 8"/>
          <p:cNvSpPr>
            <a:spLocks noGrp="1"/>
          </p:cNvSpPr>
          <p:nvPr>
            <p:ph type="sldNum" sz="quarter" idx="12"/>
          </p:nvPr>
        </p:nvSpPr>
        <p:spPr/>
        <p:txBody>
          <a:bodyPr/>
          <a:lstStyle>
            <a:lvl1pPr>
              <a:defRPr/>
            </a:lvl1pPr>
          </a:lstStyle>
          <a:p>
            <a:fld id="{EAC8C439-F79B-43CA-AF56-65C34F9EC68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705600" y="6477000"/>
            <a:ext cx="2133600" cy="244475"/>
          </a:xfrm>
          <a:prstGeom prst="rect">
            <a:avLst/>
          </a:prstGeom>
        </p:spPr>
        <p:txBody>
          <a:bodyPr/>
          <a:lstStyle>
            <a:lvl1pPr>
              <a:defRPr/>
            </a:lvl1pPr>
          </a:lstStyle>
          <a:p>
            <a:r>
              <a:rPr lang="en-US"/>
              <a:t>www.themegallery.com</a:t>
            </a:r>
          </a:p>
        </p:txBody>
      </p:sp>
      <p:sp>
        <p:nvSpPr>
          <p:cNvPr id="4" name="Footer Placeholder 3"/>
          <p:cNvSpPr>
            <a:spLocks noGrp="1"/>
          </p:cNvSpPr>
          <p:nvPr>
            <p:ph type="ftr" sz="quarter" idx="11"/>
          </p:nvPr>
        </p:nvSpPr>
        <p:spPr/>
        <p:txBody>
          <a:bodyPr/>
          <a:lstStyle>
            <a:lvl1pPr>
              <a:defRPr/>
            </a:lvl1pPr>
          </a:lstStyle>
          <a:p>
            <a:r>
              <a:rPr lang="en-US"/>
              <a:t>Company Logo</a:t>
            </a:r>
          </a:p>
        </p:txBody>
      </p:sp>
      <p:sp>
        <p:nvSpPr>
          <p:cNvPr id="5" name="Slide Number Placeholder 4"/>
          <p:cNvSpPr>
            <a:spLocks noGrp="1"/>
          </p:cNvSpPr>
          <p:nvPr>
            <p:ph type="sldNum" sz="quarter" idx="12"/>
          </p:nvPr>
        </p:nvSpPr>
        <p:spPr/>
        <p:txBody>
          <a:bodyPr/>
          <a:lstStyle>
            <a:lvl1pPr>
              <a:defRPr/>
            </a:lvl1pPr>
          </a:lstStyle>
          <a:p>
            <a:fld id="{570644A3-72F6-44D4-9C80-6D54B9DBAAE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05600" y="6477000"/>
            <a:ext cx="2133600" cy="244475"/>
          </a:xfrm>
          <a:prstGeom prst="rect">
            <a:avLst/>
          </a:prstGeom>
        </p:spPr>
        <p:txBody>
          <a:bodyPr/>
          <a:lstStyle>
            <a:lvl1pPr>
              <a:defRPr/>
            </a:lvl1pPr>
          </a:lstStyle>
          <a:p>
            <a:r>
              <a:rPr lang="en-US"/>
              <a:t>www.themegallery.com</a:t>
            </a:r>
          </a:p>
        </p:txBody>
      </p:sp>
      <p:sp>
        <p:nvSpPr>
          <p:cNvPr id="3" name="Footer Placeholder 2"/>
          <p:cNvSpPr>
            <a:spLocks noGrp="1"/>
          </p:cNvSpPr>
          <p:nvPr>
            <p:ph type="ftr" sz="quarter" idx="11"/>
          </p:nvPr>
        </p:nvSpPr>
        <p:spPr/>
        <p:txBody>
          <a:bodyPr/>
          <a:lstStyle>
            <a:lvl1pPr>
              <a:defRPr/>
            </a:lvl1pPr>
          </a:lstStyle>
          <a:p>
            <a:r>
              <a:rPr lang="en-US"/>
              <a:t>Company Logo</a:t>
            </a:r>
          </a:p>
        </p:txBody>
      </p:sp>
      <p:sp>
        <p:nvSpPr>
          <p:cNvPr id="4" name="Slide Number Placeholder 3"/>
          <p:cNvSpPr>
            <a:spLocks noGrp="1"/>
          </p:cNvSpPr>
          <p:nvPr>
            <p:ph type="sldNum" sz="quarter" idx="12"/>
          </p:nvPr>
        </p:nvSpPr>
        <p:spPr/>
        <p:txBody>
          <a:bodyPr/>
          <a:lstStyle>
            <a:lvl1pPr>
              <a:defRPr/>
            </a:lvl1pPr>
          </a:lstStyle>
          <a:p>
            <a:fld id="{A8BB8BFB-86C7-4D0F-A166-38C819C2BC9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705600" y="6477000"/>
            <a:ext cx="2133600" cy="244475"/>
          </a:xfrm>
          <a:prstGeom prst="rect">
            <a:avLst/>
          </a:prstGeom>
        </p:spPr>
        <p:txBody>
          <a:bodyPr/>
          <a:lstStyle>
            <a:lvl1pPr>
              <a:defRPr/>
            </a:lvl1pPr>
          </a:lstStyle>
          <a:p>
            <a:r>
              <a:rPr lang="en-US"/>
              <a:t>www.themegallery.com</a:t>
            </a:r>
          </a:p>
        </p:txBody>
      </p:sp>
      <p:sp>
        <p:nvSpPr>
          <p:cNvPr id="6" name="Footer Placeholder 5"/>
          <p:cNvSpPr>
            <a:spLocks noGrp="1"/>
          </p:cNvSpPr>
          <p:nvPr>
            <p:ph type="ftr" sz="quarter" idx="11"/>
          </p:nvPr>
        </p:nvSpPr>
        <p:spPr/>
        <p:txBody>
          <a:bodyPr/>
          <a:lstStyle>
            <a:lvl1pPr>
              <a:defRPr/>
            </a:lvl1pPr>
          </a:lstStyle>
          <a:p>
            <a:r>
              <a:rPr lang="en-US"/>
              <a:t>Company Logo</a:t>
            </a:r>
          </a:p>
        </p:txBody>
      </p:sp>
      <p:sp>
        <p:nvSpPr>
          <p:cNvPr id="7" name="Slide Number Placeholder 6"/>
          <p:cNvSpPr>
            <a:spLocks noGrp="1"/>
          </p:cNvSpPr>
          <p:nvPr>
            <p:ph type="sldNum" sz="quarter" idx="12"/>
          </p:nvPr>
        </p:nvSpPr>
        <p:spPr/>
        <p:txBody>
          <a:bodyPr/>
          <a:lstStyle>
            <a:lvl1pPr>
              <a:defRPr/>
            </a:lvl1pPr>
          </a:lstStyle>
          <a:p>
            <a:fld id="{8B111FBB-507D-49C8-9859-EE8F4771C7B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705600" y="6477000"/>
            <a:ext cx="2133600" cy="244475"/>
          </a:xfrm>
          <a:prstGeom prst="rect">
            <a:avLst/>
          </a:prstGeom>
        </p:spPr>
        <p:txBody>
          <a:bodyPr/>
          <a:lstStyle>
            <a:lvl1pPr>
              <a:defRPr/>
            </a:lvl1pPr>
          </a:lstStyle>
          <a:p>
            <a:r>
              <a:rPr lang="en-US"/>
              <a:t>www.themegallery.com</a:t>
            </a:r>
          </a:p>
        </p:txBody>
      </p:sp>
      <p:sp>
        <p:nvSpPr>
          <p:cNvPr id="6" name="Footer Placeholder 5"/>
          <p:cNvSpPr>
            <a:spLocks noGrp="1"/>
          </p:cNvSpPr>
          <p:nvPr>
            <p:ph type="ftr" sz="quarter" idx="11"/>
          </p:nvPr>
        </p:nvSpPr>
        <p:spPr/>
        <p:txBody>
          <a:bodyPr/>
          <a:lstStyle>
            <a:lvl1pPr>
              <a:defRPr/>
            </a:lvl1pPr>
          </a:lstStyle>
          <a:p>
            <a:r>
              <a:rPr lang="en-US"/>
              <a:t>Company Logo</a:t>
            </a:r>
          </a:p>
        </p:txBody>
      </p:sp>
      <p:sp>
        <p:nvSpPr>
          <p:cNvPr id="7" name="Slide Number Placeholder 6"/>
          <p:cNvSpPr>
            <a:spLocks noGrp="1"/>
          </p:cNvSpPr>
          <p:nvPr>
            <p:ph type="sldNum" sz="quarter" idx="12"/>
          </p:nvPr>
        </p:nvSpPr>
        <p:spPr/>
        <p:txBody>
          <a:bodyPr/>
          <a:lstStyle>
            <a:lvl1pPr>
              <a:defRPr/>
            </a:lvl1pPr>
          </a:lstStyle>
          <a:p>
            <a:fld id="{0D9F09AC-594D-428A-BFEB-6FF7AE231C5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image" Target="../media/image2.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image" Target="../media/image1.jpeg" /><Relationship Id="rId2" Type="http://schemas.openxmlformats.org/officeDocument/2006/relationships/slideLayout" Target="../slideLayouts/slideLayout2.xml" /><Relationship Id="rId16"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jpe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 /><Relationship Id="rId13" Type="http://schemas.openxmlformats.org/officeDocument/2006/relationships/slideLayout" Target="../slideLayouts/slideLayout28.xml" /><Relationship Id="rId18" Type="http://schemas.openxmlformats.org/officeDocument/2006/relationships/image" Target="../media/image8.png" /><Relationship Id="rId3" Type="http://schemas.openxmlformats.org/officeDocument/2006/relationships/slideLayout" Target="../slideLayouts/slideLayout18.xml" /><Relationship Id="rId7" Type="http://schemas.openxmlformats.org/officeDocument/2006/relationships/slideLayout" Target="../slideLayouts/slideLayout22.xml" /><Relationship Id="rId12" Type="http://schemas.openxmlformats.org/officeDocument/2006/relationships/slideLayout" Target="../slideLayouts/slideLayout27.xml" /><Relationship Id="rId17" Type="http://schemas.openxmlformats.org/officeDocument/2006/relationships/theme" Target="../theme/theme2.xml" /><Relationship Id="rId2" Type="http://schemas.openxmlformats.org/officeDocument/2006/relationships/slideLayout" Target="../slideLayouts/slideLayout17.xml" /><Relationship Id="rId16" Type="http://schemas.openxmlformats.org/officeDocument/2006/relationships/slideLayout" Target="../slideLayouts/slideLayout31.xml" /><Relationship Id="rId1" Type="http://schemas.openxmlformats.org/officeDocument/2006/relationships/slideLayout" Target="../slideLayouts/slideLayout16.xml" /><Relationship Id="rId6" Type="http://schemas.openxmlformats.org/officeDocument/2006/relationships/slideLayout" Target="../slideLayouts/slideLayout21.xml" /><Relationship Id="rId11" Type="http://schemas.openxmlformats.org/officeDocument/2006/relationships/slideLayout" Target="../slideLayouts/slideLayout26.xml" /><Relationship Id="rId5" Type="http://schemas.openxmlformats.org/officeDocument/2006/relationships/slideLayout" Target="../slideLayouts/slideLayout20.xml" /><Relationship Id="rId15" Type="http://schemas.openxmlformats.org/officeDocument/2006/relationships/slideLayout" Target="../slideLayouts/slideLayout30.xml" /><Relationship Id="rId10" Type="http://schemas.openxmlformats.org/officeDocument/2006/relationships/slideLayout" Target="../slideLayouts/slideLayout25.xml" /><Relationship Id="rId19" Type="http://schemas.openxmlformats.org/officeDocument/2006/relationships/image" Target="../media/image9.png" /><Relationship Id="rId4" Type="http://schemas.openxmlformats.org/officeDocument/2006/relationships/slideLayout" Target="../slideLayouts/slideLayout19.xml" /><Relationship Id="rId9" Type="http://schemas.openxmlformats.org/officeDocument/2006/relationships/slideLayout" Target="../slideLayouts/slideLayout24.xml" /><Relationship Id="rId14" Type="http://schemas.openxmlformats.org/officeDocument/2006/relationships/slideLayout" Target="../slideLayouts/slideLayout29.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 /><Relationship Id="rId13" Type="http://schemas.openxmlformats.org/officeDocument/2006/relationships/slideLayout" Target="../slideLayouts/slideLayout44.xml" /><Relationship Id="rId18" Type="http://schemas.openxmlformats.org/officeDocument/2006/relationships/image" Target="../media/image8.png" /><Relationship Id="rId3" Type="http://schemas.openxmlformats.org/officeDocument/2006/relationships/slideLayout" Target="../slideLayouts/slideLayout34.xml" /><Relationship Id="rId7" Type="http://schemas.openxmlformats.org/officeDocument/2006/relationships/slideLayout" Target="../slideLayouts/slideLayout38.xml" /><Relationship Id="rId12" Type="http://schemas.openxmlformats.org/officeDocument/2006/relationships/slideLayout" Target="../slideLayouts/slideLayout43.xml" /><Relationship Id="rId17" Type="http://schemas.openxmlformats.org/officeDocument/2006/relationships/theme" Target="../theme/theme3.xml" /><Relationship Id="rId2" Type="http://schemas.openxmlformats.org/officeDocument/2006/relationships/slideLayout" Target="../slideLayouts/slideLayout33.xml" /><Relationship Id="rId16" Type="http://schemas.openxmlformats.org/officeDocument/2006/relationships/slideLayout" Target="../slideLayouts/slideLayout47.xml" /><Relationship Id="rId1" Type="http://schemas.openxmlformats.org/officeDocument/2006/relationships/slideLayout" Target="../slideLayouts/slideLayout32.xml" /><Relationship Id="rId6" Type="http://schemas.openxmlformats.org/officeDocument/2006/relationships/slideLayout" Target="../slideLayouts/slideLayout37.xml" /><Relationship Id="rId11" Type="http://schemas.openxmlformats.org/officeDocument/2006/relationships/slideLayout" Target="../slideLayouts/slideLayout42.xml" /><Relationship Id="rId5" Type="http://schemas.openxmlformats.org/officeDocument/2006/relationships/slideLayout" Target="../slideLayouts/slideLayout36.xml" /><Relationship Id="rId15" Type="http://schemas.openxmlformats.org/officeDocument/2006/relationships/slideLayout" Target="../slideLayouts/slideLayout46.xml" /><Relationship Id="rId10" Type="http://schemas.openxmlformats.org/officeDocument/2006/relationships/slideLayout" Target="../slideLayouts/slideLayout41.xml" /><Relationship Id="rId19" Type="http://schemas.openxmlformats.org/officeDocument/2006/relationships/image" Target="../media/image9.png" /><Relationship Id="rId4" Type="http://schemas.openxmlformats.org/officeDocument/2006/relationships/slideLayout" Target="../slideLayouts/slideLayout35.xml" /><Relationship Id="rId9" Type="http://schemas.openxmlformats.org/officeDocument/2006/relationships/slideLayout" Target="../slideLayouts/slideLayout40.xml" /><Relationship Id="rId14" Type="http://schemas.openxmlformats.org/officeDocument/2006/relationships/slideLayout" Target="../slideLayouts/slideLayout45.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612" name="Rectangle 20"/>
          <p:cNvSpPr>
            <a:spLocks noChangeArrowheads="1"/>
          </p:cNvSpPr>
          <p:nvPr/>
        </p:nvSpPr>
        <p:spPr bwMode="gray">
          <a:xfrm>
            <a:off x="838200" y="0"/>
            <a:ext cx="8305800" cy="790575"/>
          </a:xfrm>
          <a:prstGeom prst="rect">
            <a:avLst/>
          </a:prstGeom>
          <a:solidFill>
            <a:schemeClr val="accent2"/>
          </a:solidFill>
          <a:ln w="9525">
            <a:noFill/>
            <a:miter lim="800000"/>
            <a:headEnd/>
            <a:tailEnd/>
          </a:ln>
          <a:effectLst/>
        </p:spPr>
        <p:txBody>
          <a:bodyPr wrap="none" anchor="ctr"/>
          <a:lstStyle/>
          <a:p>
            <a:endParaRPr lang="en-US"/>
          </a:p>
        </p:txBody>
      </p:sp>
      <p:sp>
        <p:nvSpPr>
          <p:cNvPr id="110602" name="Rectangle 10"/>
          <p:cNvSpPr>
            <a:spLocks noGrp="1" noChangeArrowheads="1"/>
          </p:cNvSpPr>
          <p:nvPr>
            <p:ph type="title"/>
          </p:nvPr>
        </p:nvSpPr>
        <p:spPr bwMode="white">
          <a:xfrm>
            <a:off x="914400" y="107950"/>
            <a:ext cx="73152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0603" name="Rectangle 11"/>
          <p:cNvSpPr>
            <a:spLocks noGrp="1" noChangeArrowheads="1"/>
          </p:cNvSpPr>
          <p:nvPr>
            <p:ph type="body" idx="1"/>
          </p:nvPr>
        </p:nvSpPr>
        <p:spPr bwMode="auto">
          <a:xfrm>
            <a:off x="990600" y="990600"/>
            <a:ext cx="7696200" cy="5135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0605" name="Rectangle 13"/>
          <p:cNvSpPr>
            <a:spLocks noGrp="1" noChangeArrowheads="1"/>
          </p:cNvSpPr>
          <p:nvPr>
            <p:ph type="ftr" sz="quarter" idx="3"/>
          </p:nvPr>
        </p:nvSpPr>
        <p:spPr bwMode="auto">
          <a:xfrm>
            <a:off x="152400" y="64770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2"/>
                </a:solidFill>
                <a:latin typeface="Arial" charset="0"/>
              </a:defRPr>
            </a:lvl1pPr>
          </a:lstStyle>
          <a:p>
            <a:r>
              <a:rPr lang="en-US"/>
              <a:t>Company Logo</a:t>
            </a:r>
          </a:p>
        </p:txBody>
      </p:sp>
      <p:sp>
        <p:nvSpPr>
          <p:cNvPr id="110606" name="Rectangle 14"/>
          <p:cNvSpPr>
            <a:spLocks noGrp="1" noChangeArrowheads="1"/>
          </p:cNvSpPr>
          <p:nvPr>
            <p:ph type="sldNum" sz="quarter" idx="4"/>
          </p:nvPr>
        </p:nvSpPr>
        <p:spPr bwMode="auto">
          <a:xfrm>
            <a:off x="32004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fld id="{B4B5BCB1-5A75-456C-BF24-F008A08116AA}" type="slidenum">
              <a:rPr lang="en-US"/>
              <a:pPr/>
              <a:t>‹#›</a:t>
            </a:fld>
            <a:endParaRPr lang="en-US"/>
          </a:p>
        </p:txBody>
      </p:sp>
      <p:sp>
        <p:nvSpPr>
          <p:cNvPr id="110607" name="Rectangle 15"/>
          <p:cNvSpPr>
            <a:spLocks noChangeArrowheads="1"/>
          </p:cNvSpPr>
          <p:nvPr/>
        </p:nvSpPr>
        <p:spPr bwMode="ltGray">
          <a:xfrm>
            <a:off x="0" y="0"/>
            <a:ext cx="838200" cy="787400"/>
          </a:xfrm>
          <a:prstGeom prst="rect">
            <a:avLst/>
          </a:prstGeom>
          <a:solidFill>
            <a:schemeClr val="tx2"/>
          </a:solidFill>
          <a:ln w="9525">
            <a:noFill/>
            <a:miter lim="800000"/>
            <a:headEnd/>
            <a:tailEnd/>
          </a:ln>
          <a:effectLst/>
        </p:spPr>
        <p:txBody>
          <a:bodyPr wrap="none" anchor="ctr"/>
          <a:lstStyle/>
          <a:p>
            <a:endParaRPr lang="en-US"/>
          </a:p>
        </p:txBody>
      </p:sp>
      <p:sp>
        <p:nvSpPr>
          <p:cNvPr id="110608" name="Rectangle 16"/>
          <p:cNvSpPr>
            <a:spLocks noChangeArrowheads="1"/>
          </p:cNvSpPr>
          <p:nvPr/>
        </p:nvSpPr>
        <p:spPr bwMode="ltGray">
          <a:xfrm>
            <a:off x="0" y="787400"/>
            <a:ext cx="838200" cy="787400"/>
          </a:xfrm>
          <a:prstGeom prst="rect">
            <a:avLst/>
          </a:prstGeom>
          <a:solidFill>
            <a:schemeClr val="accent1"/>
          </a:solidFill>
          <a:ln w="9525">
            <a:noFill/>
            <a:miter lim="800000"/>
            <a:headEnd/>
            <a:tailEnd/>
          </a:ln>
          <a:effectLst/>
        </p:spPr>
        <p:txBody>
          <a:bodyPr wrap="none" anchor="ctr"/>
          <a:lstStyle/>
          <a:p>
            <a:endParaRPr lang="en-US"/>
          </a:p>
        </p:txBody>
      </p:sp>
      <p:sp>
        <p:nvSpPr>
          <p:cNvPr id="110609" name="Rectangle 17"/>
          <p:cNvSpPr>
            <a:spLocks noChangeArrowheads="1"/>
          </p:cNvSpPr>
          <p:nvPr/>
        </p:nvSpPr>
        <p:spPr bwMode="ltGray">
          <a:xfrm>
            <a:off x="0" y="1563688"/>
            <a:ext cx="838200" cy="787400"/>
          </a:xfrm>
          <a:prstGeom prst="rect">
            <a:avLst/>
          </a:prstGeom>
          <a:solidFill>
            <a:schemeClr val="accent1">
              <a:alpha val="50000"/>
            </a:schemeClr>
          </a:solidFill>
          <a:ln w="9525">
            <a:noFill/>
            <a:miter lim="800000"/>
            <a:headEnd/>
            <a:tailEnd/>
          </a:ln>
          <a:effectLst/>
        </p:spPr>
        <p:txBody>
          <a:bodyPr wrap="none" anchor="ctr"/>
          <a:lstStyle/>
          <a:p>
            <a:endParaRPr lang="en-US"/>
          </a:p>
        </p:txBody>
      </p:sp>
      <p:sp>
        <p:nvSpPr>
          <p:cNvPr id="110613" name="Line 21"/>
          <p:cNvSpPr>
            <a:spLocks noChangeShapeType="1"/>
          </p:cNvSpPr>
          <p:nvPr/>
        </p:nvSpPr>
        <p:spPr bwMode="auto">
          <a:xfrm>
            <a:off x="152400" y="6477000"/>
            <a:ext cx="8686800" cy="0"/>
          </a:xfrm>
          <a:prstGeom prst="line">
            <a:avLst/>
          </a:prstGeom>
          <a:noFill/>
          <a:ln w="9525">
            <a:solidFill>
              <a:schemeClr val="tx1"/>
            </a:solidFill>
            <a:round/>
            <a:headEnd/>
            <a:tailEnd/>
          </a:ln>
          <a:effectLst/>
        </p:spPr>
        <p:txBody>
          <a:bodyPr/>
          <a:lstStyle/>
          <a:p>
            <a:endParaRPr lang="en-US"/>
          </a:p>
        </p:txBody>
      </p:sp>
      <p:sp>
        <p:nvSpPr>
          <p:cNvPr id="110620" name="Rectangle 28"/>
          <p:cNvSpPr>
            <a:spLocks noChangeArrowheads="1"/>
          </p:cNvSpPr>
          <p:nvPr/>
        </p:nvSpPr>
        <p:spPr bwMode="gray">
          <a:xfrm>
            <a:off x="-4763" y="1557338"/>
            <a:ext cx="839788" cy="796925"/>
          </a:xfrm>
          <a:prstGeom prst="rect">
            <a:avLst/>
          </a:prstGeom>
          <a:blipFill dpi="0" rotWithShape="1">
            <a:blip r:embed="rId17"/>
            <a:srcRect/>
            <a:stretch>
              <a:fillRect/>
            </a:stretch>
          </a:blipFill>
          <a:ln w="9525">
            <a:noFill/>
            <a:miter lim="800000"/>
            <a:headEnd/>
            <a:tailEnd/>
          </a:ln>
          <a:effectLst/>
        </p:spPr>
        <p:txBody>
          <a:bodyPr wrap="none" anchor="ctr"/>
          <a:lstStyle/>
          <a:p>
            <a:endParaRPr lang="en-US"/>
          </a:p>
        </p:txBody>
      </p:sp>
      <p:sp>
        <p:nvSpPr>
          <p:cNvPr id="110621" name="Rectangle 29"/>
          <p:cNvSpPr>
            <a:spLocks noChangeArrowheads="1"/>
          </p:cNvSpPr>
          <p:nvPr/>
        </p:nvSpPr>
        <p:spPr bwMode="gray">
          <a:xfrm>
            <a:off x="8272463" y="0"/>
            <a:ext cx="871537" cy="790575"/>
          </a:xfrm>
          <a:prstGeom prst="rect">
            <a:avLst/>
          </a:prstGeom>
          <a:blipFill dpi="0" rotWithShape="1">
            <a:blip r:embed="rId18" cstate="print"/>
            <a:srcRect/>
            <a:stretch>
              <a:fillRect/>
            </a:stretch>
          </a:blipFill>
          <a:ln w="9525">
            <a:noFill/>
            <a:miter lim="800000"/>
            <a:headEnd/>
            <a:tailEnd/>
          </a:ln>
          <a:effectLst/>
        </p:spPr>
        <p:txBody>
          <a:bodyPr wrap="none" anchor="ctr"/>
          <a:lstStyle/>
          <a:p>
            <a:endParaRPr lang="en-US"/>
          </a:p>
        </p:txBody>
      </p:sp>
      <p:sp>
        <p:nvSpPr>
          <p:cNvPr id="110622" name="Rectangle 30"/>
          <p:cNvSpPr>
            <a:spLocks noChangeArrowheads="1"/>
          </p:cNvSpPr>
          <p:nvPr/>
        </p:nvSpPr>
        <p:spPr bwMode="gray">
          <a:xfrm>
            <a:off x="0" y="0"/>
            <a:ext cx="839788" cy="787400"/>
          </a:xfrm>
          <a:prstGeom prst="rect">
            <a:avLst/>
          </a:prstGeom>
          <a:blipFill dpi="0" rotWithShape="1">
            <a:blip r:embed="rId19"/>
            <a:srcRect/>
            <a:stretch>
              <a:fillRect/>
            </a:stretch>
          </a:blipFill>
          <a:ln w="9525">
            <a:noFill/>
            <a:miter lim="800000"/>
            <a:headEnd/>
            <a:tailEnd/>
          </a:ln>
          <a:effectLst/>
        </p:spPr>
        <p:txBody>
          <a:bodyPr wrap="none" anchor="ctr"/>
          <a:lstStyle/>
          <a:p>
            <a:endParaRPr lang="en-US"/>
          </a:p>
        </p:txBody>
      </p:sp>
      <p:sp>
        <p:nvSpPr>
          <p:cNvPr id="15" name="TextBox 14"/>
          <p:cNvSpPr txBox="1"/>
          <p:nvPr userDrawn="1"/>
        </p:nvSpPr>
        <p:spPr>
          <a:xfrm>
            <a:off x="0" y="6627168"/>
            <a:ext cx="1608133" cy="230832"/>
          </a:xfrm>
          <a:prstGeom prst="rect">
            <a:avLst/>
          </a:prstGeom>
          <a:noFill/>
        </p:spPr>
        <p:txBody>
          <a:bodyPr wrap="none" rtlCol="0">
            <a:spAutoFit/>
          </a:bodyPr>
          <a:lstStyle/>
          <a:p>
            <a:r>
              <a:rPr lang="en-US" sz="900">
                <a:latin typeface="+mn-lt"/>
              </a:rPr>
              <a:t>www.trungtamtinhoc.edu.vn</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0609"/>
                                        </p:tgtEl>
                                        <p:attrNameLst>
                                          <p:attrName>style.visibility</p:attrName>
                                        </p:attrNameLst>
                                      </p:cBhvr>
                                      <p:to>
                                        <p:strVal val="visible"/>
                                      </p:to>
                                    </p:set>
                                    <p:animEffect transition="in" filter="fade">
                                      <p:cBhvr>
                                        <p:cTn id="7" dur="500"/>
                                        <p:tgtEl>
                                          <p:spTgt spid="110609"/>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2000"/>
                                        <p:tgtEl>
                                          <p:spTgt spid="110622"/>
                                        </p:tgtEl>
                                      </p:cBhvr>
                                    </p:animEffect>
                                    <p:set>
                                      <p:cBhvr>
                                        <p:cTn id="11" dur="1" fill="hold">
                                          <p:stCondLst>
                                            <p:cond delay="1999"/>
                                          </p:stCondLst>
                                        </p:cTn>
                                        <p:tgtEl>
                                          <p:spTgt spid="110622"/>
                                        </p:tgtEl>
                                        <p:attrNameLst>
                                          <p:attrName>style.visibility</p:attrName>
                                        </p:attrNameLst>
                                      </p:cBhvr>
                                      <p:to>
                                        <p:strVal val="hidden"/>
                                      </p:to>
                                    </p:set>
                                  </p:childTnLst>
                                </p:cTn>
                              </p:par>
                            </p:childTnLst>
                          </p:cTn>
                        </p:par>
                        <p:par>
                          <p:cTn id="12" fill="hold">
                            <p:stCondLst>
                              <p:cond delay="2500"/>
                            </p:stCondLst>
                            <p:childTnLst>
                              <p:par>
                                <p:cTn id="13" presetID="10" presetClass="exit" presetSubtype="0" fill="hold" grpId="0" nodeType="afterEffect">
                                  <p:stCondLst>
                                    <p:cond delay="0"/>
                                  </p:stCondLst>
                                  <p:childTnLst>
                                    <p:animEffect transition="out" filter="fade">
                                      <p:cBhvr>
                                        <p:cTn id="14" dur="2000"/>
                                        <p:tgtEl>
                                          <p:spTgt spid="110620"/>
                                        </p:tgtEl>
                                      </p:cBhvr>
                                    </p:animEffect>
                                    <p:set>
                                      <p:cBhvr>
                                        <p:cTn id="15" dur="1" fill="hold">
                                          <p:stCondLst>
                                            <p:cond delay="1999"/>
                                          </p:stCondLst>
                                        </p:cTn>
                                        <p:tgtEl>
                                          <p:spTgt spid="1106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9" grpId="0" animBg="1"/>
      <p:bldP spid="110620" grpId="0" animBg="1"/>
      <p:bldP spid="110622" grpId="0" animBg="1"/>
    </p:bldLst>
  </p:timing>
  <p:hf sldNum="0" hdr="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Verdana" pitchFamily="34" charset="0"/>
        </a:defRPr>
      </a:lvl2pPr>
      <a:lvl3pPr algn="l" rtl="0" eaLnBrk="1" fontAlgn="base" hangingPunct="1">
        <a:spcBef>
          <a:spcPct val="0"/>
        </a:spcBef>
        <a:spcAft>
          <a:spcPct val="0"/>
        </a:spcAft>
        <a:defRPr sz="3600">
          <a:solidFill>
            <a:schemeClr val="bg1"/>
          </a:solidFill>
          <a:latin typeface="Verdana" pitchFamily="34" charset="0"/>
        </a:defRPr>
      </a:lvl3pPr>
      <a:lvl4pPr algn="l" rtl="0" eaLnBrk="1" fontAlgn="base" hangingPunct="1">
        <a:spcBef>
          <a:spcPct val="0"/>
        </a:spcBef>
        <a:spcAft>
          <a:spcPct val="0"/>
        </a:spcAft>
        <a:defRPr sz="3600">
          <a:solidFill>
            <a:schemeClr val="bg1"/>
          </a:solidFill>
          <a:latin typeface="Verdana" pitchFamily="34" charset="0"/>
        </a:defRPr>
      </a:lvl4pPr>
      <a:lvl5pPr algn="l" rtl="0" eaLnBrk="1" fontAlgn="base" hangingPunct="1">
        <a:spcBef>
          <a:spcPct val="0"/>
        </a:spcBef>
        <a:spcAft>
          <a:spcPct val="0"/>
        </a:spcAft>
        <a:defRPr sz="3600">
          <a:solidFill>
            <a:schemeClr val="bg1"/>
          </a:solidFill>
          <a:latin typeface="Verdana" pitchFamily="34" charset="0"/>
        </a:defRPr>
      </a:lvl5pPr>
      <a:lvl6pPr marL="457200" algn="l" rtl="0" eaLnBrk="1" fontAlgn="base" hangingPunct="1">
        <a:spcBef>
          <a:spcPct val="0"/>
        </a:spcBef>
        <a:spcAft>
          <a:spcPct val="0"/>
        </a:spcAft>
        <a:defRPr sz="3600">
          <a:solidFill>
            <a:schemeClr val="bg1"/>
          </a:solidFill>
          <a:latin typeface="Verdana" pitchFamily="34" charset="0"/>
        </a:defRPr>
      </a:lvl6pPr>
      <a:lvl7pPr marL="914400" algn="l" rtl="0" eaLnBrk="1" fontAlgn="base" hangingPunct="1">
        <a:spcBef>
          <a:spcPct val="0"/>
        </a:spcBef>
        <a:spcAft>
          <a:spcPct val="0"/>
        </a:spcAft>
        <a:defRPr sz="3600">
          <a:solidFill>
            <a:schemeClr val="bg1"/>
          </a:solidFill>
          <a:latin typeface="Verdana" pitchFamily="34" charset="0"/>
        </a:defRPr>
      </a:lvl7pPr>
      <a:lvl8pPr marL="1371600" algn="l" rtl="0" eaLnBrk="1" fontAlgn="base" hangingPunct="1">
        <a:spcBef>
          <a:spcPct val="0"/>
        </a:spcBef>
        <a:spcAft>
          <a:spcPct val="0"/>
        </a:spcAft>
        <a:defRPr sz="3600">
          <a:solidFill>
            <a:schemeClr val="bg1"/>
          </a:solidFill>
          <a:latin typeface="Verdana" pitchFamily="34" charset="0"/>
        </a:defRPr>
      </a:lvl8pPr>
      <a:lvl9pPr marL="1828800" algn="l" rtl="0" eaLnBrk="1" fontAlgn="base" hangingPunct="1">
        <a:spcBef>
          <a:spcPct val="0"/>
        </a:spcBef>
        <a:spcAft>
          <a:spcPct val="0"/>
        </a:spcAft>
        <a:defRPr sz="36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F5EFDFF-03B4-4015-8D28-4E9385D8A02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61" name="Picture 37" descr="water"/>
          <p:cNvPicPr>
            <a:picLocks noChangeAspect="1" noChangeArrowheads="1"/>
          </p:cNvPicPr>
          <p:nvPr/>
        </p:nvPicPr>
        <p:blipFill>
          <a:blip r:embed="rId18"/>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a:srcRect/>
          <a:stretch>
            <a:fillRect/>
          </a:stretch>
        </p:blipFill>
        <p:spPr bwMode="gray">
          <a:xfrm rot="20740733" flipH="1">
            <a:off x="49213" y="5726113"/>
            <a:ext cx="1223962" cy="1371600"/>
          </a:xfrm>
          <a:prstGeom prst="rect">
            <a:avLst/>
          </a:prstGeom>
          <a:noFill/>
        </p:spPr>
      </p:pic>
      <p:sp>
        <p:nvSpPr>
          <p:cNvPr id="33" name="TextBox 32"/>
          <p:cNvSpPr txBox="1"/>
          <p:nvPr/>
        </p:nvSpPr>
        <p:spPr>
          <a:xfrm>
            <a:off x="7452510" y="6627168"/>
            <a:ext cx="1691490" cy="230832"/>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mn-ea"/>
                <a:cs typeface="+mn-cs"/>
              </a:rPr>
              <a:t>http://dichvudanhvanban.com</a:t>
            </a:r>
          </a:p>
        </p:txBody>
      </p:sp>
    </p:spTree>
    <p:extLst>
      <p:ext uri="{BB962C8B-B14F-4D97-AF65-F5344CB8AC3E}">
        <p14:creationId xmlns:p14="http://schemas.microsoft.com/office/powerpoint/2010/main" val="64398648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60" grpId="0" animBg="1"/>
      <p:bldP spid="1026" grpId="0"/>
    </p:bldLst>
  </p:timing>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F5EFDFF-03B4-4015-8D28-4E9385D8A02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61" name="Picture 37" descr="water"/>
          <p:cNvPicPr>
            <a:picLocks noChangeAspect="1" noChangeArrowheads="1"/>
          </p:cNvPicPr>
          <p:nvPr/>
        </p:nvPicPr>
        <p:blipFill>
          <a:blip r:embed="rId18"/>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a:srcRect/>
          <a:stretch>
            <a:fillRect/>
          </a:stretch>
        </p:blipFill>
        <p:spPr bwMode="gray">
          <a:xfrm rot="20740733" flipH="1">
            <a:off x="49213" y="5726113"/>
            <a:ext cx="1223962" cy="1371600"/>
          </a:xfrm>
          <a:prstGeom prst="rect">
            <a:avLst/>
          </a:prstGeom>
          <a:noFill/>
        </p:spPr>
      </p:pic>
      <p:sp>
        <p:nvSpPr>
          <p:cNvPr id="33" name="TextBox 32"/>
          <p:cNvSpPr txBox="1"/>
          <p:nvPr/>
        </p:nvSpPr>
        <p:spPr>
          <a:xfrm>
            <a:off x="7452510" y="6627168"/>
            <a:ext cx="1691490" cy="230832"/>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mn-ea"/>
                <a:cs typeface="+mn-cs"/>
              </a:rPr>
              <a:t>http://dichvudanhvanban.com</a:t>
            </a:r>
          </a:p>
        </p:txBody>
      </p:sp>
    </p:spTree>
    <p:extLst>
      <p:ext uri="{BB962C8B-B14F-4D97-AF65-F5344CB8AC3E}">
        <p14:creationId xmlns:p14="http://schemas.microsoft.com/office/powerpoint/2010/main" val="316888205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60" grpId="0" animBg="1"/>
      <p:bldP spid="1026" grpId="0"/>
    </p:bldLst>
  </p:timing>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6.xml" /></Relationships>
</file>

<file path=ppt/slides/_rels/slide10.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13.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6.xml" /></Relationships>
</file>

<file path=ppt/slides/_rels/slide12.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3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 /></Relationships>
</file>

<file path=ppt/slides/_rels/slide14.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4.xml" /><Relationship Id="rId1" Type="http://schemas.openxmlformats.org/officeDocument/2006/relationships/slideLayout" Target="../slideLayouts/slideLayout33.xml" /><Relationship Id="rId5" Type="http://schemas.openxmlformats.org/officeDocument/2006/relationships/image" Target="../media/image18.png" /><Relationship Id="rId4" Type="http://schemas.openxmlformats.org/officeDocument/2006/relationships/image" Target="../media/image17.png" /></Relationships>
</file>

<file path=ppt/slides/_rels/slide15.xml.rels><?xml version="1.0" encoding="UTF-8" standalone="yes"?>
<Relationships xmlns="http://schemas.openxmlformats.org/package/2006/relationships"><Relationship Id="rId2" Type="http://schemas.openxmlformats.org/officeDocument/2006/relationships/image" Target="../media/image19.jpg" /><Relationship Id="rId1" Type="http://schemas.openxmlformats.org/officeDocument/2006/relationships/slideLayout" Target="../slideLayouts/slideLayout33.xml" /></Relationships>
</file>

<file path=ppt/slides/_rels/slide16.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33.xml" /></Relationships>
</file>

<file path=ppt/slides/_rels/slide17.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33.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22.jpg" /><Relationship Id="rId1" Type="http://schemas.openxmlformats.org/officeDocument/2006/relationships/slideLayout" Target="../slideLayouts/slideLayout33.xml" /></Relationships>
</file>

<file path=ppt/slides/_rels/slide21.xml.rels><?xml version="1.0" encoding="UTF-8" standalone="yes"?>
<Relationships xmlns="http://schemas.openxmlformats.org/package/2006/relationships"><Relationship Id="rId3" Type="http://schemas.openxmlformats.org/officeDocument/2006/relationships/image" Target="../media/image24.jpg" /><Relationship Id="rId2" Type="http://schemas.openxmlformats.org/officeDocument/2006/relationships/image" Target="../media/image23.jpeg" /><Relationship Id="rId1" Type="http://schemas.openxmlformats.org/officeDocument/2006/relationships/slideLayout" Target="../slideLayouts/slideLayout33.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1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black">
          <a:xfrm>
            <a:off x="228600" y="1569812"/>
            <a:ext cx="4876800" cy="1470025"/>
          </a:xfrm>
        </p:spPr>
        <p:txBody>
          <a:bodyPr/>
          <a:lstStyle/>
          <a:p>
            <a:pPr algn="ctr"/>
            <a:br>
              <a:rPr lang="en-US" sz="4400" dirty="0">
                <a:solidFill>
                  <a:srgbClr val="000000"/>
                </a:solidFill>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PHÒNG CHỐNG  BỆNH ĐAU MẮT ĐỎ</a:t>
            </a:r>
          </a:p>
        </p:txBody>
      </p:sp>
      <p:sp>
        <p:nvSpPr>
          <p:cNvPr id="2051" name="Rectangle 3"/>
          <p:cNvSpPr>
            <a:spLocks noGrp="1" noChangeArrowheads="1"/>
          </p:cNvSpPr>
          <p:nvPr>
            <p:ph type="subTitle" idx="1"/>
          </p:nvPr>
        </p:nvSpPr>
        <p:spPr>
          <a:xfrm>
            <a:off x="304800" y="4572000"/>
            <a:ext cx="4724400" cy="457200"/>
          </a:xfrm>
        </p:spPr>
        <p:txBody>
          <a:bodyPr/>
          <a:lstStyle/>
          <a:p>
            <a:pPr algn="ctr"/>
            <a:r>
              <a:rPr lang="en-US" sz="2400" b="1" dirty="0">
                <a:solidFill>
                  <a:srgbClr val="00B050"/>
                </a:solidFill>
                <a:latin typeface="+mj-lt"/>
              </a:rPr>
              <a:t>BSCKII. </a:t>
            </a:r>
            <a:r>
              <a:rPr lang="en-US" sz="2400" b="1" dirty="0" err="1">
                <a:solidFill>
                  <a:srgbClr val="00B050"/>
                </a:solidFill>
                <a:latin typeface="+mj-lt"/>
              </a:rPr>
              <a:t>Vũ</a:t>
            </a:r>
            <a:r>
              <a:rPr lang="en-US" sz="2400" b="1" dirty="0">
                <a:solidFill>
                  <a:srgbClr val="00B050"/>
                </a:solidFill>
                <a:latin typeface="+mj-lt"/>
              </a:rPr>
              <a:t> </a:t>
            </a:r>
            <a:r>
              <a:rPr lang="en-US" sz="2400" b="1" dirty="0" err="1">
                <a:solidFill>
                  <a:srgbClr val="00B050"/>
                </a:solidFill>
                <a:latin typeface="+mj-lt"/>
              </a:rPr>
              <a:t>Thị</a:t>
            </a:r>
            <a:r>
              <a:rPr lang="en-US" sz="2400" b="1" dirty="0">
                <a:solidFill>
                  <a:srgbClr val="00B050"/>
                </a:solidFill>
                <a:latin typeface="+mj-lt"/>
              </a:rPr>
              <a:t> </a:t>
            </a:r>
            <a:r>
              <a:rPr lang="en-US" sz="2400" b="1" dirty="0" err="1">
                <a:solidFill>
                  <a:srgbClr val="00B050"/>
                </a:solidFill>
                <a:latin typeface="+mj-lt"/>
              </a:rPr>
              <a:t>Lượng</a:t>
            </a:r>
            <a:endParaRPr lang="en-US" sz="2400" b="1" dirty="0">
              <a:solidFill>
                <a:srgbClr val="00B050"/>
              </a:solidFill>
              <a:latin typeface="+mj-lt"/>
            </a:endParaRPr>
          </a:p>
          <a:p>
            <a:r>
              <a:rPr lang="en-US" sz="2400" b="1" dirty="0">
                <a:solidFill>
                  <a:srgbClr val="00B050"/>
                </a:solidFill>
                <a:latin typeface="+mj-lt"/>
              </a:rPr>
              <a:t> </a:t>
            </a:r>
          </a:p>
        </p:txBody>
      </p:sp>
      <p:sp>
        <p:nvSpPr>
          <p:cNvPr id="2" name="TextBox 1"/>
          <p:cNvSpPr txBox="1"/>
          <p:nvPr/>
        </p:nvSpPr>
        <p:spPr>
          <a:xfrm>
            <a:off x="76200" y="457200"/>
            <a:ext cx="5181600" cy="369332"/>
          </a:xfrm>
          <a:prstGeom prst="rect">
            <a:avLst/>
          </a:prstGeom>
          <a:noFill/>
        </p:spPr>
        <p:txBody>
          <a:bodyPr wrap="square" rtlCol="0">
            <a:spAutoFit/>
          </a:bodyPr>
          <a:lstStyle/>
          <a:p>
            <a:pPr algn="ctr"/>
            <a:r>
              <a:rPr lang="en-US" b="1" dirty="0">
                <a:solidFill>
                  <a:schemeClr val="accent1">
                    <a:lumMod val="75000"/>
                  </a:schemeClr>
                </a:solidFill>
                <a:latin typeface="+mj-lt"/>
              </a:rPr>
              <a:t>TRUNG TÂM Y TẾ QUẬN NGÔ QUYỀN</a:t>
            </a:r>
          </a:p>
        </p:txBody>
      </p:sp>
    </p:spTree>
    <p:extLst>
      <p:ext uri="{BB962C8B-B14F-4D97-AF65-F5344CB8AC3E}">
        <p14:creationId xmlns:p14="http://schemas.microsoft.com/office/powerpoint/2010/main" val="2391248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PHÒNG BỆNH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93775"/>
            <a:ext cx="4015882" cy="552612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234" y="815173"/>
            <a:ext cx="4442766" cy="5483331"/>
          </a:xfrm>
          <a:prstGeom prst="rect">
            <a:avLst/>
          </a:prstGeom>
        </p:spPr>
      </p:pic>
      <p:sp>
        <p:nvSpPr>
          <p:cNvPr id="8" name="Date Placeholder 3"/>
          <p:cNvSpPr txBox="1">
            <a:spLocks/>
          </p:cNvSpPr>
          <p:nvPr/>
        </p:nvSpPr>
        <p:spPr>
          <a:xfrm>
            <a:off x="5943600" y="6477000"/>
            <a:ext cx="2895600" cy="228599"/>
          </a:xfrm>
          <a:prstGeom prst="rect">
            <a:avLst/>
          </a:prstGeom>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en-US" sz="1400">
                <a:solidFill>
                  <a:schemeClr val="accent6"/>
                </a:solidFill>
              </a:rPr>
              <a:t>TTYT Q</a:t>
            </a:r>
            <a:r>
              <a:rPr lang="vi-VN" sz="1400">
                <a:solidFill>
                  <a:schemeClr val="accent6"/>
                </a:solidFill>
              </a:rPr>
              <a:t>UẬN NGÔ QUYỀN</a:t>
            </a:r>
            <a:endParaRPr lang="en-US" sz="1400" dirty="0">
              <a:solidFill>
                <a:schemeClr val="accent6"/>
              </a:solidFill>
            </a:endParaRPr>
          </a:p>
        </p:txBody>
      </p:sp>
    </p:spTree>
    <p:extLst>
      <p:ext uri="{BB962C8B-B14F-4D97-AF65-F5344CB8AC3E}">
        <p14:creationId xmlns:p14="http://schemas.microsoft.com/office/powerpoint/2010/main" val="2037871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black">
          <a:xfrm>
            <a:off x="228600" y="1569812"/>
            <a:ext cx="4876800" cy="1470025"/>
          </a:xfrm>
        </p:spPr>
        <p:txBody>
          <a:bodyPr/>
          <a:lstStyle/>
          <a:p>
            <a:pPr algn="ctr"/>
            <a:br>
              <a:rPr lang="en-US" sz="4400" dirty="0">
                <a:solidFill>
                  <a:srgbClr val="000000"/>
                </a:solidFill>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PHÒNG CHỐNG  BỆNH CÚM MÙA</a:t>
            </a:r>
          </a:p>
        </p:txBody>
      </p:sp>
      <p:sp>
        <p:nvSpPr>
          <p:cNvPr id="2051" name="Rectangle 3"/>
          <p:cNvSpPr>
            <a:spLocks noGrp="1" noChangeArrowheads="1"/>
          </p:cNvSpPr>
          <p:nvPr>
            <p:ph type="subTitle" idx="1"/>
          </p:nvPr>
        </p:nvSpPr>
        <p:spPr>
          <a:xfrm>
            <a:off x="304800" y="4572000"/>
            <a:ext cx="4724400" cy="457200"/>
          </a:xfrm>
        </p:spPr>
        <p:txBody>
          <a:bodyPr/>
          <a:lstStyle/>
          <a:p>
            <a:pPr algn="ctr"/>
            <a:r>
              <a:rPr lang="en-US" sz="2400" b="1" dirty="0">
                <a:solidFill>
                  <a:srgbClr val="00B050"/>
                </a:solidFill>
                <a:latin typeface="+mj-lt"/>
              </a:rPr>
              <a:t>BSCKII. </a:t>
            </a:r>
            <a:r>
              <a:rPr lang="en-US" sz="2400" b="1" dirty="0" err="1">
                <a:solidFill>
                  <a:srgbClr val="00B050"/>
                </a:solidFill>
                <a:latin typeface="+mj-lt"/>
              </a:rPr>
              <a:t>Vũ</a:t>
            </a:r>
            <a:r>
              <a:rPr lang="en-US" sz="2400" b="1" dirty="0">
                <a:solidFill>
                  <a:srgbClr val="00B050"/>
                </a:solidFill>
                <a:latin typeface="+mj-lt"/>
              </a:rPr>
              <a:t> </a:t>
            </a:r>
            <a:r>
              <a:rPr lang="en-US" sz="2400" b="1" dirty="0" err="1">
                <a:solidFill>
                  <a:srgbClr val="00B050"/>
                </a:solidFill>
                <a:latin typeface="+mj-lt"/>
              </a:rPr>
              <a:t>Thị</a:t>
            </a:r>
            <a:r>
              <a:rPr lang="en-US" sz="2400" b="1" dirty="0">
                <a:solidFill>
                  <a:srgbClr val="00B050"/>
                </a:solidFill>
                <a:latin typeface="+mj-lt"/>
              </a:rPr>
              <a:t> </a:t>
            </a:r>
            <a:r>
              <a:rPr lang="en-US" sz="2400" b="1" dirty="0" err="1">
                <a:solidFill>
                  <a:srgbClr val="00B050"/>
                </a:solidFill>
                <a:latin typeface="+mj-lt"/>
              </a:rPr>
              <a:t>Lượng</a:t>
            </a:r>
            <a:endParaRPr lang="en-US" sz="2400" b="1" dirty="0">
              <a:solidFill>
                <a:srgbClr val="00B050"/>
              </a:solidFill>
              <a:latin typeface="+mj-lt"/>
            </a:endParaRPr>
          </a:p>
          <a:p>
            <a:r>
              <a:rPr lang="en-US" sz="2400" b="1" dirty="0">
                <a:solidFill>
                  <a:srgbClr val="00B050"/>
                </a:solidFill>
                <a:latin typeface="+mj-lt"/>
              </a:rPr>
              <a:t> </a:t>
            </a:r>
          </a:p>
        </p:txBody>
      </p:sp>
      <p:sp>
        <p:nvSpPr>
          <p:cNvPr id="2" name="TextBox 1"/>
          <p:cNvSpPr txBox="1"/>
          <p:nvPr/>
        </p:nvSpPr>
        <p:spPr>
          <a:xfrm>
            <a:off x="76200" y="457200"/>
            <a:ext cx="51816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6161">
                    <a:lumMod val="75000"/>
                  </a:srgbClr>
                </a:solidFill>
                <a:effectLst/>
                <a:uLnTx/>
                <a:uFillTx/>
                <a:latin typeface="Arial"/>
                <a:ea typeface="+mn-ea"/>
                <a:cs typeface="+mn-cs"/>
              </a:rPr>
              <a:t>TRUNG TÂM Y TẾ QUẬN NGÔ QUYỀN</a:t>
            </a:r>
          </a:p>
        </p:txBody>
      </p:sp>
    </p:spTree>
    <p:extLst>
      <p:ext uri="{BB962C8B-B14F-4D97-AF65-F5344CB8AC3E}">
        <p14:creationId xmlns:p14="http://schemas.microsoft.com/office/powerpoint/2010/main" val="4158412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gray">
          <a:xfrm>
            <a:off x="2074863" y="3889375"/>
            <a:ext cx="5073650" cy="503238"/>
          </a:xfrm>
          <a:prstGeom prst="roundRect">
            <a:avLst>
              <a:gd name="adj" fmla="val 50000"/>
            </a:avLst>
          </a:prstGeom>
          <a:noFill/>
          <a:ln w="28575">
            <a:solidFill>
              <a:schemeClr val="folHlink"/>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AutoShape 3"/>
          <p:cNvSpPr>
            <a:spLocks noChangeArrowheads="1"/>
          </p:cNvSpPr>
          <p:nvPr/>
        </p:nvSpPr>
        <p:spPr bwMode="gray">
          <a:xfrm>
            <a:off x="2074863" y="3051175"/>
            <a:ext cx="5073650" cy="503238"/>
          </a:xfrm>
          <a:prstGeom prst="roundRect">
            <a:avLst>
              <a:gd name="adj" fmla="val 50000"/>
            </a:avLst>
          </a:prstGeom>
          <a:noFill/>
          <a:ln w="28575">
            <a:solidFill>
              <a:schemeClr val="hlink"/>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AutoShape 4"/>
          <p:cNvSpPr>
            <a:spLocks noChangeArrowheads="1"/>
          </p:cNvSpPr>
          <p:nvPr/>
        </p:nvSpPr>
        <p:spPr bwMode="gray">
          <a:xfrm>
            <a:off x="2074863" y="2212975"/>
            <a:ext cx="5073650" cy="503238"/>
          </a:xfrm>
          <a:prstGeom prst="roundRect">
            <a:avLst>
              <a:gd name="adj" fmla="val 50000"/>
            </a:avLst>
          </a:prstGeom>
          <a:noFill/>
          <a:ln w="28575">
            <a:solidFill>
              <a:schemeClr val="accent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AutoShape 5"/>
          <p:cNvSpPr>
            <a:spLocks noChangeArrowheads="1"/>
          </p:cNvSpPr>
          <p:nvPr/>
        </p:nvSpPr>
        <p:spPr bwMode="gray">
          <a:xfrm>
            <a:off x="2074863" y="1373188"/>
            <a:ext cx="5073650" cy="503237"/>
          </a:xfrm>
          <a:prstGeom prst="roundRect">
            <a:avLst>
              <a:gd name="adj" fmla="val 50000"/>
            </a:avLst>
          </a:prstGeom>
          <a:noFill/>
          <a:ln w="28575">
            <a:solidFill>
              <a:schemeClr val="accent2"/>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8" name="Group 7"/>
          <p:cNvGrpSpPr>
            <a:grpSpLocks/>
          </p:cNvGrpSpPr>
          <p:nvPr/>
        </p:nvGrpSpPr>
        <p:grpSpPr bwMode="auto">
          <a:xfrm>
            <a:off x="1995488" y="1355725"/>
            <a:ext cx="523875" cy="527050"/>
            <a:chOff x="720" y="1488"/>
            <a:chExt cx="806" cy="808"/>
          </a:xfrm>
        </p:grpSpPr>
        <p:sp>
          <p:nvSpPr>
            <p:cNvPr id="26" name="Oval 25"/>
            <p:cNvSpPr>
              <a:spLocks noChangeArrowheads="1"/>
            </p:cNvSpPr>
            <p:nvPr/>
          </p:nvSpPr>
          <p:spPr bwMode="gray">
            <a:xfrm>
              <a:off x="720" y="1490"/>
              <a:ext cx="806" cy="806"/>
            </a:xfrm>
            <a:prstGeom prst="ellipse">
              <a:avLst/>
            </a:prstGeom>
            <a:solidFill>
              <a:schemeClr val="accent2"/>
            </a:solid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7" name="Picture 26" descr="drop"/>
            <p:cNvPicPr>
              <a:picLocks noChangeAspect="1" noChangeArrowheads="1"/>
            </p:cNvPicPr>
            <p:nvPr/>
          </p:nvPicPr>
          <p:blipFill>
            <a:blip r:embed="rId2" cstate="print"/>
            <a:srcRect/>
            <a:stretch>
              <a:fillRect/>
            </a:stretch>
          </p:blipFill>
          <p:spPr bwMode="gray">
            <a:xfrm>
              <a:off x="721" y="1488"/>
              <a:ext cx="800" cy="800"/>
            </a:xfrm>
            <a:prstGeom prst="rect">
              <a:avLst/>
            </a:prstGeom>
            <a:noFill/>
          </p:spPr>
        </p:pic>
      </p:grpSp>
      <p:sp>
        <p:nvSpPr>
          <p:cNvPr id="9" name="Text Box 10"/>
          <p:cNvSpPr txBox="1">
            <a:spLocks noChangeArrowheads="1"/>
          </p:cNvSpPr>
          <p:nvPr/>
        </p:nvSpPr>
        <p:spPr bwMode="gray">
          <a:xfrm>
            <a:off x="2041526" y="1323975"/>
            <a:ext cx="327025" cy="579438"/>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1" u="none" strike="noStrike" kern="1200" cap="none" spc="0" normalizeH="0" baseline="0" noProof="0">
                <a:ln>
                  <a:noFill/>
                </a:ln>
                <a:solidFill>
                  <a:srgbClr val="FFFFFF"/>
                </a:solidFill>
                <a:effectLst/>
                <a:uLnTx/>
                <a:uFillTx/>
                <a:latin typeface="Arial" charset="0"/>
                <a:ea typeface="+mn-ea"/>
                <a:cs typeface="Arial" charset="0"/>
              </a:rPr>
              <a:t>1</a:t>
            </a:r>
          </a:p>
        </p:txBody>
      </p:sp>
      <p:grpSp>
        <p:nvGrpSpPr>
          <p:cNvPr id="10" name="Group 9"/>
          <p:cNvGrpSpPr>
            <a:grpSpLocks/>
          </p:cNvGrpSpPr>
          <p:nvPr/>
        </p:nvGrpSpPr>
        <p:grpSpPr bwMode="auto">
          <a:xfrm>
            <a:off x="1995488" y="2195518"/>
            <a:ext cx="523875" cy="527051"/>
            <a:chOff x="1188" y="1705"/>
            <a:chExt cx="330" cy="332"/>
          </a:xfrm>
        </p:grpSpPr>
        <p:sp>
          <p:nvSpPr>
            <p:cNvPr id="24" name="Oval 23"/>
            <p:cNvSpPr>
              <a:spLocks noChangeArrowheads="1"/>
            </p:cNvSpPr>
            <p:nvPr/>
          </p:nvSpPr>
          <p:spPr bwMode="gray">
            <a:xfrm>
              <a:off x="1188" y="1706"/>
              <a:ext cx="330" cy="331"/>
            </a:xfrm>
            <a:prstGeom prst="ellipse">
              <a:avLst/>
            </a:prstGeom>
            <a:solidFill>
              <a:schemeClr val="accent1"/>
            </a:solid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5" name="Picture 24" descr="drop"/>
            <p:cNvPicPr>
              <a:picLocks noChangeAspect="1" noChangeArrowheads="1"/>
            </p:cNvPicPr>
            <p:nvPr/>
          </p:nvPicPr>
          <p:blipFill>
            <a:blip r:embed="rId2" cstate="print"/>
            <a:srcRect/>
            <a:stretch>
              <a:fillRect/>
            </a:stretch>
          </p:blipFill>
          <p:spPr bwMode="gray">
            <a:xfrm>
              <a:off x="1190" y="1705"/>
              <a:ext cx="328" cy="329"/>
            </a:xfrm>
            <a:prstGeom prst="rect">
              <a:avLst/>
            </a:prstGeom>
            <a:noFill/>
          </p:spPr>
        </p:pic>
      </p:grpSp>
      <p:sp>
        <p:nvSpPr>
          <p:cNvPr id="11" name="Text Box 14"/>
          <p:cNvSpPr txBox="1">
            <a:spLocks noChangeArrowheads="1"/>
          </p:cNvSpPr>
          <p:nvPr/>
        </p:nvSpPr>
        <p:spPr bwMode="gray">
          <a:xfrm>
            <a:off x="2046288" y="2163763"/>
            <a:ext cx="346075" cy="579437"/>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1" u="none" strike="noStrike" kern="1200" cap="none" spc="0" normalizeH="0" baseline="0" noProof="0">
                <a:ln>
                  <a:noFill/>
                </a:ln>
                <a:solidFill>
                  <a:srgbClr val="FFFFFF"/>
                </a:solidFill>
                <a:effectLst/>
                <a:uLnTx/>
                <a:uFillTx/>
                <a:latin typeface="Arial" charset="0"/>
                <a:ea typeface="+mn-ea"/>
                <a:cs typeface="Arial" charset="0"/>
              </a:rPr>
              <a:t>2</a:t>
            </a:r>
          </a:p>
        </p:txBody>
      </p:sp>
      <p:grpSp>
        <p:nvGrpSpPr>
          <p:cNvPr id="12" name="Group 11"/>
          <p:cNvGrpSpPr>
            <a:grpSpLocks/>
          </p:cNvGrpSpPr>
          <p:nvPr/>
        </p:nvGrpSpPr>
        <p:grpSpPr bwMode="auto">
          <a:xfrm>
            <a:off x="1995488" y="3033720"/>
            <a:ext cx="523875" cy="527051"/>
            <a:chOff x="1188" y="2112"/>
            <a:chExt cx="330" cy="332"/>
          </a:xfrm>
        </p:grpSpPr>
        <p:sp>
          <p:nvSpPr>
            <p:cNvPr id="22" name="Oval 21"/>
            <p:cNvSpPr>
              <a:spLocks noChangeArrowheads="1"/>
            </p:cNvSpPr>
            <p:nvPr/>
          </p:nvSpPr>
          <p:spPr bwMode="gray">
            <a:xfrm>
              <a:off x="1188" y="2113"/>
              <a:ext cx="330" cy="331"/>
            </a:xfrm>
            <a:prstGeom prst="ellipse">
              <a:avLst/>
            </a:prstGeom>
            <a:solidFill>
              <a:schemeClr val="hlink"/>
            </a:solid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3" name="Picture 22" descr="drop"/>
            <p:cNvPicPr>
              <a:picLocks noChangeAspect="1" noChangeArrowheads="1"/>
            </p:cNvPicPr>
            <p:nvPr/>
          </p:nvPicPr>
          <p:blipFill>
            <a:blip r:embed="rId2" cstate="print"/>
            <a:srcRect/>
            <a:stretch>
              <a:fillRect/>
            </a:stretch>
          </p:blipFill>
          <p:spPr bwMode="gray">
            <a:xfrm>
              <a:off x="1190" y="2112"/>
              <a:ext cx="328" cy="329"/>
            </a:xfrm>
            <a:prstGeom prst="rect">
              <a:avLst/>
            </a:prstGeom>
            <a:noFill/>
          </p:spPr>
        </p:pic>
      </p:grpSp>
      <p:sp>
        <p:nvSpPr>
          <p:cNvPr id="13" name="Text Box 18"/>
          <p:cNvSpPr txBox="1">
            <a:spLocks noChangeArrowheads="1"/>
          </p:cNvSpPr>
          <p:nvPr/>
        </p:nvSpPr>
        <p:spPr bwMode="gray">
          <a:xfrm>
            <a:off x="2049463" y="3001963"/>
            <a:ext cx="314325" cy="579437"/>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1" u="none" strike="noStrike" kern="1200" cap="none" spc="0" normalizeH="0" baseline="0" noProof="0">
                <a:ln>
                  <a:noFill/>
                </a:ln>
                <a:solidFill>
                  <a:srgbClr val="FFFFFF"/>
                </a:solidFill>
                <a:effectLst/>
                <a:uLnTx/>
                <a:uFillTx/>
                <a:latin typeface="Arial" charset="0"/>
                <a:ea typeface="+mn-ea"/>
                <a:cs typeface="Arial" charset="0"/>
              </a:rPr>
              <a:t>3</a:t>
            </a:r>
          </a:p>
        </p:txBody>
      </p:sp>
      <p:grpSp>
        <p:nvGrpSpPr>
          <p:cNvPr id="14" name="Group 13"/>
          <p:cNvGrpSpPr>
            <a:grpSpLocks/>
          </p:cNvGrpSpPr>
          <p:nvPr/>
        </p:nvGrpSpPr>
        <p:grpSpPr bwMode="auto">
          <a:xfrm>
            <a:off x="1995488" y="3871920"/>
            <a:ext cx="523875" cy="527051"/>
            <a:chOff x="1188" y="2532"/>
            <a:chExt cx="330" cy="332"/>
          </a:xfrm>
        </p:grpSpPr>
        <p:sp>
          <p:nvSpPr>
            <p:cNvPr id="20" name="Oval 19"/>
            <p:cNvSpPr>
              <a:spLocks noChangeArrowheads="1"/>
            </p:cNvSpPr>
            <p:nvPr/>
          </p:nvSpPr>
          <p:spPr bwMode="gray">
            <a:xfrm>
              <a:off x="1188" y="2533"/>
              <a:ext cx="330" cy="331"/>
            </a:xfrm>
            <a:prstGeom prst="ellipse">
              <a:avLst/>
            </a:prstGeom>
            <a:solidFill>
              <a:schemeClr val="folHlink"/>
            </a:solid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1" name="Picture 20" descr="drop"/>
            <p:cNvPicPr>
              <a:picLocks noChangeAspect="1" noChangeArrowheads="1"/>
            </p:cNvPicPr>
            <p:nvPr/>
          </p:nvPicPr>
          <p:blipFill>
            <a:blip r:embed="rId2" cstate="print"/>
            <a:srcRect/>
            <a:stretch>
              <a:fillRect/>
            </a:stretch>
          </p:blipFill>
          <p:spPr bwMode="gray">
            <a:xfrm>
              <a:off x="1190" y="2532"/>
              <a:ext cx="328" cy="329"/>
            </a:xfrm>
            <a:prstGeom prst="rect">
              <a:avLst/>
            </a:prstGeom>
            <a:noFill/>
          </p:spPr>
        </p:pic>
      </p:grpSp>
      <p:sp>
        <p:nvSpPr>
          <p:cNvPr id="15" name="Text Box 22"/>
          <p:cNvSpPr txBox="1">
            <a:spLocks noChangeArrowheads="1"/>
          </p:cNvSpPr>
          <p:nvPr/>
        </p:nvSpPr>
        <p:spPr bwMode="gray">
          <a:xfrm>
            <a:off x="2041526" y="3840163"/>
            <a:ext cx="327025" cy="579437"/>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Arial" charset="0"/>
                <a:ea typeface="+mn-ea"/>
                <a:cs typeface="Arial" charset="0"/>
              </a:rPr>
              <a:t>4</a:t>
            </a:r>
          </a:p>
        </p:txBody>
      </p:sp>
      <p:sp>
        <p:nvSpPr>
          <p:cNvPr id="16" name="Text Box 23"/>
          <p:cNvSpPr txBox="1">
            <a:spLocks noChangeArrowheads="1"/>
          </p:cNvSpPr>
          <p:nvPr/>
        </p:nvSpPr>
        <p:spPr bwMode="gray">
          <a:xfrm>
            <a:off x="2570163" y="1393825"/>
            <a:ext cx="4368800" cy="461665"/>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marR="0" lvl="0" indent="-457200" algn="l" defTabSz="914400" rtl="0" eaLnBrk="1" fontAlgn="base" latinLnBrk="0" hangingPunct="1">
              <a:lnSpc>
                <a:spcPct val="100000"/>
              </a:lnSpc>
              <a:spcBef>
                <a:spcPct val="50000"/>
              </a:spcBef>
              <a:spcAft>
                <a:spcPct val="0"/>
              </a:spcAft>
              <a:buClr>
                <a:srgbClr val="000000"/>
              </a:buClr>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T</a:t>
            </a:r>
            <a:r>
              <a:rPr lang="vi-VN" sz="2400" b="1" dirty="0">
                <a:solidFill>
                  <a:srgbClr val="000000"/>
                </a:solidFill>
                <a:cs typeface="Arial" charset="0"/>
              </a:rPr>
              <a:t>ình hình dịch</a:t>
            </a: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 </a:t>
            </a:r>
          </a:p>
        </p:txBody>
      </p:sp>
      <p:sp>
        <p:nvSpPr>
          <p:cNvPr id="17" name="Text Box 24"/>
          <p:cNvSpPr txBox="1">
            <a:spLocks noChangeArrowheads="1"/>
          </p:cNvSpPr>
          <p:nvPr/>
        </p:nvSpPr>
        <p:spPr bwMode="gray">
          <a:xfrm>
            <a:off x="2570163" y="2233613"/>
            <a:ext cx="4368800" cy="457200"/>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marR="0" lvl="0" indent="-457200" algn="l" defTabSz="914400" rtl="0" eaLnBrk="1" fontAlgn="base" latinLnBrk="0" hangingPunct="1">
              <a:lnSpc>
                <a:spcPct val="100000"/>
              </a:lnSpc>
              <a:spcBef>
                <a:spcPct val="50000"/>
              </a:spcBef>
              <a:spcAft>
                <a:spcPct val="0"/>
              </a:spcAft>
              <a:buClr>
                <a:srgbClr val="000000"/>
              </a:buClr>
              <a:buSzTx/>
              <a:buFontTx/>
              <a:buNone/>
              <a:tabLst/>
              <a:defRPr/>
            </a:pPr>
            <a:r>
              <a:rPr kumimoji="0" lang="en-US" sz="2400" b="1" i="0" u="none" strike="noStrike" kern="1200" cap="none" spc="0" normalizeH="0" baseline="0" noProof="0" dirty="0" err="1">
                <a:ln>
                  <a:noFill/>
                </a:ln>
                <a:solidFill>
                  <a:srgbClr val="000000"/>
                </a:solidFill>
                <a:effectLst/>
                <a:uLnTx/>
                <a:uFillTx/>
                <a:latin typeface="Arial" charset="0"/>
                <a:ea typeface="+mn-ea"/>
                <a:cs typeface="Arial" charset="0"/>
              </a:rPr>
              <a:t>Đại</a:t>
            </a: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2400" b="1" i="0" u="none" strike="noStrike" kern="1200" cap="none" spc="0" normalizeH="0" baseline="0" noProof="0" dirty="0" err="1">
                <a:ln>
                  <a:noFill/>
                </a:ln>
                <a:solidFill>
                  <a:srgbClr val="000000"/>
                </a:solidFill>
                <a:effectLst/>
                <a:uLnTx/>
                <a:uFillTx/>
                <a:latin typeface="Arial" charset="0"/>
                <a:ea typeface="+mn-ea"/>
                <a:cs typeface="Arial" charset="0"/>
              </a:rPr>
              <a:t>cương</a:t>
            </a:r>
            <a:endParaRPr kumimoji="0" lang="en-US" sz="24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8" name="Text Box 25"/>
          <p:cNvSpPr txBox="1">
            <a:spLocks noChangeArrowheads="1"/>
          </p:cNvSpPr>
          <p:nvPr/>
        </p:nvSpPr>
        <p:spPr bwMode="gray">
          <a:xfrm>
            <a:off x="2570163" y="3071813"/>
            <a:ext cx="4368800" cy="457200"/>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marR="0" lvl="0" indent="-457200" algn="l" defTabSz="914400" rtl="0" eaLnBrk="1" fontAlgn="base" latinLnBrk="0" hangingPunct="1">
              <a:lnSpc>
                <a:spcPct val="100000"/>
              </a:lnSpc>
              <a:spcBef>
                <a:spcPct val="50000"/>
              </a:spcBef>
              <a:spcAft>
                <a:spcPct val="0"/>
              </a:spcAft>
              <a:buClr>
                <a:srgbClr val="000000"/>
              </a:buClr>
              <a:buSzTx/>
              <a:buFontTx/>
              <a:buNone/>
              <a:tabLst/>
              <a:defRPr/>
            </a:pPr>
            <a:r>
              <a:rPr kumimoji="0" lang="en-US" sz="2400" b="1" i="0" u="none" strike="noStrike" kern="1200" cap="none" spc="0" normalizeH="0" baseline="0" noProof="0" dirty="0" err="1">
                <a:ln>
                  <a:noFill/>
                </a:ln>
                <a:solidFill>
                  <a:srgbClr val="000000"/>
                </a:solidFill>
                <a:effectLst/>
                <a:uLnTx/>
                <a:uFillTx/>
                <a:latin typeface="Arial" charset="0"/>
                <a:ea typeface="+mn-ea"/>
                <a:cs typeface="Arial" charset="0"/>
              </a:rPr>
              <a:t>Triệu</a:t>
            </a: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2400" b="1" i="0" u="none" strike="noStrike" kern="1200" cap="none" spc="0" normalizeH="0" baseline="0" noProof="0" dirty="0" err="1">
                <a:ln>
                  <a:noFill/>
                </a:ln>
                <a:solidFill>
                  <a:srgbClr val="000000"/>
                </a:solidFill>
                <a:effectLst/>
                <a:uLnTx/>
                <a:uFillTx/>
                <a:latin typeface="Arial" charset="0"/>
                <a:ea typeface="+mn-ea"/>
                <a:cs typeface="Arial" charset="0"/>
              </a:rPr>
              <a:t>chứng</a:t>
            </a:r>
            <a:endParaRPr kumimoji="0" lang="en-US" sz="24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9" name="Text Box 26"/>
          <p:cNvSpPr txBox="1">
            <a:spLocks noChangeArrowheads="1"/>
          </p:cNvSpPr>
          <p:nvPr/>
        </p:nvSpPr>
        <p:spPr bwMode="gray">
          <a:xfrm>
            <a:off x="2570163" y="3911600"/>
            <a:ext cx="4368800" cy="457200"/>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marR="0" lvl="0" indent="-457200" algn="l" defTabSz="914400" rtl="0" eaLnBrk="1" fontAlgn="base" latinLnBrk="0" hangingPunct="1">
              <a:lnSpc>
                <a:spcPct val="100000"/>
              </a:lnSpc>
              <a:spcBef>
                <a:spcPct val="50000"/>
              </a:spcBef>
              <a:spcAft>
                <a:spcPct val="0"/>
              </a:spcAft>
              <a:buClr>
                <a:srgbClr val="000000"/>
              </a:buClr>
              <a:buSzTx/>
              <a:buFontTx/>
              <a:buNone/>
              <a:tabLst/>
              <a:defRPr/>
            </a:pPr>
            <a:r>
              <a:rPr kumimoji="0" lang="en-US" sz="2400" b="1" i="0" u="none" strike="noStrike" kern="1200" cap="none" spc="0" normalizeH="0" baseline="0" noProof="0" dirty="0" err="1">
                <a:ln>
                  <a:noFill/>
                </a:ln>
                <a:solidFill>
                  <a:srgbClr val="000000"/>
                </a:solidFill>
                <a:effectLst/>
                <a:uLnTx/>
                <a:uFillTx/>
                <a:latin typeface="Arial" charset="0"/>
                <a:ea typeface="+mn-ea"/>
                <a:cs typeface="Arial" charset="0"/>
              </a:rPr>
              <a:t>Nguyên</a:t>
            </a: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2400" b="1" i="0" u="none" strike="noStrike" kern="1200" cap="none" spc="0" normalizeH="0" baseline="0" noProof="0" dirty="0" err="1">
                <a:ln>
                  <a:noFill/>
                </a:ln>
                <a:solidFill>
                  <a:srgbClr val="000000"/>
                </a:solidFill>
                <a:effectLst/>
                <a:uLnTx/>
                <a:uFillTx/>
                <a:latin typeface="Arial" charset="0"/>
                <a:ea typeface="+mn-ea"/>
                <a:cs typeface="Arial" charset="0"/>
              </a:rPr>
              <a:t>tắc</a:t>
            </a: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2400" b="1" i="0" u="none" strike="noStrike" kern="1200" cap="none" spc="0" normalizeH="0" baseline="0" noProof="0" dirty="0" err="1">
                <a:ln>
                  <a:noFill/>
                </a:ln>
                <a:solidFill>
                  <a:srgbClr val="000000"/>
                </a:solidFill>
                <a:effectLst/>
                <a:uLnTx/>
                <a:uFillTx/>
                <a:latin typeface="Arial" charset="0"/>
                <a:ea typeface="+mn-ea"/>
                <a:cs typeface="Arial" charset="0"/>
              </a:rPr>
              <a:t>điều</a:t>
            </a: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2400" b="1" i="0" u="none" strike="noStrike" kern="1200" cap="none" spc="0" normalizeH="0" baseline="0" noProof="0" dirty="0" err="1">
                <a:ln>
                  <a:noFill/>
                </a:ln>
                <a:solidFill>
                  <a:srgbClr val="000000"/>
                </a:solidFill>
                <a:effectLst/>
                <a:uLnTx/>
                <a:uFillTx/>
                <a:latin typeface="Arial" charset="0"/>
                <a:ea typeface="+mn-ea"/>
                <a:cs typeface="Arial" charset="0"/>
              </a:rPr>
              <a:t>trị</a:t>
            </a:r>
            <a:endParaRPr kumimoji="0" lang="en-US" sz="24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9" name="AutoShape 2"/>
          <p:cNvSpPr>
            <a:spLocks noChangeArrowheads="1"/>
          </p:cNvSpPr>
          <p:nvPr/>
        </p:nvSpPr>
        <p:spPr bwMode="gray">
          <a:xfrm>
            <a:off x="2074863" y="4750521"/>
            <a:ext cx="5073650" cy="503238"/>
          </a:xfrm>
          <a:prstGeom prst="roundRect">
            <a:avLst>
              <a:gd name="adj" fmla="val 50000"/>
            </a:avLst>
          </a:prstGeom>
          <a:noFill/>
          <a:ln w="28575">
            <a:solidFill>
              <a:srgbClr val="C000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30" name="Group 29"/>
          <p:cNvGrpSpPr>
            <a:grpSpLocks/>
          </p:cNvGrpSpPr>
          <p:nvPr/>
        </p:nvGrpSpPr>
        <p:grpSpPr bwMode="auto">
          <a:xfrm>
            <a:off x="1981203" y="4725132"/>
            <a:ext cx="538163" cy="534989"/>
            <a:chOff x="1179" y="2527"/>
            <a:chExt cx="339" cy="337"/>
          </a:xfrm>
        </p:grpSpPr>
        <p:sp>
          <p:nvSpPr>
            <p:cNvPr id="31" name="Oval 30"/>
            <p:cNvSpPr>
              <a:spLocks noChangeArrowheads="1"/>
            </p:cNvSpPr>
            <p:nvPr/>
          </p:nvSpPr>
          <p:spPr bwMode="gray">
            <a:xfrm>
              <a:off x="1188" y="2533"/>
              <a:ext cx="330" cy="331"/>
            </a:xfrm>
            <a:prstGeom prst="ellipse">
              <a:avLst/>
            </a:prstGeom>
            <a:solidFill>
              <a:srgbClr val="C00000"/>
            </a:solid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32" name="Picture 31" descr="drop"/>
            <p:cNvPicPr>
              <a:picLocks noChangeAspect="1" noChangeArrowheads="1"/>
            </p:cNvPicPr>
            <p:nvPr/>
          </p:nvPicPr>
          <p:blipFill>
            <a:blip r:embed="rId2" cstate="print"/>
            <a:srcRect/>
            <a:stretch>
              <a:fillRect/>
            </a:stretch>
          </p:blipFill>
          <p:spPr bwMode="gray">
            <a:xfrm>
              <a:off x="1179" y="2527"/>
              <a:ext cx="328" cy="329"/>
            </a:xfrm>
            <a:prstGeom prst="rect">
              <a:avLst/>
            </a:prstGeom>
            <a:noFill/>
          </p:spPr>
        </p:pic>
      </p:grpSp>
      <p:sp>
        <p:nvSpPr>
          <p:cNvPr id="33" name="Text Box 26"/>
          <p:cNvSpPr txBox="1">
            <a:spLocks noChangeArrowheads="1"/>
          </p:cNvSpPr>
          <p:nvPr/>
        </p:nvSpPr>
        <p:spPr bwMode="gray">
          <a:xfrm>
            <a:off x="2570163" y="4772746"/>
            <a:ext cx="4368800" cy="457200"/>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marR="0" lvl="0" indent="-457200" algn="l" defTabSz="914400" rtl="0" eaLnBrk="1" fontAlgn="base" latinLnBrk="0" hangingPunct="1">
              <a:lnSpc>
                <a:spcPct val="100000"/>
              </a:lnSpc>
              <a:spcBef>
                <a:spcPct val="50000"/>
              </a:spcBef>
              <a:spcAft>
                <a:spcPct val="0"/>
              </a:spcAft>
              <a:buClr>
                <a:srgbClr val="000000"/>
              </a:buClr>
              <a:buSzTx/>
              <a:buFontTx/>
              <a:buNone/>
              <a:tabLst/>
              <a:defRPr/>
            </a:pPr>
            <a:r>
              <a:rPr kumimoji="0" lang="en-US" sz="2400" b="1" i="0" u="none" strike="noStrike" kern="1200" cap="none" spc="0" normalizeH="0" baseline="0" noProof="0" dirty="0" err="1">
                <a:ln>
                  <a:noFill/>
                </a:ln>
                <a:solidFill>
                  <a:srgbClr val="000000"/>
                </a:solidFill>
                <a:effectLst/>
                <a:uLnTx/>
                <a:uFillTx/>
                <a:latin typeface="Arial" charset="0"/>
                <a:ea typeface="+mn-ea"/>
                <a:cs typeface="Arial" charset="0"/>
              </a:rPr>
              <a:t>Phòng</a:t>
            </a:r>
            <a:r>
              <a:rPr kumimoji="0" lang="en-US" sz="2400" b="1" i="0" u="none" strike="noStrike" kern="1200" cap="none" spc="0" normalizeH="0" noProof="0" dirty="0">
                <a:ln>
                  <a:noFill/>
                </a:ln>
                <a:solidFill>
                  <a:srgbClr val="000000"/>
                </a:solidFill>
                <a:effectLst/>
                <a:uLnTx/>
                <a:uFillTx/>
                <a:latin typeface="Arial" charset="0"/>
                <a:ea typeface="+mn-ea"/>
                <a:cs typeface="Arial" charset="0"/>
              </a:rPr>
              <a:t> </a:t>
            </a:r>
            <a:r>
              <a:rPr kumimoji="0" lang="en-US" sz="2400" b="1" i="0" u="none" strike="noStrike" kern="1200" cap="none" spc="0" normalizeH="0" noProof="0" dirty="0" err="1">
                <a:ln>
                  <a:noFill/>
                </a:ln>
                <a:solidFill>
                  <a:srgbClr val="000000"/>
                </a:solidFill>
                <a:effectLst/>
                <a:uLnTx/>
                <a:uFillTx/>
                <a:latin typeface="Arial" charset="0"/>
                <a:ea typeface="+mn-ea"/>
                <a:cs typeface="Arial" charset="0"/>
              </a:rPr>
              <a:t>bệnh</a:t>
            </a:r>
            <a:endParaRPr kumimoji="0" lang="en-US" sz="24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4" name="Rectangle 33"/>
          <p:cNvSpPr/>
          <p:nvPr/>
        </p:nvSpPr>
        <p:spPr>
          <a:xfrm>
            <a:off x="2049462" y="4724400"/>
            <a:ext cx="402395" cy="584775"/>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Arial" charset="0"/>
                <a:ea typeface="+mn-ea"/>
                <a:cs typeface="Arial" charset="0"/>
              </a:rPr>
              <a:t>5</a:t>
            </a:r>
          </a:p>
        </p:txBody>
      </p:sp>
      <p:sp>
        <p:nvSpPr>
          <p:cNvPr id="35" name="Date Placeholder 3"/>
          <p:cNvSpPr txBox="1">
            <a:spLocks/>
          </p:cNvSpPr>
          <p:nvPr/>
        </p:nvSpPr>
        <p:spPr>
          <a:xfrm>
            <a:off x="6400800" y="6324600"/>
            <a:ext cx="2895600" cy="228599"/>
          </a:xfrm>
          <a:prstGeom prst="rect">
            <a:avLst/>
          </a:prstGeom>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en-US" sz="1400">
                <a:solidFill>
                  <a:schemeClr val="accent6"/>
                </a:solidFill>
              </a:rPr>
              <a:t>TTYT Q</a:t>
            </a:r>
            <a:r>
              <a:rPr lang="vi-VN" sz="1400">
                <a:solidFill>
                  <a:schemeClr val="accent6"/>
                </a:solidFill>
              </a:rPr>
              <a:t>UẬN NGÔ QUYỀN</a:t>
            </a:r>
            <a:endParaRPr lang="en-US" sz="1400" dirty="0">
              <a:solidFill>
                <a:schemeClr val="accent6"/>
              </a:solidFill>
            </a:endParaRPr>
          </a:p>
        </p:txBody>
      </p:sp>
    </p:spTree>
    <p:extLst>
      <p:ext uri="{BB962C8B-B14F-4D97-AF65-F5344CB8AC3E}">
        <p14:creationId xmlns:p14="http://schemas.microsoft.com/office/powerpoint/2010/main" val="1646665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dirty="0" err="1"/>
              <a:t>Thực</a:t>
            </a:r>
            <a:r>
              <a:rPr lang="en-US" dirty="0"/>
              <a:t> </a:t>
            </a:r>
            <a:r>
              <a:rPr lang="en-US" dirty="0" err="1"/>
              <a:t>trạng</a:t>
            </a:r>
            <a:r>
              <a:rPr lang="en-US" dirty="0"/>
              <a:t> </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Theo </a:t>
            </a:r>
            <a:r>
              <a:rPr lang="en-US" dirty="0" err="1"/>
              <a:t>Bộ</a:t>
            </a:r>
            <a:r>
              <a:rPr lang="en-US" dirty="0"/>
              <a:t> Y </a:t>
            </a:r>
            <a:r>
              <a:rPr lang="en-US" dirty="0" err="1"/>
              <a:t>tế</a:t>
            </a:r>
            <a:r>
              <a:rPr lang="en-US" dirty="0"/>
              <a:t> </a:t>
            </a:r>
            <a:r>
              <a:rPr lang="en-US" dirty="0" err="1"/>
              <a:t>hàng</a:t>
            </a:r>
            <a:r>
              <a:rPr lang="en-US" dirty="0"/>
              <a:t> </a:t>
            </a:r>
            <a:r>
              <a:rPr lang="en-US" dirty="0" err="1"/>
              <a:t>năm</a:t>
            </a:r>
            <a:r>
              <a:rPr lang="en-US" dirty="0"/>
              <a:t> </a:t>
            </a:r>
            <a:r>
              <a:rPr lang="en-US" dirty="0" err="1"/>
              <a:t>Việt</a:t>
            </a:r>
            <a:r>
              <a:rPr lang="en-US" dirty="0"/>
              <a:t> Nam </a:t>
            </a:r>
            <a:r>
              <a:rPr lang="en-US" dirty="0" err="1"/>
              <a:t>vẫn</a:t>
            </a:r>
            <a:r>
              <a:rPr lang="en-US" dirty="0"/>
              <a:t> </a:t>
            </a:r>
            <a:r>
              <a:rPr lang="en-US" dirty="0" err="1"/>
              <a:t>ghi</a:t>
            </a:r>
            <a:r>
              <a:rPr lang="en-US" dirty="0"/>
              <a:t> </a:t>
            </a:r>
            <a:r>
              <a:rPr lang="en-US" dirty="0" err="1"/>
              <a:t>nhận</a:t>
            </a:r>
            <a:r>
              <a:rPr lang="en-US" dirty="0"/>
              <a:t> 600.000 </a:t>
            </a:r>
            <a:r>
              <a:rPr lang="en-US" dirty="0" err="1"/>
              <a:t>đến</a:t>
            </a:r>
            <a:r>
              <a:rPr lang="en-US" dirty="0"/>
              <a:t> 1.000.000 </a:t>
            </a:r>
            <a:r>
              <a:rPr lang="en-US" dirty="0" err="1"/>
              <a:t>trường</a:t>
            </a:r>
            <a:r>
              <a:rPr lang="en-US" dirty="0"/>
              <a:t> </a:t>
            </a:r>
            <a:r>
              <a:rPr lang="en-US" dirty="0" err="1"/>
              <a:t>hợp</a:t>
            </a:r>
            <a:r>
              <a:rPr lang="en-US" dirty="0"/>
              <a:t> </a:t>
            </a:r>
            <a:r>
              <a:rPr lang="en-US" dirty="0" err="1"/>
              <a:t>mắc</a:t>
            </a:r>
            <a:r>
              <a:rPr lang="en-US" dirty="0"/>
              <a:t> </a:t>
            </a:r>
            <a:r>
              <a:rPr lang="en-US" dirty="0" err="1"/>
              <a:t>cúm</a:t>
            </a:r>
            <a:r>
              <a:rPr lang="en-US" dirty="0"/>
              <a:t> </a:t>
            </a:r>
            <a:r>
              <a:rPr lang="en-US" dirty="0" err="1"/>
              <a:t>mùa</a:t>
            </a:r>
            <a:r>
              <a:rPr lang="en-US" dirty="0"/>
              <a:t>.</a:t>
            </a:r>
          </a:p>
          <a:p>
            <a:pPr>
              <a:buFont typeface="Wingdings" panose="05000000000000000000" pitchFamily="2" charset="2"/>
              <a:buChar char="Ø"/>
            </a:pPr>
            <a:r>
              <a:rPr lang="en-US" dirty="0" err="1"/>
              <a:t>Tại</a:t>
            </a:r>
            <a:r>
              <a:rPr lang="en-US" dirty="0"/>
              <a:t> </a:t>
            </a:r>
            <a:r>
              <a:rPr lang="en-US" dirty="0" err="1"/>
              <a:t>Quận</a:t>
            </a:r>
            <a:r>
              <a:rPr lang="en-US" dirty="0"/>
              <a:t> </a:t>
            </a:r>
            <a:r>
              <a:rPr lang="en-US" dirty="0" err="1"/>
              <a:t>Ngô</a:t>
            </a:r>
            <a:r>
              <a:rPr lang="en-US" dirty="0"/>
              <a:t> </a:t>
            </a:r>
            <a:r>
              <a:rPr lang="en-US" dirty="0" err="1"/>
              <a:t>Quyền</a:t>
            </a:r>
            <a:r>
              <a:rPr lang="en-US" dirty="0"/>
              <a:t>, </a:t>
            </a:r>
            <a:r>
              <a:rPr lang="en-US" dirty="0" err="1"/>
              <a:t>trong</a:t>
            </a:r>
            <a:r>
              <a:rPr lang="en-US" dirty="0"/>
              <a:t> 10 </a:t>
            </a:r>
            <a:r>
              <a:rPr lang="en-US" dirty="0" err="1"/>
              <a:t>tháng</a:t>
            </a:r>
            <a:r>
              <a:rPr lang="en-US" dirty="0"/>
              <a:t> </a:t>
            </a:r>
            <a:r>
              <a:rPr lang="en-US" dirty="0" err="1"/>
              <a:t>đầu</a:t>
            </a:r>
            <a:r>
              <a:rPr lang="en-US" dirty="0"/>
              <a:t> </a:t>
            </a:r>
            <a:r>
              <a:rPr lang="en-US" dirty="0" err="1"/>
              <a:t>năm</a:t>
            </a:r>
            <a:r>
              <a:rPr lang="en-US" dirty="0"/>
              <a:t> 2023 </a:t>
            </a:r>
            <a:r>
              <a:rPr lang="en-US" dirty="0" err="1"/>
              <a:t>ghi</a:t>
            </a:r>
            <a:r>
              <a:rPr lang="en-US" dirty="0"/>
              <a:t> </a:t>
            </a:r>
            <a:r>
              <a:rPr lang="en-US" dirty="0" err="1"/>
              <a:t>nhận</a:t>
            </a:r>
            <a:r>
              <a:rPr lang="en-US" dirty="0"/>
              <a:t> 20 ca </a:t>
            </a:r>
            <a:r>
              <a:rPr lang="en-US" dirty="0" err="1"/>
              <a:t>cúm</a:t>
            </a:r>
            <a:r>
              <a:rPr lang="en-US" dirty="0"/>
              <a:t>.</a:t>
            </a:r>
          </a:p>
        </p:txBody>
      </p:sp>
      <p:sp>
        <p:nvSpPr>
          <p:cNvPr id="4" name="Date Placeholder 3"/>
          <p:cNvSpPr txBox="1">
            <a:spLocks/>
          </p:cNvSpPr>
          <p:nvPr/>
        </p:nvSpPr>
        <p:spPr>
          <a:xfrm>
            <a:off x="5791200" y="6280151"/>
            <a:ext cx="2895600" cy="228599"/>
          </a:xfrm>
          <a:prstGeom prst="rect">
            <a:avLst/>
          </a:prstGeom>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en-US" sz="1400" dirty="0">
                <a:solidFill>
                  <a:schemeClr val="accent6"/>
                </a:solidFill>
              </a:rPr>
              <a:t>TTYT Q</a:t>
            </a:r>
            <a:r>
              <a:rPr lang="vi-VN" sz="1400" dirty="0">
                <a:solidFill>
                  <a:schemeClr val="accent6"/>
                </a:solidFill>
              </a:rPr>
              <a:t>UẬN NGÔ QUYỀN</a:t>
            </a:r>
            <a:endParaRPr lang="en-US" sz="1400" dirty="0">
              <a:solidFill>
                <a:schemeClr val="accent6"/>
              </a:solidFill>
            </a:endParaRPr>
          </a:p>
        </p:txBody>
      </p:sp>
    </p:spTree>
    <p:extLst>
      <p:ext uri="{BB962C8B-B14F-4D97-AF65-F5344CB8AC3E}">
        <p14:creationId xmlns:p14="http://schemas.microsoft.com/office/powerpoint/2010/main" val="3206728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a:t>2. ĐẠI CƯƠNG</a:t>
            </a:r>
          </a:p>
        </p:txBody>
      </p:sp>
      <p:pic>
        <p:nvPicPr>
          <p:cNvPr id="60419" name="Picture 3" descr="RY_circle001"/>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6014254" y="2992436"/>
            <a:ext cx="2748746" cy="2750903"/>
          </a:xfrm>
          <a:prstGeom prst="rect">
            <a:avLst/>
          </a:prstGeom>
          <a:noFill/>
        </p:spPr>
      </p:pic>
      <p:pic>
        <p:nvPicPr>
          <p:cNvPr id="60420" name="Picture 4" descr="LB_circle001"/>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406895" y="2974975"/>
            <a:ext cx="2768364" cy="2768364"/>
          </a:xfrm>
          <a:prstGeom prst="rect">
            <a:avLst/>
          </a:prstGeom>
          <a:noFill/>
        </p:spPr>
      </p:pic>
      <p:pic>
        <p:nvPicPr>
          <p:cNvPr id="60423" name="Picture 7" descr="YG_circle001"/>
          <p:cNvPicPr>
            <a:picLocks noChangeAspect="1" noChangeArrowheads="1"/>
          </p:cNvPicPr>
          <p:nvPr/>
        </p:nvPicPr>
        <p:blipFill>
          <a:blip r:embed="rId5">
            <a:duotone>
              <a:schemeClr val="accent2">
                <a:shade val="45000"/>
                <a:satMod val="135000"/>
              </a:schemeClr>
              <a:prstClr val="white"/>
            </a:duotone>
          </a:blip>
          <a:srcRect/>
          <a:stretch>
            <a:fillRect/>
          </a:stretch>
        </p:blipFill>
        <p:spPr bwMode="auto">
          <a:xfrm>
            <a:off x="3201014" y="2998787"/>
            <a:ext cx="2744552" cy="2744552"/>
          </a:xfrm>
          <a:prstGeom prst="rect">
            <a:avLst/>
          </a:prstGeom>
          <a:noFill/>
        </p:spPr>
      </p:pic>
      <p:sp>
        <p:nvSpPr>
          <p:cNvPr id="60424" name="Text Box 8"/>
          <p:cNvSpPr txBox="1">
            <a:spLocks noChangeArrowheads="1"/>
          </p:cNvSpPr>
          <p:nvPr/>
        </p:nvSpPr>
        <p:spPr bwMode="gray">
          <a:xfrm>
            <a:off x="989390" y="3647598"/>
            <a:ext cx="1603375" cy="1477328"/>
          </a:xfrm>
          <a:prstGeom prst="rect">
            <a:avLst/>
          </a:prstGeom>
          <a:noFill/>
          <a:ln w="9525" algn="ctr">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Arial" charset="0"/>
                <a:ea typeface="+mn-ea"/>
                <a:cs typeface="+mn-cs"/>
              </a:rPr>
              <a:t> Bệnh xảy ra hàng năm, thường vào mùa đông xuân.</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0425" name="Text Box 9"/>
          <p:cNvSpPr txBox="1">
            <a:spLocks noChangeArrowheads="1"/>
          </p:cNvSpPr>
          <p:nvPr/>
        </p:nvSpPr>
        <p:spPr bwMode="gray">
          <a:xfrm>
            <a:off x="3684966" y="3647598"/>
            <a:ext cx="1776648" cy="1569660"/>
          </a:xfrm>
          <a:prstGeom prst="rect">
            <a:avLst/>
          </a:prstGeom>
          <a:noFill/>
          <a:ln w="9525" algn="ctr">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T</a:t>
            </a:r>
            <a:r>
              <a:rPr kumimoji="0" lang="vi-VN" sz="1600" b="0" i="0" u="none" strike="noStrike" kern="1200" cap="none" spc="0" normalizeH="0" baseline="0" noProof="0" dirty="0">
                <a:ln>
                  <a:noFill/>
                </a:ln>
                <a:solidFill>
                  <a:srgbClr val="000000"/>
                </a:solidFill>
                <a:effectLst/>
                <a:uLnTx/>
                <a:uFillTx/>
                <a:latin typeface="Arial" charset="0"/>
                <a:ea typeface="+mn-ea"/>
                <a:cs typeface="+mn-cs"/>
              </a:rPr>
              <a:t>ại Việt Nam các virus gây bệnh cúm mùa thường gặp là cúm A/H3N2, A/H1N1 và cúm B</a:t>
            </a:r>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0426" name="Text Box 10"/>
          <p:cNvSpPr txBox="1">
            <a:spLocks noChangeArrowheads="1"/>
          </p:cNvSpPr>
          <p:nvPr/>
        </p:nvSpPr>
        <p:spPr bwMode="gray">
          <a:xfrm>
            <a:off x="6553199" y="3581162"/>
            <a:ext cx="1747409" cy="1815882"/>
          </a:xfrm>
          <a:prstGeom prst="rect">
            <a:avLst/>
          </a:prstGeom>
          <a:noFill/>
          <a:ln w="9525" algn="ctr">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1400" b="0" i="0" u="none" strike="noStrike" kern="1200" cap="none" spc="0" normalizeH="0" baseline="0" noProof="0" dirty="0">
                <a:ln>
                  <a:noFill/>
                </a:ln>
                <a:solidFill>
                  <a:srgbClr val="000000"/>
                </a:solidFill>
                <a:effectLst/>
                <a:uLnTx/>
                <a:uFillTx/>
                <a:latin typeface="Arial" charset="0"/>
                <a:ea typeface="+mn-ea"/>
                <a:cs typeface="+mn-cs"/>
              </a:rPr>
              <a:t>Bệnh cúm mùa tiến triển thường lành tính, nhưng cũng có thể biến chứng nặng </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gây</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viêm</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phổi</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nặng</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suy</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đa</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phủ</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tạng</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dẫn</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đến</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tử</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vong</a:t>
            </a:r>
            <a:endParaRPr kumimoji="0" 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0427" name="Rectangle 11"/>
          <p:cNvSpPr>
            <a:spLocks noChangeArrowheads="1"/>
          </p:cNvSpPr>
          <p:nvPr/>
        </p:nvSpPr>
        <p:spPr bwMode="black">
          <a:xfrm>
            <a:off x="830385" y="1123096"/>
            <a:ext cx="7856415" cy="1514261"/>
          </a:xfrm>
          <a:prstGeom prst="rect">
            <a:avLst/>
          </a:prstGeom>
          <a:noFill/>
          <a:ln w="9525" algn="ctr">
            <a:noFill/>
            <a:miter lim="800000"/>
            <a:headEnd/>
            <a:tailEnd/>
          </a:ln>
          <a:effectLst/>
        </p:spPr>
        <p:txBody>
          <a:bodyPr wrap="square">
            <a:spAutoFit/>
          </a:bodyPr>
          <a:lstStyle/>
          <a:p>
            <a:pPr marL="0" marR="0" lvl="0" indent="0" algn="l" defTabSz="914400" rtl="0" eaLnBrk="0" fontAlgn="base" latinLnBrk="0" hangingPunct="0">
              <a:lnSpc>
                <a:spcPct val="110000"/>
              </a:lnSpc>
              <a:spcBef>
                <a:spcPct val="0"/>
              </a:spcBef>
              <a:spcAft>
                <a:spcPct val="0"/>
              </a:spcAft>
              <a:buClrTx/>
              <a:buSzTx/>
              <a:buFontTx/>
              <a:buChar char="•"/>
              <a:tabLst/>
              <a:defRPr/>
            </a:pPr>
            <a:r>
              <a:rPr kumimoji="0" lang="en-US" sz="2800" b="1" i="0" u="none" strike="noStrike" kern="1200" cap="none" spc="0" normalizeH="0" baseline="0" noProof="0" dirty="0">
                <a:ln>
                  <a:noFill/>
                </a:ln>
                <a:solidFill>
                  <a:srgbClr val="FF0000"/>
                </a:solidFill>
                <a:effectLst/>
                <a:uLnTx/>
                <a:uFillTx/>
                <a:latin typeface="Arial"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charset="0"/>
                <a:ea typeface="+mn-ea"/>
                <a:cs typeface="+mn-cs"/>
              </a:rPr>
              <a:t>Định</a:t>
            </a:r>
            <a:r>
              <a:rPr kumimoji="0" lang="en-US" sz="2800" b="1" i="0" u="none" strike="noStrike" kern="1200" cap="none" spc="0" normalizeH="0" baseline="0" noProof="0" dirty="0">
                <a:ln>
                  <a:noFill/>
                </a:ln>
                <a:solidFill>
                  <a:srgbClr val="FF0000"/>
                </a:solidFill>
                <a:effectLst/>
                <a:uLnTx/>
                <a:uFillTx/>
                <a:latin typeface="Arial"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charset="0"/>
                <a:ea typeface="+mn-ea"/>
                <a:cs typeface="+mn-cs"/>
              </a:rPr>
              <a:t>nghĩa</a:t>
            </a:r>
            <a:endParaRPr kumimoji="0" lang="en-US" sz="2800" b="1"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14400" rtl="0" eaLnBrk="0" fontAlgn="base" latinLnBrk="0" hangingPunct="0">
              <a:lnSpc>
                <a:spcPct val="11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 charset="0"/>
                <a:ea typeface="+mn-ea"/>
                <a:cs typeface="+mn-cs"/>
              </a:rPr>
              <a:t>Cúm</a:t>
            </a:r>
            <a:r>
              <a:rPr kumimoji="0" lang="en-US" sz="2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charset="0"/>
                <a:ea typeface="+mn-ea"/>
                <a:cs typeface="+mn-cs"/>
              </a:rPr>
              <a:t>mùa</a:t>
            </a:r>
            <a:r>
              <a:rPr kumimoji="0" lang="en-US" sz="2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charset="0"/>
                <a:ea typeface="+mn-ea"/>
                <a:cs typeface="+mn-cs"/>
              </a:rPr>
              <a:t>là</a:t>
            </a:r>
            <a:r>
              <a:rPr kumimoji="0" lang="en-US" sz="2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charset="0"/>
                <a:ea typeface="+mn-ea"/>
                <a:cs typeface="+mn-cs"/>
              </a:rPr>
              <a:t>một</a:t>
            </a:r>
            <a:r>
              <a:rPr kumimoji="0" lang="en-US" sz="2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charset="0"/>
                <a:ea typeface="+mn-ea"/>
                <a:cs typeface="+mn-cs"/>
              </a:rPr>
              <a:t>bệnh</a:t>
            </a:r>
            <a:r>
              <a:rPr kumimoji="0" lang="en-US" sz="2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charset="0"/>
                <a:ea typeface="+mn-ea"/>
                <a:cs typeface="+mn-cs"/>
              </a:rPr>
              <a:t>nhiễm</a:t>
            </a:r>
            <a:r>
              <a:rPr kumimoji="0" lang="en-US" sz="2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charset="0"/>
                <a:ea typeface="+mn-ea"/>
                <a:cs typeface="+mn-cs"/>
              </a:rPr>
              <a:t>trùng</a:t>
            </a:r>
            <a:r>
              <a:rPr kumimoji="0" lang="en-US" sz="2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charset="0"/>
                <a:ea typeface="+mn-ea"/>
                <a:cs typeface="+mn-cs"/>
              </a:rPr>
              <a:t>hô</a:t>
            </a:r>
            <a:r>
              <a:rPr kumimoji="0" lang="en-US" sz="2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charset="0"/>
                <a:ea typeface="+mn-ea"/>
                <a:cs typeface="+mn-cs"/>
              </a:rPr>
              <a:t>hấp</a:t>
            </a:r>
            <a:r>
              <a:rPr kumimoji="0" lang="en-US" sz="2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charset="0"/>
                <a:ea typeface="+mn-ea"/>
                <a:cs typeface="+mn-cs"/>
              </a:rPr>
              <a:t>cấp</a:t>
            </a:r>
            <a:r>
              <a:rPr kumimoji="0" lang="en-US" sz="2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charset="0"/>
                <a:ea typeface="+mn-ea"/>
                <a:cs typeface="+mn-cs"/>
              </a:rPr>
              <a:t>tính</a:t>
            </a:r>
            <a:r>
              <a:rPr kumimoji="0" lang="en-US" sz="2800" b="0" i="0" u="none" strike="noStrike" kern="1200" cap="none" spc="0" normalizeH="0" baseline="0" noProof="0" dirty="0">
                <a:ln>
                  <a:noFill/>
                </a:ln>
                <a:solidFill>
                  <a:srgbClr val="000000"/>
                </a:solidFill>
                <a:effectLst/>
                <a:uLnTx/>
                <a:uFillTx/>
                <a:latin typeface="Arial" charset="0"/>
                <a:ea typeface="+mn-ea"/>
                <a:cs typeface="+mn-cs"/>
              </a:rPr>
              <a:t> do virus </a:t>
            </a:r>
            <a:r>
              <a:rPr kumimoji="0" lang="en-US" sz="2800" b="0" i="0" u="none" strike="noStrike" kern="1200" cap="none" spc="0" normalizeH="0" baseline="0" noProof="0" dirty="0" err="1">
                <a:ln>
                  <a:noFill/>
                </a:ln>
                <a:solidFill>
                  <a:srgbClr val="000000"/>
                </a:solidFill>
                <a:effectLst/>
                <a:uLnTx/>
                <a:uFillTx/>
                <a:latin typeface="Arial" charset="0"/>
                <a:ea typeface="+mn-ea"/>
                <a:cs typeface="+mn-cs"/>
              </a:rPr>
              <a:t>cúm</a:t>
            </a:r>
            <a:r>
              <a:rPr kumimoji="0" lang="en-US" sz="2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charset="0"/>
                <a:ea typeface="+mn-ea"/>
                <a:cs typeface="+mn-cs"/>
              </a:rPr>
              <a:t>gây</a:t>
            </a:r>
            <a:r>
              <a:rPr kumimoji="0" lang="en-US" sz="2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charset="0"/>
                <a:ea typeface="+mn-ea"/>
                <a:cs typeface="+mn-cs"/>
              </a:rPr>
              <a:t>nên</a:t>
            </a:r>
            <a:endParaRPr kumimoji="0" lang="en-US"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Date Placeholder 3"/>
          <p:cNvSpPr txBox="1">
            <a:spLocks/>
          </p:cNvSpPr>
          <p:nvPr/>
        </p:nvSpPr>
        <p:spPr>
          <a:xfrm>
            <a:off x="6400800" y="6324600"/>
            <a:ext cx="2895600" cy="228599"/>
          </a:xfrm>
          <a:prstGeom prst="rect">
            <a:avLst/>
          </a:prstGeom>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en-US" sz="1400" dirty="0">
                <a:solidFill>
                  <a:srgbClr val="FF0000"/>
                </a:solidFill>
              </a:rPr>
              <a:t>TTYT Q</a:t>
            </a:r>
            <a:r>
              <a:rPr lang="vi-VN" sz="1400" dirty="0">
                <a:solidFill>
                  <a:srgbClr val="FF0000"/>
                </a:solidFill>
              </a:rPr>
              <a:t>UẬN NGÔ QUYỀN</a:t>
            </a:r>
            <a:endParaRPr lang="en-US" sz="1400" dirty="0">
              <a:solidFill>
                <a:srgbClr val="FF0000"/>
              </a:solidFill>
            </a:endParaRPr>
          </a:p>
        </p:txBody>
      </p:sp>
    </p:spTree>
    <p:extLst>
      <p:ext uri="{BB962C8B-B14F-4D97-AF65-F5344CB8AC3E}">
        <p14:creationId xmlns:p14="http://schemas.microsoft.com/office/powerpoint/2010/main" val="296188066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ĐẠI CƯƠNG</a:t>
            </a:r>
          </a:p>
        </p:txBody>
      </p:sp>
      <p:sp>
        <p:nvSpPr>
          <p:cNvPr id="3" name="Content Placeholder 2"/>
          <p:cNvSpPr>
            <a:spLocks noGrp="1"/>
          </p:cNvSpPr>
          <p:nvPr>
            <p:ph idx="1"/>
          </p:nvPr>
        </p:nvSpPr>
        <p:spPr>
          <a:xfrm>
            <a:off x="457200" y="1287174"/>
            <a:ext cx="8229600" cy="4525963"/>
          </a:xfrm>
        </p:spPr>
        <p:txBody>
          <a:bodyPr/>
          <a:lstStyle/>
          <a:p>
            <a:pPr marL="0" indent="0" algn="just">
              <a:buNone/>
            </a:pPr>
            <a:r>
              <a:rPr lang="en-US" sz="2800" u="sng" dirty="0" err="1">
                <a:solidFill>
                  <a:srgbClr val="FF0000"/>
                </a:solidFill>
              </a:rPr>
              <a:t>Đường</a:t>
            </a:r>
            <a:r>
              <a:rPr lang="en-US" sz="2800" u="sng" dirty="0">
                <a:solidFill>
                  <a:srgbClr val="FF0000"/>
                </a:solidFill>
              </a:rPr>
              <a:t> </a:t>
            </a:r>
            <a:r>
              <a:rPr lang="en-US" sz="2800" u="sng" dirty="0" err="1">
                <a:solidFill>
                  <a:srgbClr val="FF0000"/>
                </a:solidFill>
              </a:rPr>
              <a:t>lây</a:t>
            </a:r>
            <a:r>
              <a:rPr lang="en-US" sz="2800" dirty="0"/>
              <a:t>: </a:t>
            </a:r>
            <a:r>
              <a:rPr lang="vi-VN" sz="2800" dirty="0"/>
              <a:t>Bệnh lây nhiễm trực tiếp từ người bệnh sang người lành thông qua các giọt bắn nhỏ khi nói chuyện, khi ho, hắt hơi</a:t>
            </a:r>
            <a:endParaRPr lang="en-US" sz="2800"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895600"/>
            <a:ext cx="6081059" cy="3048000"/>
          </a:xfrm>
          <a:prstGeom prst="rect">
            <a:avLst/>
          </a:prstGeom>
        </p:spPr>
      </p:pic>
      <p:sp>
        <p:nvSpPr>
          <p:cNvPr id="5" name="Date Placeholder 3"/>
          <p:cNvSpPr txBox="1">
            <a:spLocks/>
          </p:cNvSpPr>
          <p:nvPr/>
        </p:nvSpPr>
        <p:spPr>
          <a:xfrm>
            <a:off x="6400800" y="6324600"/>
            <a:ext cx="2895600" cy="228599"/>
          </a:xfrm>
          <a:prstGeom prst="rect">
            <a:avLst/>
          </a:prstGeom>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en-US" sz="1400" dirty="0">
                <a:solidFill>
                  <a:srgbClr val="FF0000"/>
                </a:solidFill>
              </a:rPr>
              <a:t>TTYT Q</a:t>
            </a:r>
            <a:r>
              <a:rPr lang="vi-VN" sz="1400" dirty="0">
                <a:solidFill>
                  <a:srgbClr val="FF0000"/>
                </a:solidFill>
              </a:rPr>
              <a:t>UẬN NGÔ QUYỀN</a:t>
            </a:r>
            <a:endParaRPr lang="en-US" sz="1400" dirty="0">
              <a:solidFill>
                <a:srgbClr val="FF0000"/>
              </a:solidFill>
            </a:endParaRPr>
          </a:p>
        </p:txBody>
      </p:sp>
    </p:spTree>
    <p:extLst>
      <p:ext uri="{BB962C8B-B14F-4D97-AF65-F5344CB8AC3E}">
        <p14:creationId xmlns:p14="http://schemas.microsoft.com/office/powerpoint/2010/main" val="1157403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3. TRIỆU CHỨNG LÂM SÀNG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9873" y="1252538"/>
            <a:ext cx="7620000" cy="5393789"/>
          </a:xfrm>
        </p:spPr>
      </p:pic>
      <p:sp>
        <p:nvSpPr>
          <p:cNvPr id="5" name="Date Placeholder 3"/>
          <p:cNvSpPr txBox="1">
            <a:spLocks/>
          </p:cNvSpPr>
          <p:nvPr/>
        </p:nvSpPr>
        <p:spPr>
          <a:xfrm>
            <a:off x="6400800" y="6324600"/>
            <a:ext cx="2895600" cy="228599"/>
          </a:xfrm>
          <a:prstGeom prst="rect">
            <a:avLst/>
          </a:prstGeom>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en-US" sz="1400" dirty="0">
                <a:solidFill>
                  <a:srgbClr val="FF0000"/>
                </a:solidFill>
              </a:rPr>
              <a:t>TTYT Q</a:t>
            </a:r>
            <a:r>
              <a:rPr lang="vi-VN" sz="1400" dirty="0">
                <a:solidFill>
                  <a:srgbClr val="FF0000"/>
                </a:solidFill>
              </a:rPr>
              <a:t>UẬN NGÔ QUYỀN</a:t>
            </a:r>
            <a:endParaRPr lang="en-US" sz="1400" dirty="0">
              <a:solidFill>
                <a:srgbClr val="FF0000"/>
              </a:solidFill>
            </a:endParaRPr>
          </a:p>
        </p:txBody>
      </p:sp>
    </p:spTree>
    <p:extLst>
      <p:ext uri="{BB962C8B-B14F-4D97-AF65-F5344CB8AC3E}">
        <p14:creationId xmlns:p14="http://schemas.microsoft.com/office/powerpoint/2010/main" val="1667109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black">
          <a:xfrm rot="5400000">
            <a:off x="2803267" y="3166079"/>
            <a:ext cx="3639410" cy="812456"/>
          </a:xfrm>
          <a:prstGeom prst="triangle">
            <a:avLst>
              <a:gd name="adj" fmla="val 50000"/>
            </a:avLst>
          </a:prstGeom>
          <a:solidFill>
            <a:schemeClr val="tx2">
              <a:alpha val="39999"/>
            </a:scheme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5" name="Group 4"/>
          <p:cNvGrpSpPr>
            <a:grpSpLocks/>
          </p:cNvGrpSpPr>
          <p:nvPr/>
        </p:nvGrpSpPr>
        <p:grpSpPr bwMode="auto">
          <a:xfrm>
            <a:off x="622298" y="1143000"/>
            <a:ext cx="3416301" cy="908115"/>
            <a:chOff x="720" y="1392"/>
            <a:chExt cx="4058" cy="480"/>
          </a:xfrm>
        </p:grpSpPr>
        <p:sp>
          <p:nvSpPr>
            <p:cNvPr id="6" name="AutoShape 5"/>
            <p:cNvSpPr>
              <a:spLocks noChangeArrowheads="1"/>
            </p:cNvSpPr>
            <p:nvPr/>
          </p:nvSpPr>
          <p:spPr bwMode="lt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7" name="Group 6"/>
            <p:cNvGrpSpPr>
              <a:grpSpLocks/>
            </p:cNvGrpSpPr>
            <p:nvPr/>
          </p:nvGrpSpPr>
          <p:grpSpPr bwMode="auto">
            <a:xfrm>
              <a:off x="730" y="1407"/>
              <a:ext cx="4043" cy="444"/>
              <a:chOff x="744" y="1407"/>
              <a:chExt cx="3988" cy="444"/>
            </a:xfrm>
          </p:grpSpPr>
          <p:sp>
            <p:nvSpPr>
              <p:cNvPr id="8" name="AutoShape 7"/>
              <p:cNvSpPr>
                <a:spLocks noChangeArrowheads="1"/>
              </p:cNvSpPr>
              <p:nvPr/>
            </p:nvSpPr>
            <p:spPr bwMode="lt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AutoShape 8"/>
              <p:cNvSpPr>
                <a:spLocks noChangeArrowheads="1"/>
              </p:cNvSpPr>
              <p:nvPr/>
            </p:nvSpPr>
            <p:spPr bwMode="lt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10" name="Group 9"/>
          <p:cNvGrpSpPr>
            <a:grpSpLocks/>
          </p:cNvGrpSpPr>
          <p:nvPr/>
        </p:nvGrpSpPr>
        <p:grpSpPr bwMode="auto">
          <a:xfrm>
            <a:off x="622298" y="2160588"/>
            <a:ext cx="3416301" cy="1325420"/>
            <a:chOff x="720" y="1392"/>
            <a:chExt cx="4058" cy="480"/>
          </a:xfrm>
        </p:grpSpPr>
        <p:sp>
          <p:nvSpPr>
            <p:cNvPr id="11" name="AutoShape 10"/>
            <p:cNvSpPr>
              <a:spLocks noChangeArrowheads="1"/>
            </p:cNvSpPr>
            <p:nvPr/>
          </p:nvSpPr>
          <p:spPr bwMode="lt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2" name="Group 11"/>
            <p:cNvGrpSpPr>
              <a:grpSpLocks/>
            </p:cNvGrpSpPr>
            <p:nvPr/>
          </p:nvGrpSpPr>
          <p:grpSpPr bwMode="auto">
            <a:xfrm>
              <a:off x="730" y="1407"/>
              <a:ext cx="4043" cy="444"/>
              <a:chOff x="744" y="1407"/>
              <a:chExt cx="3988" cy="444"/>
            </a:xfrm>
          </p:grpSpPr>
          <p:sp>
            <p:nvSpPr>
              <p:cNvPr id="13" name="AutoShape 12"/>
              <p:cNvSpPr>
                <a:spLocks noChangeArrowheads="1"/>
              </p:cNvSpPr>
              <p:nvPr/>
            </p:nvSpPr>
            <p:spPr bwMode="ltGray">
              <a:xfrm>
                <a:off x="744" y="1795"/>
                <a:ext cx="3988" cy="56"/>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AutoShape 13"/>
              <p:cNvSpPr>
                <a:spLocks noChangeArrowheads="1"/>
              </p:cNvSpPr>
              <p:nvPr/>
            </p:nvSpPr>
            <p:spPr bwMode="lt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15" name="Group 14"/>
          <p:cNvGrpSpPr>
            <a:grpSpLocks/>
          </p:cNvGrpSpPr>
          <p:nvPr/>
        </p:nvGrpSpPr>
        <p:grpSpPr bwMode="auto">
          <a:xfrm>
            <a:off x="622298" y="3587685"/>
            <a:ext cx="3416301" cy="1239638"/>
            <a:chOff x="720" y="1392"/>
            <a:chExt cx="4058" cy="480"/>
          </a:xfrm>
        </p:grpSpPr>
        <p:sp>
          <p:nvSpPr>
            <p:cNvPr id="16" name="AutoShape 15"/>
            <p:cNvSpPr>
              <a:spLocks noChangeArrowheads="1"/>
            </p:cNvSpPr>
            <p:nvPr/>
          </p:nvSpPr>
          <p:spPr bwMode="lt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7" name="Group 16"/>
            <p:cNvGrpSpPr>
              <a:grpSpLocks/>
            </p:cNvGrpSpPr>
            <p:nvPr/>
          </p:nvGrpSpPr>
          <p:grpSpPr bwMode="auto">
            <a:xfrm>
              <a:off x="730" y="1407"/>
              <a:ext cx="4043" cy="455"/>
              <a:chOff x="744" y="1407"/>
              <a:chExt cx="3988" cy="455"/>
            </a:xfrm>
          </p:grpSpPr>
          <p:sp>
            <p:nvSpPr>
              <p:cNvPr id="18" name="AutoShape 17"/>
              <p:cNvSpPr>
                <a:spLocks noChangeArrowheads="1"/>
              </p:cNvSpPr>
              <p:nvPr/>
            </p:nvSpPr>
            <p:spPr bwMode="ltGray">
              <a:xfrm>
                <a:off x="744" y="1810"/>
                <a:ext cx="3988" cy="52"/>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AutoShape 18"/>
              <p:cNvSpPr>
                <a:spLocks noChangeArrowheads="1"/>
              </p:cNvSpPr>
              <p:nvPr/>
            </p:nvSpPr>
            <p:spPr bwMode="ltGray">
              <a:xfrm>
                <a:off x="744" y="1407"/>
                <a:ext cx="3988" cy="115"/>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grpSp>
      <p:sp>
        <p:nvSpPr>
          <p:cNvPr id="20" name="Text Box 19"/>
          <p:cNvSpPr txBox="1">
            <a:spLocks noChangeArrowheads="1"/>
          </p:cNvSpPr>
          <p:nvPr/>
        </p:nvSpPr>
        <p:spPr bwMode="black">
          <a:xfrm>
            <a:off x="674134" y="1333288"/>
            <a:ext cx="3276601" cy="40011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err="1">
                <a:ln>
                  <a:noFill/>
                </a:ln>
                <a:solidFill>
                  <a:srgbClr val="FFFFFF"/>
                </a:solidFill>
                <a:effectLst/>
                <a:uLnTx/>
                <a:uFillTx/>
                <a:latin typeface="Arial" charset="0"/>
                <a:ea typeface="+mn-ea"/>
                <a:cs typeface="+mn-cs"/>
              </a:rPr>
              <a:t>Có</a:t>
            </a:r>
            <a:r>
              <a:rPr kumimoji="0" lang="en-US" sz="2000" b="1" i="0" u="none" strike="noStrike" kern="1200" cap="none" spc="0" normalizeH="0" baseline="0" noProof="0" dirty="0">
                <a:ln>
                  <a:noFill/>
                </a:ln>
                <a:solidFill>
                  <a:srgbClr val="FFFFFF"/>
                </a:solidFill>
                <a:effectLst/>
                <a:uLnTx/>
                <a:uFillTx/>
                <a:latin typeface="Arial" charset="0"/>
                <a:ea typeface="+mn-ea"/>
                <a:cs typeface="+mn-cs"/>
              </a:rPr>
              <a:t> </a:t>
            </a:r>
            <a:r>
              <a:rPr kumimoji="0" lang="en-US" sz="2000" b="1" i="0" u="none" strike="noStrike" kern="1200" cap="none" spc="0" normalizeH="0" baseline="0" noProof="0" dirty="0" err="1">
                <a:ln>
                  <a:noFill/>
                </a:ln>
                <a:solidFill>
                  <a:srgbClr val="FFFFFF"/>
                </a:solidFill>
                <a:effectLst/>
                <a:uLnTx/>
                <a:uFillTx/>
                <a:latin typeface="Arial" charset="0"/>
                <a:ea typeface="+mn-ea"/>
                <a:cs typeface="+mn-cs"/>
              </a:rPr>
              <a:t>yếu</a:t>
            </a:r>
            <a:r>
              <a:rPr kumimoji="0" lang="en-US" sz="2000" b="1" i="0" u="none" strike="noStrike" kern="1200" cap="none" spc="0" normalizeH="0" baseline="0" noProof="0" dirty="0">
                <a:ln>
                  <a:noFill/>
                </a:ln>
                <a:solidFill>
                  <a:srgbClr val="FFFFFF"/>
                </a:solidFill>
                <a:effectLst/>
                <a:uLnTx/>
                <a:uFillTx/>
                <a:latin typeface="Arial" charset="0"/>
                <a:ea typeface="+mn-ea"/>
                <a:cs typeface="+mn-cs"/>
              </a:rPr>
              <a:t> </a:t>
            </a:r>
            <a:r>
              <a:rPr kumimoji="0" lang="en-US" sz="2000" b="1" i="0" u="none" strike="noStrike" kern="1200" cap="none" spc="0" normalizeH="0" baseline="0" noProof="0" dirty="0" err="1">
                <a:ln>
                  <a:noFill/>
                </a:ln>
                <a:solidFill>
                  <a:srgbClr val="FFFFFF"/>
                </a:solidFill>
                <a:effectLst/>
                <a:uLnTx/>
                <a:uFillTx/>
                <a:latin typeface="Arial" charset="0"/>
                <a:ea typeface="+mn-ea"/>
                <a:cs typeface="+mn-cs"/>
              </a:rPr>
              <a:t>tố</a:t>
            </a:r>
            <a:r>
              <a:rPr kumimoji="0" lang="en-US" sz="2000" b="1" i="0" u="none" strike="noStrike" kern="1200" cap="none" spc="0" normalizeH="0" baseline="0" noProof="0" dirty="0">
                <a:ln>
                  <a:noFill/>
                </a:ln>
                <a:solidFill>
                  <a:srgbClr val="FFFFFF"/>
                </a:solidFill>
                <a:effectLst/>
                <a:uLnTx/>
                <a:uFillTx/>
                <a:latin typeface="Arial" charset="0"/>
                <a:ea typeface="+mn-ea"/>
                <a:cs typeface="+mn-cs"/>
              </a:rPr>
              <a:t> </a:t>
            </a:r>
            <a:r>
              <a:rPr kumimoji="0" lang="en-US" sz="2000" b="1" i="0" u="none" strike="noStrike" kern="1200" cap="none" spc="0" normalizeH="0" baseline="0" noProof="0" dirty="0" err="1">
                <a:ln>
                  <a:noFill/>
                </a:ln>
                <a:solidFill>
                  <a:srgbClr val="FFFFFF"/>
                </a:solidFill>
                <a:effectLst/>
                <a:uLnTx/>
                <a:uFillTx/>
                <a:latin typeface="Arial" charset="0"/>
                <a:ea typeface="+mn-ea"/>
                <a:cs typeface="+mn-cs"/>
              </a:rPr>
              <a:t>dịch</a:t>
            </a:r>
            <a:r>
              <a:rPr kumimoji="0" lang="en-US" sz="2000" b="1" i="0" u="none" strike="noStrike" kern="1200" cap="none" spc="0" normalizeH="0" baseline="0" noProof="0" dirty="0">
                <a:ln>
                  <a:noFill/>
                </a:ln>
                <a:solidFill>
                  <a:srgbClr val="FFFFFF"/>
                </a:solidFill>
                <a:effectLst/>
                <a:uLnTx/>
                <a:uFillTx/>
                <a:latin typeface="Arial" charset="0"/>
                <a:ea typeface="+mn-ea"/>
                <a:cs typeface="+mn-cs"/>
              </a:rPr>
              <a:t> </a:t>
            </a:r>
            <a:r>
              <a:rPr kumimoji="0" lang="en-US" sz="2000" b="1" i="0" u="none" strike="noStrike" kern="1200" cap="none" spc="0" normalizeH="0" baseline="0" noProof="0" dirty="0" err="1">
                <a:ln>
                  <a:noFill/>
                </a:ln>
                <a:solidFill>
                  <a:srgbClr val="FFFFFF"/>
                </a:solidFill>
                <a:effectLst/>
                <a:uLnTx/>
                <a:uFillTx/>
                <a:latin typeface="Arial" charset="0"/>
                <a:ea typeface="+mn-ea"/>
                <a:cs typeface="+mn-cs"/>
              </a:rPr>
              <a:t>tễ</a:t>
            </a:r>
            <a:endParaRPr kumimoji="0" lang="en-US" sz="20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1" name="Text Box 20"/>
          <p:cNvSpPr txBox="1">
            <a:spLocks noChangeArrowheads="1"/>
          </p:cNvSpPr>
          <p:nvPr/>
        </p:nvSpPr>
        <p:spPr bwMode="black">
          <a:xfrm>
            <a:off x="1142575" y="2280292"/>
            <a:ext cx="2873802" cy="1077218"/>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vi-VN" sz="1600" b="0" i="0" u="none" strike="noStrike" kern="1200" cap="none" spc="0" normalizeH="0" baseline="0" noProof="0" dirty="0">
                <a:ln>
                  <a:noFill/>
                </a:ln>
                <a:solidFill>
                  <a:srgbClr val="FCFCFC"/>
                </a:solidFill>
                <a:effectLst/>
                <a:uLnTx/>
                <a:uFillTx/>
                <a:latin typeface="Arial" charset="0"/>
                <a:ea typeface="+mn-ea"/>
                <a:cs typeface="+mn-cs"/>
              </a:rPr>
              <a:t>Lâm sàng có sốt (thường trên 38</a:t>
            </a:r>
            <a:r>
              <a:rPr kumimoji="0" lang="vi-VN" sz="1600" b="0" i="0" u="none" strike="noStrike" kern="1200" cap="none" spc="0" normalizeH="0" baseline="30000" noProof="0" dirty="0">
                <a:ln>
                  <a:noFill/>
                </a:ln>
                <a:solidFill>
                  <a:srgbClr val="FCFCFC"/>
                </a:solidFill>
                <a:effectLst/>
                <a:uLnTx/>
                <a:uFillTx/>
                <a:latin typeface="Arial" charset="0"/>
                <a:ea typeface="+mn-ea"/>
                <a:cs typeface="+mn-cs"/>
              </a:rPr>
              <a:t>o</a:t>
            </a:r>
            <a:r>
              <a:rPr kumimoji="0" lang="vi-VN" sz="1600" b="0" i="0" u="none" strike="noStrike" kern="1200" cap="none" spc="0" normalizeH="0" baseline="0" noProof="0" dirty="0">
                <a:ln>
                  <a:noFill/>
                </a:ln>
                <a:solidFill>
                  <a:srgbClr val="FCFCFC"/>
                </a:solidFill>
                <a:effectLst/>
                <a:uLnTx/>
                <a:uFillTx/>
                <a:latin typeface="Arial" charset="0"/>
                <a:ea typeface="+mn-ea"/>
                <a:cs typeface="+mn-cs"/>
              </a:rPr>
              <a:t>C), đau nhức cơ toàn thân và có một trong số các biểu hiện về hô hấp</a:t>
            </a:r>
            <a:endParaRPr kumimoji="0" lang="en-US" sz="1600" b="1" i="0" u="none" strike="noStrike" kern="1200" cap="none" spc="0" normalizeH="0" baseline="0" noProof="0" dirty="0">
              <a:ln>
                <a:noFill/>
              </a:ln>
              <a:solidFill>
                <a:srgbClr val="FCFCFC"/>
              </a:solidFill>
              <a:effectLst/>
              <a:uLnTx/>
              <a:uFillTx/>
              <a:latin typeface="Arial" charset="0"/>
              <a:ea typeface="+mn-ea"/>
              <a:cs typeface="+mn-cs"/>
            </a:endParaRPr>
          </a:p>
        </p:txBody>
      </p:sp>
      <p:sp>
        <p:nvSpPr>
          <p:cNvPr id="22" name="Text Box 21"/>
          <p:cNvSpPr txBox="1">
            <a:spLocks noChangeArrowheads="1"/>
          </p:cNvSpPr>
          <p:nvPr/>
        </p:nvSpPr>
        <p:spPr bwMode="black">
          <a:xfrm>
            <a:off x="1142575" y="3708335"/>
            <a:ext cx="2821412" cy="1077218"/>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vi-VN" sz="1600" b="0" i="0" u="none" strike="noStrike" kern="1200" cap="none" spc="0" normalizeH="0" baseline="0" noProof="0" dirty="0">
                <a:ln>
                  <a:noFill/>
                </a:ln>
                <a:solidFill>
                  <a:srgbClr val="FCFCFC"/>
                </a:solidFill>
                <a:effectLst/>
                <a:uLnTx/>
                <a:uFillTx/>
                <a:latin typeface="Arial" charset="0"/>
                <a:ea typeface="+mn-ea"/>
                <a:cs typeface="+mn-cs"/>
              </a:rPr>
              <a:t>Hình ảnh chụp X-quang phổi bình thường hoặc có tổn thương thâm nhiễm lan tỏa ở phổi</a:t>
            </a:r>
            <a:endParaRPr kumimoji="0" lang="en-US" sz="1600" b="1" i="0" u="none" strike="noStrike" kern="1200" cap="none" spc="0" normalizeH="0" baseline="0" noProof="0" dirty="0">
              <a:ln>
                <a:noFill/>
              </a:ln>
              <a:solidFill>
                <a:srgbClr val="FCFCFC"/>
              </a:solidFill>
              <a:effectLst/>
              <a:uLnTx/>
              <a:uFillTx/>
              <a:latin typeface="Arial" charset="0"/>
              <a:ea typeface="+mn-ea"/>
              <a:cs typeface="+mn-cs"/>
            </a:endParaRPr>
          </a:p>
        </p:txBody>
      </p:sp>
      <p:pic>
        <p:nvPicPr>
          <p:cNvPr id="23" name="Picture 24" descr="1"/>
          <p:cNvPicPr>
            <a:picLocks noChangeAspect="1" noChangeArrowheads="1"/>
          </p:cNvPicPr>
          <p:nvPr/>
        </p:nvPicPr>
        <p:blipFill>
          <a:blip r:embed="rId2">
            <a:lum bright="-6000" contrast="24000"/>
            <a:grayscl/>
          </a:blip>
          <a:srcRect l="42606" t="64474" r="19473"/>
          <a:stretch>
            <a:fillRect/>
          </a:stretch>
        </p:blipFill>
        <p:spPr bwMode="gray">
          <a:xfrm>
            <a:off x="609600" y="1198562"/>
            <a:ext cx="566940" cy="910207"/>
          </a:xfrm>
          <a:prstGeom prst="rect">
            <a:avLst/>
          </a:prstGeom>
          <a:noFill/>
        </p:spPr>
      </p:pic>
      <p:pic>
        <p:nvPicPr>
          <p:cNvPr id="24" name="Picture 25" descr="1"/>
          <p:cNvPicPr>
            <a:picLocks noChangeAspect="1" noChangeArrowheads="1"/>
          </p:cNvPicPr>
          <p:nvPr/>
        </p:nvPicPr>
        <p:blipFill>
          <a:blip r:embed="rId2">
            <a:lum bright="-6000" contrast="24000"/>
            <a:grayscl/>
          </a:blip>
          <a:srcRect l="42606" t="64474" r="19473"/>
          <a:stretch>
            <a:fillRect/>
          </a:stretch>
        </p:blipFill>
        <p:spPr bwMode="gray">
          <a:xfrm>
            <a:off x="581498" y="2375025"/>
            <a:ext cx="566939" cy="910208"/>
          </a:xfrm>
          <a:prstGeom prst="rect">
            <a:avLst/>
          </a:prstGeom>
          <a:noFill/>
        </p:spPr>
      </p:pic>
      <p:pic>
        <p:nvPicPr>
          <p:cNvPr id="25" name="Picture 26" descr="1"/>
          <p:cNvPicPr>
            <a:picLocks noChangeAspect="1" noChangeArrowheads="1"/>
          </p:cNvPicPr>
          <p:nvPr/>
        </p:nvPicPr>
        <p:blipFill>
          <a:blip r:embed="rId2">
            <a:lum bright="-6000" contrast="24000"/>
            <a:grayscl/>
          </a:blip>
          <a:srcRect l="42606" t="64474" r="19473"/>
          <a:stretch>
            <a:fillRect/>
          </a:stretch>
        </p:blipFill>
        <p:spPr bwMode="gray">
          <a:xfrm>
            <a:off x="609600" y="3657600"/>
            <a:ext cx="566940" cy="910208"/>
          </a:xfrm>
          <a:prstGeom prst="rect">
            <a:avLst/>
          </a:prstGeom>
          <a:noFill/>
        </p:spPr>
      </p:pic>
      <p:sp>
        <p:nvSpPr>
          <p:cNvPr id="28" name="AutoShape 22"/>
          <p:cNvSpPr>
            <a:spLocks noChangeArrowheads="1"/>
          </p:cNvSpPr>
          <p:nvPr/>
        </p:nvSpPr>
        <p:spPr bwMode="gray">
          <a:xfrm>
            <a:off x="5138737" y="2100263"/>
            <a:ext cx="3395663" cy="3005137"/>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B2B2B2">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29" name="Group 28"/>
          <p:cNvGrpSpPr>
            <a:grpSpLocks/>
          </p:cNvGrpSpPr>
          <p:nvPr/>
        </p:nvGrpSpPr>
        <p:grpSpPr bwMode="auto">
          <a:xfrm>
            <a:off x="604285" y="4917462"/>
            <a:ext cx="3416301" cy="1102338"/>
            <a:chOff x="720" y="1392"/>
            <a:chExt cx="4058" cy="480"/>
          </a:xfrm>
        </p:grpSpPr>
        <p:sp>
          <p:nvSpPr>
            <p:cNvPr id="30" name="AutoShape 15"/>
            <p:cNvSpPr>
              <a:spLocks noChangeArrowheads="1"/>
            </p:cNvSpPr>
            <p:nvPr/>
          </p:nvSpPr>
          <p:spPr bwMode="ltGray">
            <a:xfrm>
              <a:off x="720" y="1392"/>
              <a:ext cx="4058" cy="480"/>
            </a:xfrm>
            <a:prstGeom prst="roundRect">
              <a:avLst>
                <a:gd name="adj" fmla="val 17509"/>
              </a:avLst>
            </a:prstGeom>
            <a:solidFill>
              <a:srgbClr val="66CCFF"/>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AutoShape 17"/>
            <p:cNvSpPr>
              <a:spLocks noChangeArrowheads="1"/>
            </p:cNvSpPr>
            <p:nvPr/>
          </p:nvSpPr>
          <p:spPr bwMode="ltGray">
            <a:xfrm>
              <a:off x="730" y="1736"/>
              <a:ext cx="4043"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4" name="Text Box 21"/>
          <p:cNvSpPr txBox="1">
            <a:spLocks noChangeArrowheads="1"/>
          </p:cNvSpPr>
          <p:nvPr/>
        </p:nvSpPr>
        <p:spPr bwMode="black">
          <a:xfrm>
            <a:off x="898492" y="4951772"/>
            <a:ext cx="3119990" cy="830997"/>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vi-VN" sz="1600" b="0" i="0" u="none" strike="noStrike" kern="1200" cap="none" spc="0" normalizeH="0" baseline="0" noProof="0" dirty="0">
                <a:ln>
                  <a:noFill/>
                </a:ln>
                <a:solidFill>
                  <a:srgbClr val="FCFCFC"/>
                </a:solidFill>
                <a:effectLst/>
                <a:uLnTx/>
                <a:uFillTx/>
                <a:latin typeface="Arial" charset="0"/>
                <a:ea typeface="+mn-ea"/>
                <a:cs typeface="+mn-cs"/>
              </a:rPr>
              <a:t>Xét nghiệm công thức máu bạch cầu bình thường hoặc giảm.</a:t>
            </a:r>
            <a:endParaRPr kumimoji="0" lang="en-US" sz="1600" b="1" i="0" u="none" strike="noStrike" kern="1200" cap="none" spc="0" normalizeH="0" baseline="0" noProof="0" dirty="0">
              <a:ln>
                <a:noFill/>
              </a:ln>
              <a:solidFill>
                <a:srgbClr val="FCFCFC"/>
              </a:solidFill>
              <a:effectLst/>
              <a:uLnTx/>
              <a:uFillTx/>
              <a:latin typeface="Arial" charset="0"/>
              <a:ea typeface="+mn-ea"/>
              <a:cs typeface="+mn-cs"/>
            </a:endParaRPr>
          </a:p>
        </p:txBody>
      </p:sp>
      <p:pic>
        <p:nvPicPr>
          <p:cNvPr id="35" name="Picture 26" descr="1"/>
          <p:cNvPicPr>
            <a:picLocks noChangeAspect="1" noChangeArrowheads="1"/>
          </p:cNvPicPr>
          <p:nvPr/>
        </p:nvPicPr>
        <p:blipFill>
          <a:blip r:embed="rId2">
            <a:lum bright="-6000" contrast="24000"/>
            <a:grayscl/>
          </a:blip>
          <a:srcRect l="42606" t="64474" r="19473"/>
          <a:stretch>
            <a:fillRect/>
          </a:stretch>
        </p:blipFill>
        <p:spPr bwMode="gray">
          <a:xfrm>
            <a:off x="533400" y="4957192"/>
            <a:ext cx="566940" cy="910208"/>
          </a:xfrm>
          <a:prstGeom prst="rect">
            <a:avLst/>
          </a:prstGeom>
          <a:noFill/>
        </p:spPr>
      </p:pic>
      <p:sp>
        <p:nvSpPr>
          <p:cNvPr id="36" name="TextBox 35"/>
          <p:cNvSpPr txBox="1"/>
          <p:nvPr/>
        </p:nvSpPr>
        <p:spPr>
          <a:xfrm>
            <a:off x="5583166" y="2972142"/>
            <a:ext cx="2506804"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charset="0"/>
                <a:ea typeface="+mn-ea"/>
                <a:cs typeface="+mn-cs"/>
              </a:rPr>
              <a:t>Ca </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charset="0"/>
                <a:ea typeface="+mn-ea"/>
                <a:cs typeface="+mn-cs"/>
              </a:rPr>
              <a:t>bệnh</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charset="0"/>
                <a:ea typeface="+mn-ea"/>
                <a:cs typeface="+mn-cs"/>
              </a:rPr>
              <a:t> </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charset="0"/>
                <a:ea typeface="+mn-ea"/>
                <a:cs typeface="+mn-cs"/>
              </a:rPr>
              <a:t>nghi</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charset="0"/>
                <a:ea typeface="+mn-ea"/>
                <a:cs typeface="+mn-cs"/>
              </a:rPr>
              <a:t> </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charset="0"/>
                <a:ea typeface="+mn-ea"/>
                <a:cs typeface="+mn-cs"/>
              </a:rPr>
              <a:t>ngờ</a:t>
            </a:r>
            <a:endPar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charset="0"/>
              <a:ea typeface="+mn-ea"/>
              <a:cs typeface="+mn-cs"/>
            </a:endParaRPr>
          </a:p>
        </p:txBody>
      </p:sp>
      <p:sp>
        <p:nvSpPr>
          <p:cNvPr id="31" name="Date Placeholder 3"/>
          <p:cNvSpPr txBox="1">
            <a:spLocks/>
          </p:cNvSpPr>
          <p:nvPr/>
        </p:nvSpPr>
        <p:spPr>
          <a:xfrm>
            <a:off x="6400800" y="6324600"/>
            <a:ext cx="2895600" cy="228599"/>
          </a:xfrm>
          <a:prstGeom prst="rect">
            <a:avLst/>
          </a:prstGeom>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en-US" sz="1400" dirty="0">
                <a:solidFill>
                  <a:srgbClr val="FF0000"/>
                </a:solidFill>
              </a:rPr>
              <a:t>TTYT Q</a:t>
            </a:r>
            <a:r>
              <a:rPr lang="vi-VN" sz="1400" dirty="0">
                <a:solidFill>
                  <a:srgbClr val="FF0000"/>
                </a:solidFill>
              </a:rPr>
              <a:t>UẬN NGÔ QUYỀN</a:t>
            </a:r>
            <a:endParaRPr lang="en-US" sz="1400" dirty="0">
              <a:solidFill>
                <a:srgbClr val="FF0000"/>
              </a:solidFill>
            </a:endParaRPr>
          </a:p>
        </p:txBody>
      </p:sp>
    </p:spTree>
    <p:extLst>
      <p:ext uri="{BB962C8B-B14F-4D97-AF65-F5344CB8AC3E}">
        <p14:creationId xmlns:p14="http://schemas.microsoft.com/office/powerpoint/2010/main" val="1504555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685800" y="2133600"/>
            <a:ext cx="1752600" cy="19050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Plus 4"/>
          <p:cNvSpPr/>
          <p:nvPr/>
        </p:nvSpPr>
        <p:spPr bwMode="auto">
          <a:xfrm>
            <a:off x="2590800" y="2667000"/>
            <a:ext cx="914400" cy="838200"/>
          </a:xfrm>
          <a:prstGeom prst="mathPlus">
            <a:avLst/>
          </a:prstGeom>
          <a:solidFill>
            <a:srgbClr val="92D05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Oval 5"/>
          <p:cNvSpPr/>
          <p:nvPr/>
        </p:nvSpPr>
        <p:spPr bwMode="auto">
          <a:xfrm>
            <a:off x="3581400" y="1600200"/>
            <a:ext cx="1905000" cy="2971800"/>
          </a:xfrm>
          <a:prstGeom prst="ellips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ight Arrow 6"/>
          <p:cNvSpPr/>
          <p:nvPr/>
        </p:nvSpPr>
        <p:spPr bwMode="auto">
          <a:xfrm>
            <a:off x="5791200" y="2819400"/>
            <a:ext cx="533400" cy="533400"/>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ounded Rectangle 7"/>
          <p:cNvSpPr/>
          <p:nvPr/>
        </p:nvSpPr>
        <p:spPr bwMode="auto">
          <a:xfrm>
            <a:off x="6629400" y="2209800"/>
            <a:ext cx="1828800" cy="1828800"/>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TextBox 9"/>
          <p:cNvSpPr txBox="1"/>
          <p:nvPr/>
        </p:nvSpPr>
        <p:spPr>
          <a:xfrm>
            <a:off x="838200" y="2706469"/>
            <a:ext cx="1406236"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Arial" charset="0"/>
                <a:ea typeface="+mn-ea"/>
                <a:cs typeface="+mn-cs"/>
              </a:rPr>
              <a:t>Ca </a:t>
            </a:r>
            <a:r>
              <a:rPr kumimoji="0" lang="en-US" sz="2200" b="1" i="0" u="none" strike="noStrike" kern="1200" cap="none" spc="0" normalizeH="0" baseline="0" noProof="0" dirty="0" err="1">
                <a:ln>
                  <a:noFill/>
                </a:ln>
                <a:solidFill>
                  <a:srgbClr val="FCFCFC"/>
                </a:solidFill>
                <a:effectLst>
                  <a:outerShdw blurRad="38100" dist="38100" dir="2700000" algn="tl">
                    <a:srgbClr val="000000">
                      <a:alpha val="43137"/>
                    </a:srgbClr>
                  </a:outerShdw>
                </a:effectLst>
                <a:uLnTx/>
                <a:uFillTx/>
                <a:latin typeface="Arial" charset="0"/>
                <a:ea typeface="+mn-ea"/>
                <a:cs typeface="+mn-cs"/>
              </a:rPr>
              <a:t>bệnh</a:t>
            </a:r>
            <a:r>
              <a:rPr kumimoji="0" lang="en-US" sz="22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Arial" charset="0"/>
                <a:ea typeface="+mn-ea"/>
                <a:cs typeface="+mn-cs"/>
              </a:rPr>
              <a:t> </a:t>
            </a:r>
            <a:r>
              <a:rPr kumimoji="0" lang="en-US" sz="2200" b="1" i="0" u="none" strike="noStrike" kern="1200" cap="none" spc="0" normalizeH="0" baseline="0" noProof="0" dirty="0" err="1">
                <a:ln>
                  <a:noFill/>
                </a:ln>
                <a:solidFill>
                  <a:srgbClr val="FCFCFC"/>
                </a:solidFill>
                <a:effectLst>
                  <a:outerShdw blurRad="38100" dist="38100" dir="2700000" algn="tl">
                    <a:srgbClr val="000000">
                      <a:alpha val="43137"/>
                    </a:srgbClr>
                  </a:outerShdw>
                </a:effectLst>
                <a:uLnTx/>
                <a:uFillTx/>
                <a:latin typeface="Arial" charset="0"/>
                <a:ea typeface="+mn-ea"/>
                <a:cs typeface="+mn-cs"/>
              </a:rPr>
              <a:t>nghi</a:t>
            </a:r>
            <a:r>
              <a:rPr kumimoji="0" lang="en-US" sz="22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Arial" charset="0"/>
                <a:ea typeface="+mn-ea"/>
                <a:cs typeface="+mn-cs"/>
              </a:rPr>
              <a:t> </a:t>
            </a:r>
            <a:r>
              <a:rPr kumimoji="0" lang="en-US" sz="2200" b="1" i="0" u="none" strike="noStrike" kern="1200" cap="none" spc="0" normalizeH="0" baseline="0" noProof="0" dirty="0" err="1">
                <a:ln>
                  <a:noFill/>
                </a:ln>
                <a:solidFill>
                  <a:srgbClr val="FCFCFC"/>
                </a:solidFill>
                <a:effectLst>
                  <a:outerShdw blurRad="38100" dist="38100" dir="2700000" algn="tl">
                    <a:srgbClr val="000000">
                      <a:alpha val="43137"/>
                    </a:srgbClr>
                  </a:outerShdw>
                </a:effectLst>
                <a:uLnTx/>
                <a:uFillTx/>
                <a:latin typeface="Arial" charset="0"/>
                <a:ea typeface="+mn-ea"/>
                <a:cs typeface="+mn-cs"/>
              </a:rPr>
              <a:t>ngờ</a:t>
            </a:r>
            <a:endParaRPr kumimoji="0" lang="en-US" sz="22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Arial" charset="0"/>
              <a:ea typeface="+mn-ea"/>
              <a:cs typeface="+mn-cs"/>
            </a:endParaRPr>
          </a:p>
        </p:txBody>
      </p:sp>
      <p:sp>
        <p:nvSpPr>
          <p:cNvPr id="11" name="TextBox 10"/>
          <p:cNvSpPr txBox="1"/>
          <p:nvPr/>
        </p:nvSpPr>
        <p:spPr>
          <a:xfrm>
            <a:off x="3695700" y="2153215"/>
            <a:ext cx="1752600" cy="203132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400" b="0" i="0" u="none" strike="noStrike" kern="1200" cap="none" spc="0" normalizeH="0" baseline="0" noProof="0" dirty="0">
                <a:ln>
                  <a:noFill/>
                </a:ln>
                <a:solidFill>
                  <a:srgbClr val="000000"/>
                </a:solidFill>
                <a:effectLst/>
                <a:uLnTx/>
                <a:uFillTx/>
                <a:latin typeface="Arial" charset="0"/>
                <a:ea typeface="+mn-ea"/>
                <a:cs typeface="+mn-cs"/>
              </a:rPr>
              <a:t>Xét nghiệm dương tính với vi rút cúm bằng kỹ thuật RT-PCR hoặc hoặc nuôi cấy vi rút đối với các bệnh phẩm là dịch ngoáy họng, dịch tỵ hầu, dịch phế quản.</a:t>
            </a: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TextBox 11"/>
          <p:cNvSpPr txBox="1"/>
          <p:nvPr/>
        </p:nvSpPr>
        <p:spPr>
          <a:xfrm>
            <a:off x="6819900" y="2706469"/>
            <a:ext cx="14859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Arial" charset="0"/>
                <a:ea typeface="+mn-ea"/>
                <a:cs typeface="+mn-cs"/>
              </a:rPr>
              <a:t>Ca </a:t>
            </a:r>
            <a:r>
              <a:rPr kumimoji="0" lang="en-US" sz="2400" b="1" i="0" u="none" strike="noStrike" kern="1200" cap="none" spc="0" normalizeH="0" baseline="0" noProof="0" dirty="0" err="1">
                <a:ln>
                  <a:noFill/>
                </a:ln>
                <a:solidFill>
                  <a:srgbClr val="FCFCFC"/>
                </a:solidFill>
                <a:effectLst>
                  <a:outerShdw blurRad="38100" dist="38100" dir="2700000" algn="tl">
                    <a:srgbClr val="000000">
                      <a:alpha val="43137"/>
                    </a:srgbClr>
                  </a:outerShdw>
                </a:effectLst>
                <a:uLnTx/>
                <a:uFillTx/>
                <a:latin typeface="Arial" charset="0"/>
                <a:ea typeface="+mn-ea"/>
                <a:cs typeface="+mn-cs"/>
              </a:rPr>
              <a:t>bệnh</a:t>
            </a:r>
            <a:r>
              <a:rPr kumimoji="0" lang="en-US" sz="24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Arial" charset="0"/>
                <a:ea typeface="+mn-ea"/>
                <a:cs typeface="+mn-cs"/>
              </a:rPr>
              <a:t> </a:t>
            </a:r>
            <a:r>
              <a:rPr kumimoji="0" lang="en-US" sz="2400" b="1" i="0" u="none" strike="noStrike" kern="1200" cap="none" spc="0" normalizeH="0" baseline="0" noProof="0" dirty="0" err="1">
                <a:ln>
                  <a:noFill/>
                </a:ln>
                <a:solidFill>
                  <a:srgbClr val="FCFCFC"/>
                </a:solidFill>
                <a:effectLst>
                  <a:outerShdw blurRad="38100" dist="38100" dir="2700000" algn="tl">
                    <a:srgbClr val="000000">
                      <a:alpha val="43137"/>
                    </a:srgbClr>
                  </a:outerShdw>
                </a:effectLst>
                <a:uLnTx/>
                <a:uFillTx/>
                <a:latin typeface="Arial" charset="0"/>
                <a:ea typeface="+mn-ea"/>
                <a:cs typeface="+mn-cs"/>
              </a:rPr>
              <a:t>xác</a:t>
            </a:r>
            <a:r>
              <a:rPr kumimoji="0" lang="en-US" sz="24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Arial" charset="0"/>
                <a:ea typeface="+mn-ea"/>
                <a:cs typeface="+mn-cs"/>
              </a:rPr>
              <a:t> </a:t>
            </a:r>
            <a:r>
              <a:rPr kumimoji="0" lang="en-US" sz="2400" b="1" i="0" u="none" strike="noStrike" kern="1200" cap="none" spc="0" normalizeH="0" baseline="0" noProof="0" dirty="0" err="1">
                <a:ln>
                  <a:noFill/>
                </a:ln>
                <a:solidFill>
                  <a:srgbClr val="FCFCFC"/>
                </a:solidFill>
                <a:effectLst>
                  <a:outerShdw blurRad="38100" dist="38100" dir="2700000" algn="tl">
                    <a:srgbClr val="000000">
                      <a:alpha val="43137"/>
                    </a:srgbClr>
                  </a:outerShdw>
                </a:effectLst>
                <a:uLnTx/>
                <a:uFillTx/>
                <a:latin typeface="Arial" charset="0"/>
                <a:ea typeface="+mn-ea"/>
                <a:cs typeface="+mn-cs"/>
              </a:rPr>
              <a:t>định</a:t>
            </a:r>
            <a:endParaRPr kumimoji="0" lang="en-US" sz="24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Arial" charset="0"/>
              <a:ea typeface="+mn-ea"/>
              <a:cs typeface="+mn-cs"/>
            </a:endParaRPr>
          </a:p>
        </p:txBody>
      </p:sp>
      <p:sp>
        <p:nvSpPr>
          <p:cNvPr id="13" name="Date Placeholder 3"/>
          <p:cNvSpPr txBox="1">
            <a:spLocks/>
          </p:cNvSpPr>
          <p:nvPr/>
        </p:nvSpPr>
        <p:spPr>
          <a:xfrm>
            <a:off x="6400800" y="6324600"/>
            <a:ext cx="2895600" cy="228599"/>
          </a:xfrm>
          <a:prstGeom prst="rect">
            <a:avLst/>
          </a:prstGeom>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en-US" sz="1400" dirty="0">
                <a:solidFill>
                  <a:srgbClr val="FF0000"/>
                </a:solidFill>
              </a:rPr>
              <a:t>TTYT Q</a:t>
            </a:r>
            <a:r>
              <a:rPr lang="vi-VN" sz="1400" dirty="0">
                <a:solidFill>
                  <a:srgbClr val="FF0000"/>
                </a:solidFill>
              </a:rPr>
              <a:t>UẬN NGÔ QUYỀN</a:t>
            </a:r>
            <a:endParaRPr lang="en-US" sz="1400" dirty="0">
              <a:solidFill>
                <a:srgbClr val="FF0000"/>
              </a:solidFill>
            </a:endParaRPr>
          </a:p>
        </p:txBody>
      </p:sp>
    </p:spTree>
    <p:extLst>
      <p:ext uri="{BB962C8B-B14F-4D97-AF65-F5344CB8AC3E}">
        <p14:creationId xmlns:p14="http://schemas.microsoft.com/office/powerpoint/2010/main" val="2932422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t>
            </a:r>
            <a:r>
              <a:rPr lang="en-US" dirty="0" err="1"/>
              <a:t>Nguyên</a:t>
            </a:r>
            <a:r>
              <a:rPr lang="en-US" dirty="0"/>
              <a:t> </a:t>
            </a:r>
            <a:r>
              <a:rPr lang="en-US" dirty="0" err="1"/>
              <a:t>tắc</a:t>
            </a:r>
            <a:r>
              <a:rPr lang="en-US" dirty="0"/>
              <a:t> </a:t>
            </a:r>
            <a:r>
              <a:rPr lang="en-US" dirty="0" err="1"/>
              <a:t>điều</a:t>
            </a:r>
            <a:r>
              <a:rPr lang="en-US" dirty="0"/>
              <a:t> </a:t>
            </a:r>
            <a:r>
              <a:rPr lang="en-US" dirty="0" err="1"/>
              <a:t>trị</a:t>
            </a:r>
            <a:endParaRPr lang="en-US" dirty="0"/>
          </a:p>
        </p:txBody>
      </p:sp>
      <p:sp>
        <p:nvSpPr>
          <p:cNvPr id="3" name="Content Placeholder 2"/>
          <p:cNvSpPr>
            <a:spLocks noGrp="1"/>
          </p:cNvSpPr>
          <p:nvPr>
            <p:ph idx="1"/>
          </p:nvPr>
        </p:nvSpPr>
        <p:spPr>
          <a:xfrm>
            <a:off x="463062" y="1447800"/>
            <a:ext cx="8229600" cy="4525963"/>
          </a:xfrm>
        </p:spPr>
        <p:txBody>
          <a:bodyPr/>
          <a:lstStyle/>
          <a:p>
            <a:pPr>
              <a:buFont typeface="Wingdings" panose="05000000000000000000" pitchFamily="2" charset="2"/>
              <a:buChar char="Ø"/>
            </a:pPr>
            <a:r>
              <a:rPr lang="vi-VN" sz="2400" dirty="0"/>
              <a:t>Bệnh nhân nghi ngờ nhiễm cúm hoặc đã xác định nhiễm cúm phải được cách ly y tế và thông báo kịp thời cho cơ quan y tế dự phòng.</a:t>
            </a:r>
          </a:p>
          <a:p>
            <a:pPr>
              <a:buFont typeface="Wingdings" panose="05000000000000000000" pitchFamily="2" charset="2"/>
              <a:buChar char="Ø"/>
            </a:pPr>
            <a:r>
              <a:rPr lang="vi-VN" sz="2400" dirty="0"/>
              <a:t>Nhanh chóng đánh giá tình trạng bệnh nhân và phân loại mức độ bệnh. Các trường hợp bệnh nặng hoặc có biến chứng nặng cần kết hợp các biện pháp hồi sức tích cực và điều trị căn nguyên.</a:t>
            </a:r>
          </a:p>
          <a:p>
            <a:pPr>
              <a:buFont typeface="Wingdings" panose="05000000000000000000" pitchFamily="2" charset="2"/>
              <a:buChar char="Ø"/>
            </a:pPr>
            <a:r>
              <a:rPr lang="vi-VN" sz="2400" dirty="0"/>
              <a:t>Thuốc kháng vi rút được dùng càng sớm càng tốt khi có chỉ định.</a:t>
            </a:r>
          </a:p>
          <a:p>
            <a:pPr>
              <a:buFont typeface="Wingdings" panose="05000000000000000000" pitchFamily="2" charset="2"/>
              <a:buChar char="Ø"/>
            </a:pPr>
            <a:r>
              <a:rPr lang="vi-VN" sz="2400" dirty="0"/>
              <a:t>Ưu tiên điều trị tại chỗ, nếu điều kiện cơ sở điều trị cho phép nên hạn chế chuyển tuyến.</a:t>
            </a:r>
          </a:p>
          <a:p>
            <a:pPr>
              <a:buFont typeface="Wingdings" panose="05000000000000000000" pitchFamily="2" charset="2"/>
              <a:buChar char="Ø"/>
            </a:pPr>
            <a:endParaRPr lang="en-US" sz="2400" dirty="0"/>
          </a:p>
        </p:txBody>
      </p:sp>
      <p:sp>
        <p:nvSpPr>
          <p:cNvPr id="4" name="Date Placeholder 3"/>
          <p:cNvSpPr txBox="1">
            <a:spLocks/>
          </p:cNvSpPr>
          <p:nvPr/>
        </p:nvSpPr>
        <p:spPr>
          <a:xfrm>
            <a:off x="6400800" y="6324600"/>
            <a:ext cx="2895600" cy="228599"/>
          </a:xfrm>
          <a:prstGeom prst="rect">
            <a:avLst/>
          </a:prstGeom>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en-US" sz="1400" dirty="0">
                <a:solidFill>
                  <a:srgbClr val="FF0000"/>
                </a:solidFill>
              </a:rPr>
              <a:t>TTYT Q</a:t>
            </a:r>
            <a:r>
              <a:rPr lang="vi-VN" sz="1400" dirty="0">
                <a:solidFill>
                  <a:srgbClr val="FF0000"/>
                </a:solidFill>
              </a:rPr>
              <a:t>UẬN NGÔ QUYỀN</a:t>
            </a:r>
            <a:endParaRPr lang="en-US" sz="1400" dirty="0">
              <a:solidFill>
                <a:srgbClr val="FF0000"/>
              </a:solidFill>
            </a:endParaRPr>
          </a:p>
        </p:txBody>
      </p:sp>
    </p:spTree>
    <p:extLst>
      <p:ext uri="{BB962C8B-B14F-4D97-AF65-F5344CB8AC3E}">
        <p14:creationId xmlns:p14="http://schemas.microsoft.com/office/powerpoint/2010/main" val="920701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ctr"/>
            <a:r>
              <a:rPr lang="en-US" sz="2800" dirty="0"/>
              <a:t>PHÒNG CHỐNG BỆNH ĐAU MẮT ĐỎ</a:t>
            </a:r>
          </a:p>
        </p:txBody>
      </p:sp>
      <p:sp>
        <p:nvSpPr>
          <p:cNvPr id="115965" name="Line 253"/>
          <p:cNvSpPr>
            <a:spLocks noChangeShapeType="1"/>
          </p:cNvSpPr>
          <p:nvPr/>
        </p:nvSpPr>
        <p:spPr bwMode="gray">
          <a:xfrm>
            <a:off x="2362200" y="4854575"/>
            <a:ext cx="4800600" cy="0"/>
          </a:xfrm>
          <a:prstGeom prst="line">
            <a:avLst/>
          </a:prstGeom>
          <a:noFill/>
          <a:ln w="25400">
            <a:solidFill>
              <a:schemeClr val="tx2"/>
            </a:solidFill>
            <a:prstDash val="sysDot"/>
            <a:round/>
            <a:headEnd/>
            <a:tailEnd type="oval" w="med" len="med"/>
          </a:ln>
          <a:effectLst/>
        </p:spPr>
        <p:txBody>
          <a:bodyPr wrap="none" anchor="ctr"/>
          <a:lstStyle/>
          <a:p>
            <a:endParaRPr lang="en-US"/>
          </a:p>
        </p:txBody>
      </p:sp>
      <p:sp>
        <p:nvSpPr>
          <p:cNvPr id="115966" name="Rectangle 254"/>
          <p:cNvSpPr>
            <a:spLocks noChangeArrowheads="1"/>
          </p:cNvSpPr>
          <p:nvPr/>
        </p:nvSpPr>
        <p:spPr bwMode="gray">
          <a:xfrm rot="3419336">
            <a:off x="2078037" y="4278313"/>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115967" name="Text Box 255"/>
          <p:cNvSpPr txBox="1">
            <a:spLocks noChangeArrowheads="1"/>
          </p:cNvSpPr>
          <p:nvPr/>
        </p:nvSpPr>
        <p:spPr bwMode="gray">
          <a:xfrm>
            <a:off x="2133600" y="432117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4</a:t>
            </a:r>
          </a:p>
        </p:txBody>
      </p:sp>
      <p:sp>
        <p:nvSpPr>
          <p:cNvPr id="115968" name="Line 256"/>
          <p:cNvSpPr>
            <a:spLocks noChangeShapeType="1"/>
          </p:cNvSpPr>
          <p:nvPr/>
        </p:nvSpPr>
        <p:spPr bwMode="gray">
          <a:xfrm>
            <a:off x="2362200" y="2339975"/>
            <a:ext cx="4800600" cy="0"/>
          </a:xfrm>
          <a:prstGeom prst="line">
            <a:avLst/>
          </a:prstGeom>
          <a:noFill/>
          <a:ln w="25400">
            <a:solidFill>
              <a:schemeClr val="tx2"/>
            </a:solidFill>
            <a:prstDash val="sysDot"/>
            <a:round/>
            <a:headEnd/>
            <a:tailEnd type="oval" w="med" len="med"/>
          </a:ln>
          <a:effectLst/>
        </p:spPr>
        <p:txBody>
          <a:bodyPr wrap="none" anchor="ctr"/>
          <a:lstStyle/>
          <a:p>
            <a:endParaRPr lang="en-US"/>
          </a:p>
        </p:txBody>
      </p:sp>
      <p:sp>
        <p:nvSpPr>
          <p:cNvPr id="115969" name="Rectangle 257"/>
          <p:cNvSpPr>
            <a:spLocks noChangeArrowheads="1"/>
          </p:cNvSpPr>
          <p:nvPr/>
        </p:nvSpPr>
        <p:spPr bwMode="gray">
          <a:xfrm rot="3419336">
            <a:off x="2078037" y="176371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15970" name="Text Box 258"/>
          <p:cNvSpPr txBox="1">
            <a:spLocks noChangeArrowheads="1"/>
          </p:cNvSpPr>
          <p:nvPr/>
        </p:nvSpPr>
        <p:spPr bwMode="gray">
          <a:xfrm>
            <a:off x="3395749" y="2566682"/>
            <a:ext cx="1638590" cy="461665"/>
          </a:xfrm>
          <a:prstGeom prst="rect">
            <a:avLst/>
          </a:prstGeom>
          <a:noFill/>
          <a:ln w="9525" algn="ctr">
            <a:noFill/>
            <a:miter lim="800000"/>
            <a:headEnd/>
            <a:tailEnd/>
          </a:ln>
          <a:effectLst/>
        </p:spPr>
        <p:txBody>
          <a:bodyPr wrap="none">
            <a:spAutoFit/>
          </a:bodyPr>
          <a:lstStyle/>
          <a:p>
            <a:pPr eaLnBrk="0" hangingPunct="0"/>
            <a:r>
              <a:rPr lang="en-US" sz="2400" dirty="0" err="1">
                <a:latin typeface="Arial" charset="0"/>
              </a:rPr>
              <a:t>Đại</a:t>
            </a:r>
            <a:r>
              <a:rPr lang="en-US" sz="2400" dirty="0">
                <a:latin typeface="Arial" charset="0"/>
              </a:rPr>
              <a:t> </a:t>
            </a:r>
            <a:r>
              <a:rPr lang="en-US" sz="2400" dirty="0" err="1">
                <a:latin typeface="Arial" charset="0"/>
              </a:rPr>
              <a:t>cương</a:t>
            </a:r>
            <a:endParaRPr lang="en-US" sz="2400" dirty="0">
              <a:latin typeface="Arial" charset="0"/>
            </a:endParaRPr>
          </a:p>
        </p:txBody>
      </p:sp>
      <p:sp>
        <p:nvSpPr>
          <p:cNvPr id="115971" name="Text Box 259"/>
          <p:cNvSpPr txBox="1">
            <a:spLocks noChangeArrowheads="1"/>
          </p:cNvSpPr>
          <p:nvPr/>
        </p:nvSpPr>
        <p:spPr bwMode="gray">
          <a:xfrm>
            <a:off x="2133600" y="180657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1</a:t>
            </a:r>
          </a:p>
        </p:txBody>
      </p:sp>
      <p:sp>
        <p:nvSpPr>
          <p:cNvPr id="115972" name="Line 260"/>
          <p:cNvSpPr>
            <a:spLocks noChangeShapeType="1"/>
          </p:cNvSpPr>
          <p:nvPr/>
        </p:nvSpPr>
        <p:spPr bwMode="gray">
          <a:xfrm>
            <a:off x="2362200" y="3178175"/>
            <a:ext cx="4800600" cy="0"/>
          </a:xfrm>
          <a:prstGeom prst="line">
            <a:avLst/>
          </a:prstGeom>
          <a:noFill/>
          <a:ln w="25400">
            <a:solidFill>
              <a:schemeClr val="tx2"/>
            </a:solidFill>
            <a:prstDash val="sysDot"/>
            <a:round/>
            <a:headEnd/>
            <a:tailEnd type="oval" w="med" len="med"/>
          </a:ln>
          <a:effectLst/>
        </p:spPr>
        <p:txBody>
          <a:bodyPr wrap="none" anchor="ctr"/>
          <a:lstStyle/>
          <a:p>
            <a:endParaRPr lang="en-US"/>
          </a:p>
        </p:txBody>
      </p:sp>
      <p:sp>
        <p:nvSpPr>
          <p:cNvPr id="115973" name="Rectangle 261"/>
          <p:cNvSpPr>
            <a:spLocks noChangeArrowheads="1"/>
          </p:cNvSpPr>
          <p:nvPr/>
        </p:nvSpPr>
        <p:spPr bwMode="gray">
          <a:xfrm rot="3419336">
            <a:off x="2078037" y="2601913"/>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en-US"/>
          </a:p>
        </p:txBody>
      </p:sp>
      <p:sp>
        <p:nvSpPr>
          <p:cNvPr id="115974" name="Text Box 262"/>
          <p:cNvSpPr txBox="1">
            <a:spLocks noChangeArrowheads="1"/>
          </p:cNvSpPr>
          <p:nvPr/>
        </p:nvSpPr>
        <p:spPr bwMode="gray">
          <a:xfrm>
            <a:off x="2133600" y="264477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2</a:t>
            </a:r>
          </a:p>
        </p:txBody>
      </p:sp>
      <p:sp>
        <p:nvSpPr>
          <p:cNvPr id="115975" name="Line 263"/>
          <p:cNvSpPr>
            <a:spLocks noChangeShapeType="1"/>
          </p:cNvSpPr>
          <p:nvPr/>
        </p:nvSpPr>
        <p:spPr bwMode="gray">
          <a:xfrm>
            <a:off x="2363788" y="4014788"/>
            <a:ext cx="4799012" cy="1587"/>
          </a:xfrm>
          <a:prstGeom prst="line">
            <a:avLst/>
          </a:prstGeom>
          <a:noFill/>
          <a:ln w="25400">
            <a:solidFill>
              <a:schemeClr val="tx2"/>
            </a:solidFill>
            <a:prstDash val="sysDot"/>
            <a:round/>
            <a:headEnd/>
            <a:tailEnd type="oval" w="med" len="med"/>
          </a:ln>
          <a:effectLst/>
        </p:spPr>
        <p:txBody>
          <a:bodyPr wrap="none" anchor="ctr"/>
          <a:lstStyle/>
          <a:p>
            <a:endParaRPr lang="en-US"/>
          </a:p>
        </p:txBody>
      </p:sp>
      <p:sp>
        <p:nvSpPr>
          <p:cNvPr id="115976" name="Rectangle 264"/>
          <p:cNvSpPr>
            <a:spLocks noChangeArrowheads="1"/>
          </p:cNvSpPr>
          <p:nvPr/>
        </p:nvSpPr>
        <p:spPr bwMode="gray">
          <a:xfrm rot="3419336">
            <a:off x="2078037" y="3440113"/>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en-US"/>
          </a:p>
        </p:txBody>
      </p:sp>
      <p:sp>
        <p:nvSpPr>
          <p:cNvPr id="115977" name="Text Box 265"/>
          <p:cNvSpPr txBox="1">
            <a:spLocks noChangeArrowheads="1"/>
          </p:cNvSpPr>
          <p:nvPr/>
        </p:nvSpPr>
        <p:spPr bwMode="gray">
          <a:xfrm>
            <a:off x="2133600" y="348297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3</a:t>
            </a:r>
          </a:p>
        </p:txBody>
      </p:sp>
      <p:sp>
        <p:nvSpPr>
          <p:cNvPr id="115978" name="Line 266"/>
          <p:cNvSpPr>
            <a:spLocks noChangeShapeType="1"/>
          </p:cNvSpPr>
          <p:nvPr/>
        </p:nvSpPr>
        <p:spPr bwMode="gray">
          <a:xfrm>
            <a:off x="2362200" y="5715000"/>
            <a:ext cx="4800600" cy="0"/>
          </a:xfrm>
          <a:prstGeom prst="line">
            <a:avLst/>
          </a:prstGeom>
          <a:noFill/>
          <a:ln w="25400">
            <a:solidFill>
              <a:schemeClr val="tx2"/>
            </a:solidFill>
            <a:prstDash val="sysDot"/>
            <a:round/>
            <a:headEnd/>
            <a:tailEnd type="oval" w="med" len="med"/>
          </a:ln>
          <a:effectLst/>
        </p:spPr>
        <p:txBody>
          <a:bodyPr wrap="none" anchor="ctr"/>
          <a:lstStyle/>
          <a:p>
            <a:endParaRPr lang="en-US"/>
          </a:p>
        </p:txBody>
      </p:sp>
      <p:sp>
        <p:nvSpPr>
          <p:cNvPr id="115979" name="Rectangle 267"/>
          <p:cNvSpPr>
            <a:spLocks noChangeArrowheads="1"/>
          </p:cNvSpPr>
          <p:nvPr/>
        </p:nvSpPr>
        <p:spPr bwMode="ltGray">
          <a:xfrm rot="3419336">
            <a:off x="2078037" y="5138738"/>
            <a:ext cx="479425" cy="5207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en-US"/>
          </a:p>
        </p:txBody>
      </p:sp>
      <p:sp>
        <p:nvSpPr>
          <p:cNvPr id="115980" name="Text Box 268"/>
          <p:cNvSpPr txBox="1">
            <a:spLocks noChangeArrowheads="1"/>
          </p:cNvSpPr>
          <p:nvPr/>
        </p:nvSpPr>
        <p:spPr bwMode="gray">
          <a:xfrm>
            <a:off x="2133600" y="5181600"/>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5</a:t>
            </a:r>
          </a:p>
        </p:txBody>
      </p:sp>
      <p:sp>
        <p:nvSpPr>
          <p:cNvPr id="115981" name="Text Box 269"/>
          <p:cNvSpPr txBox="1">
            <a:spLocks noChangeArrowheads="1"/>
          </p:cNvSpPr>
          <p:nvPr/>
        </p:nvSpPr>
        <p:spPr bwMode="gray">
          <a:xfrm>
            <a:off x="3429000" y="3513435"/>
            <a:ext cx="1835567" cy="461665"/>
          </a:xfrm>
          <a:prstGeom prst="rect">
            <a:avLst/>
          </a:prstGeom>
          <a:noFill/>
          <a:ln w="9525" algn="ctr">
            <a:noFill/>
            <a:miter lim="800000"/>
            <a:headEnd/>
            <a:tailEnd/>
          </a:ln>
          <a:effectLst/>
        </p:spPr>
        <p:txBody>
          <a:bodyPr wrap="none">
            <a:spAutoFit/>
          </a:bodyPr>
          <a:lstStyle/>
          <a:p>
            <a:pPr eaLnBrk="0" hangingPunct="0"/>
            <a:r>
              <a:rPr lang="en-US" sz="2400" dirty="0" err="1">
                <a:latin typeface="Arial" charset="0"/>
              </a:rPr>
              <a:t>Triệu</a:t>
            </a:r>
            <a:r>
              <a:rPr lang="en-US" sz="2400" dirty="0">
                <a:latin typeface="Arial" charset="0"/>
              </a:rPr>
              <a:t> </a:t>
            </a:r>
            <a:r>
              <a:rPr lang="en-US" sz="2400" dirty="0" err="1">
                <a:latin typeface="Arial" charset="0"/>
              </a:rPr>
              <a:t>chứng</a:t>
            </a:r>
            <a:endParaRPr lang="en-US" sz="2400" dirty="0">
              <a:latin typeface="Arial" charset="0"/>
            </a:endParaRPr>
          </a:p>
        </p:txBody>
      </p:sp>
      <p:sp>
        <p:nvSpPr>
          <p:cNvPr id="115982" name="Text Box 270"/>
          <p:cNvSpPr txBox="1">
            <a:spLocks noChangeArrowheads="1"/>
          </p:cNvSpPr>
          <p:nvPr/>
        </p:nvSpPr>
        <p:spPr bwMode="gray">
          <a:xfrm>
            <a:off x="2750898" y="1789234"/>
            <a:ext cx="4684296" cy="830997"/>
          </a:xfrm>
          <a:prstGeom prst="rect">
            <a:avLst/>
          </a:prstGeom>
          <a:noFill/>
          <a:ln w="9525" algn="ctr">
            <a:noFill/>
            <a:miter lim="800000"/>
            <a:headEnd/>
            <a:tailEnd/>
          </a:ln>
          <a:effectLst/>
        </p:spPr>
        <p:txBody>
          <a:bodyPr wrap="none">
            <a:spAutoFit/>
          </a:bodyPr>
          <a:lstStyle/>
          <a:p>
            <a:pPr eaLnBrk="0" hangingPunct="0"/>
            <a:r>
              <a:rPr lang="en-US" sz="2400" dirty="0">
                <a:latin typeface="Arial" charset="0"/>
              </a:rPr>
              <a:t>T</a:t>
            </a:r>
            <a:r>
              <a:rPr lang="vi-VN" sz="2400" dirty="0">
                <a:latin typeface="Arial" charset="0"/>
              </a:rPr>
              <a:t>ình hình dịch tại Q. Ngô Quyền</a:t>
            </a:r>
          </a:p>
          <a:p>
            <a:pPr eaLnBrk="0" hangingPunct="0"/>
            <a:endParaRPr lang="en-US" sz="2400" dirty="0">
              <a:latin typeface="Arial" charset="0"/>
            </a:endParaRPr>
          </a:p>
        </p:txBody>
      </p:sp>
      <p:sp>
        <p:nvSpPr>
          <p:cNvPr id="115983" name="Text Box 271"/>
          <p:cNvSpPr txBox="1">
            <a:spLocks noChangeArrowheads="1"/>
          </p:cNvSpPr>
          <p:nvPr/>
        </p:nvSpPr>
        <p:spPr bwMode="gray">
          <a:xfrm>
            <a:off x="3429000" y="4394200"/>
            <a:ext cx="2752677" cy="461665"/>
          </a:xfrm>
          <a:prstGeom prst="rect">
            <a:avLst/>
          </a:prstGeom>
          <a:noFill/>
          <a:ln w="9525" algn="ctr">
            <a:noFill/>
            <a:miter lim="800000"/>
            <a:headEnd/>
            <a:tailEnd/>
          </a:ln>
          <a:effectLst/>
        </p:spPr>
        <p:txBody>
          <a:bodyPr wrap="none">
            <a:spAutoFit/>
          </a:bodyPr>
          <a:lstStyle/>
          <a:p>
            <a:pPr eaLnBrk="0" hangingPunct="0"/>
            <a:r>
              <a:rPr lang="en-US" sz="2400" dirty="0" err="1">
                <a:latin typeface="Arial" charset="0"/>
              </a:rPr>
              <a:t>Nguyên</a:t>
            </a:r>
            <a:r>
              <a:rPr lang="en-US" sz="2400" dirty="0">
                <a:latin typeface="Arial" charset="0"/>
              </a:rPr>
              <a:t> </a:t>
            </a:r>
            <a:r>
              <a:rPr lang="en-US" sz="2400" dirty="0" err="1">
                <a:latin typeface="Arial" charset="0"/>
              </a:rPr>
              <a:t>tắc</a:t>
            </a:r>
            <a:r>
              <a:rPr lang="en-US" sz="2400" dirty="0">
                <a:latin typeface="Arial" charset="0"/>
              </a:rPr>
              <a:t> </a:t>
            </a:r>
            <a:r>
              <a:rPr lang="en-US" sz="2400" dirty="0" err="1">
                <a:latin typeface="Arial" charset="0"/>
              </a:rPr>
              <a:t>điều</a:t>
            </a:r>
            <a:r>
              <a:rPr lang="en-US" sz="2400" dirty="0">
                <a:latin typeface="Arial" charset="0"/>
              </a:rPr>
              <a:t> </a:t>
            </a:r>
            <a:r>
              <a:rPr lang="en-US" sz="2400" dirty="0" err="1">
                <a:latin typeface="Arial" charset="0"/>
              </a:rPr>
              <a:t>trị</a:t>
            </a:r>
            <a:endParaRPr lang="en-US" sz="2400" dirty="0">
              <a:latin typeface="Arial" charset="0"/>
            </a:endParaRPr>
          </a:p>
        </p:txBody>
      </p:sp>
      <p:sp>
        <p:nvSpPr>
          <p:cNvPr id="115984" name="Text Box 272"/>
          <p:cNvSpPr txBox="1">
            <a:spLocks noChangeArrowheads="1"/>
          </p:cNvSpPr>
          <p:nvPr/>
        </p:nvSpPr>
        <p:spPr bwMode="gray">
          <a:xfrm>
            <a:off x="3429000" y="5245100"/>
            <a:ext cx="1846980" cy="461665"/>
          </a:xfrm>
          <a:prstGeom prst="rect">
            <a:avLst/>
          </a:prstGeom>
          <a:noFill/>
          <a:ln w="9525" algn="ctr">
            <a:noFill/>
            <a:miter lim="800000"/>
            <a:headEnd/>
            <a:tailEnd/>
          </a:ln>
          <a:effectLst/>
        </p:spPr>
        <p:txBody>
          <a:bodyPr wrap="none">
            <a:spAutoFit/>
          </a:bodyPr>
          <a:lstStyle/>
          <a:p>
            <a:pPr eaLnBrk="0" hangingPunct="0"/>
            <a:r>
              <a:rPr lang="en-US" sz="2400" dirty="0" err="1">
                <a:latin typeface="Arial" charset="0"/>
              </a:rPr>
              <a:t>Phòng</a:t>
            </a:r>
            <a:r>
              <a:rPr lang="en-US" sz="2400" dirty="0">
                <a:latin typeface="Arial" charset="0"/>
              </a:rPr>
              <a:t> </a:t>
            </a:r>
            <a:r>
              <a:rPr lang="en-US" sz="2400" dirty="0" err="1">
                <a:latin typeface="Arial" charset="0"/>
              </a:rPr>
              <a:t>bệnh</a:t>
            </a:r>
            <a:endParaRPr lang="en-US" sz="2400" dirty="0">
              <a:latin typeface="Arial" charset="0"/>
            </a:endParaRPr>
          </a:p>
        </p:txBody>
      </p:sp>
      <p:sp>
        <p:nvSpPr>
          <p:cNvPr id="23" name="Date Placeholder 3"/>
          <p:cNvSpPr>
            <a:spLocks noGrp="1"/>
          </p:cNvSpPr>
          <p:nvPr>
            <p:ph type="dt" sz="half" idx="10"/>
          </p:nvPr>
        </p:nvSpPr>
        <p:spPr>
          <a:xfrm>
            <a:off x="5943600" y="6477000"/>
            <a:ext cx="2895600" cy="228599"/>
          </a:xfrm>
        </p:spPr>
        <p:txBody>
          <a:bodyPr/>
          <a:lstStyle/>
          <a:p>
            <a:pPr algn="ctr"/>
            <a:r>
              <a:rPr lang="en-US" sz="1400" dirty="0">
                <a:solidFill>
                  <a:schemeClr val="accent6"/>
                </a:solidFill>
              </a:rPr>
              <a:t>TTYT Q</a:t>
            </a:r>
            <a:r>
              <a:rPr lang="vi-VN" sz="1400" dirty="0">
                <a:solidFill>
                  <a:schemeClr val="accent6"/>
                </a:solidFill>
              </a:rPr>
              <a:t>UẬN NGÔ QUYỀN</a:t>
            </a:r>
            <a:endParaRPr lang="en-US" sz="1400" dirty="0">
              <a:solidFill>
                <a:schemeClr val="accent6"/>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09"/>
            <a:ext cx="8229600" cy="927100"/>
          </a:xfrm>
        </p:spPr>
        <p:txBody>
          <a:bodyPr/>
          <a:lstStyle/>
          <a:p>
            <a:r>
              <a:rPr lang="en-US" dirty="0"/>
              <a:t>5. </a:t>
            </a:r>
            <a:r>
              <a:rPr lang="en-US" dirty="0" err="1"/>
              <a:t>Phòng</a:t>
            </a:r>
            <a:r>
              <a:rPr lang="en-US" dirty="0"/>
              <a:t> </a:t>
            </a:r>
            <a:r>
              <a:rPr lang="en-US" dirty="0" err="1"/>
              <a:t>bệnh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54809"/>
            <a:ext cx="9144000" cy="5903191"/>
          </a:xfrm>
        </p:spPr>
      </p:pic>
    </p:spTree>
    <p:extLst>
      <p:ext uri="{BB962C8B-B14F-4D97-AF65-F5344CB8AC3E}">
        <p14:creationId xmlns:p14="http://schemas.microsoft.com/office/powerpoint/2010/main" val="2126684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p:cNvSpPr txBox="1"/>
          <p:nvPr/>
        </p:nvSpPr>
        <p:spPr>
          <a:xfrm>
            <a:off x="304800" y="304800"/>
            <a:ext cx="1371600" cy="7620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7278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 Box 3"/>
          <p:cNvSpPr txBox="1">
            <a:spLocks noChangeArrowheads="1"/>
          </p:cNvSpPr>
          <p:nvPr/>
        </p:nvSpPr>
        <p:spPr bwMode="gray">
          <a:xfrm>
            <a:off x="1600200" y="5791200"/>
            <a:ext cx="5791200" cy="366713"/>
          </a:xfrm>
          <a:prstGeom prst="rect">
            <a:avLst/>
          </a:prstGeom>
          <a:noFill/>
          <a:ln w="9525">
            <a:noFill/>
            <a:miter lim="800000"/>
            <a:headEnd/>
            <a:tailEnd/>
          </a:ln>
          <a:effectLst/>
        </p:spPr>
        <p:txBody>
          <a:bodyPr>
            <a:spAutoFit/>
          </a:bodyPr>
          <a:lstStyle/>
          <a:p>
            <a:pPr algn="ctr"/>
            <a:r>
              <a:rPr lang="en-US" dirty="0">
                <a:solidFill>
                  <a:srgbClr val="FF0000"/>
                </a:solidFill>
                <a:latin typeface="Arial" charset="0"/>
              </a:rPr>
              <a:t> </a:t>
            </a:r>
          </a:p>
        </p:txBody>
      </p:sp>
      <p:sp>
        <p:nvSpPr>
          <p:cNvPr id="145414" name="WordArt 6"/>
          <p:cNvSpPr>
            <a:spLocks noChangeArrowheads="1" noChangeShapeType="1" noTextEdit="1"/>
          </p:cNvSpPr>
          <p:nvPr/>
        </p:nvSpPr>
        <p:spPr bwMode="gray">
          <a:xfrm>
            <a:off x="2133600" y="1295400"/>
            <a:ext cx="4724400" cy="609600"/>
          </a:xfrm>
          <a:prstGeom prst="rect">
            <a:avLst/>
          </a:prstGeom>
        </p:spPr>
        <p:txBody>
          <a:bodyPr wrap="none" fromWordArt="1">
            <a:prstTxWarp prst="textPlain">
              <a:avLst>
                <a:gd name="adj" fmla="val 50000"/>
              </a:avLst>
            </a:prstTxWarp>
          </a:bodyPr>
          <a:lstStyle/>
          <a:p>
            <a:pPr algn="ctr"/>
            <a:r>
              <a:rPr lang="en-US" sz="3600" kern="10">
                <a:ln w="28575">
                  <a:solidFill>
                    <a:schemeClr val="bg1"/>
                  </a:solidFill>
                  <a:round/>
                  <a:headEnd/>
                  <a:tailEnd/>
                </a:ln>
                <a:gradFill rotWithShape="1">
                  <a:gsLst>
                    <a:gs pos="0">
                      <a:schemeClr val="tx2">
                        <a:gamma/>
                        <a:shade val="46275"/>
                        <a:invGamma/>
                      </a:schemeClr>
                    </a:gs>
                    <a:gs pos="100000">
                      <a:schemeClr val="tx2"/>
                    </a:gs>
                  </a:gsLst>
                  <a:lin ang="5400000" scaled="1"/>
                </a:gradFill>
                <a:effectLst>
                  <a:outerShdw dist="71842" dir="2700000" algn="ctr" rotWithShape="0">
                    <a:srgbClr val="868686">
                      <a:alpha val="50000"/>
                    </a:srgbClr>
                  </a:outerShdw>
                </a:effectLst>
                <a:latin typeface="Arial Black"/>
              </a:rPr>
              <a:t>Thank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411"/>
                                        </p:tgtEl>
                                        <p:attrNameLst>
                                          <p:attrName>style.visibility</p:attrName>
                                        </p:attrNameLst>
                                      </p:cBhvr>
                                      <p:to>
                                        <p:strVal val="visible"/>
                                      </p:to>
                                    </p:set>
                                    <p:animEffect transition="in" filter="wipe(left)">
                                      <p:cBhvr>
                                        <p:cTn id="7" dur="500"/>
                                        <p:tgtEl>
                                          <p:spTgt spid="145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1. THỰC TRẠNG TẠI QUẬN NGÔ QUYỀN</a:t>
            </a:r>
          </a:p>
        </p:txBody>
      </p:sp>
      <p:sp>
        <p:nvSpPr>
          <p:cNvPr id="3" name="Content Placeholder 2"/>
          <p:cNvSpPr>
            <a:spLocks noGrp="1"/>
          </p:cNvSpPr>
          <p:nvPr>
            <p:ph idx="1"/>
          </p:nvPr>
        </p:nvSpPr>
        <p:spPr/>
        <p:txBody>
          <a:bodyPr/>
          <a:lstStyle/>
          <a:p>
            <a:pPr marL="0" indent="0" algn="ctr">
              <a:buNone/>
            </a:pPr>
            <a:r>
              <a:rPr lang="en-US" dirty="0" err="1">
                <a:latin typeface="Arial" panose="020B0604020202020204" pitchFamily="34" charset="0"/>
                <a:cs typeface="Arial" panose="020B0604020202020204" pitchFamily="34" charset="0"/>
              </a:rPr>
              <a:t>Tính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từ</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ngày</a:t>
            </a:r>
            <a:r>
              <a:rPr lang="en-US" dirty="0">
                <a:latin typeface="Arial" panose="020B0604020202020204" pitchFamily="34" charset="0"/>
                <a:cs typeface="Arial" panose="020B0604020202020204" pitchFamily="34" charset="0"/>
              </a:rPr>
              <a:t> 19/9/2023 </a:t>
            </a:r>
            <a:r>
              <a:rPr lang="en-US" dirty="0" err="1">
                <a:latin typeface="Arial" panose="020B0604020202020204" pitchFamily="34" charset="0"/>
                <a:cs typeface="Arial" panose="020B0604020202020204" pitchFamily="34" charset="0"/>
              </a:rPr>
              <a:t>đến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ngày</a:t>
            </a:r>
            <a:r>
              <a:rPr lang="en-US" dirty="0">
                <a:latin typeface="Arial" panose="020B0604020202020204" pitchFamily="34" charset="0"/>
                <a:cs typeface="Arial" panose="020B0604020202020204" pitchFamily="34" charset="0"/>
              </a:rPr>
              <a:t> 06/10/2023 </a:t>
            </a:r>
            <a:r>
              <a:rPr lang="en-US" dirty="0" err="1">
                <a:latin typeface="Arial" panose="020B0604020202020204" pitchFamily="34" charset="0"/>
                <a:cs typeface="Arial" panose="020B0604020202020204" pitchFamily="34" charset="0"/>
              </a:rPr>
              <a:t>tại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nhận</a:t>
            </a:r>
            <a:r>
              <a:rPr lang="en-US" dirty="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5943600" y="6477000"/>
            <a:ext cx="2895600" cy="228599"/>
          </a:xfrm>
        </p:spPr>
        <p:txBody>
          <a:bodyPr/>
          <a:lstStyle/>
          <a:p>
            <a:pPr algn="ctr"/>
            <a:r>
              <a:rPr lang="en-US" sz="1400">
                <a:solidFill>
                  <a:schemeClr val="accent6"/>
                </a:solidFill>
              </a:rPr>
              <a:t>TTYT Q</a:t>
            </a:r>
            <a:r>
              <a:rPr lang="vi-VN" sz="1400">
                <a:solidFill>
                  <a:schemeClr val="accent6"/>
                </a:solidFill>
              </a:rPr>
              <a:t>UẬN NGÔ QUYỀN</a:t>
            </a:r>
            <a:endParaRPr lang="en-US" sz="1400" dirty="0">
              <a:solidFill>
                <a:schemeClr val="accent6"/>
              </a:solidFill>
            </a:endParaRPr>
          </a:p>
        </p:txBody>
      </p:sp>
      <p:sp>
        <p:nvSpPr>
          <p:cNvPr id="6" name="Oval 5"/>
          <p:cNvSpPr/>
          <p:nvPr/>
        </p:nvSpPr>
        <p:spPr>
          <a:xfrm>
            <a:off x="2133600" y="2438400"/>
            <a:ext cx="2667000" cy="2667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2</a:t>
            </a:r>
            <a:r>
              <a:rPr lang="vi-VN" dirty="0">
                <a:latin typeface="Arial" panose="020B0604020202020204" pitchFamily="34" charset="0"/>
                <a:cs typeface="Arial" panose="020B0604020202020204" pitchFamily="34" charset="0"/>
              </a:rPr>
              <a:t>536</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a:t>
            </a:r>
            <a:r>
              <a:rPr lang="vi-VN" dirty="0">
                <a:latin typeface="Arial" panose="020B0604020202020204" pitchFamily="34" charset="0"/>
                <a:cs typeface="Arial" panose="020B0604020202020204" pitchFamily="34" charset="0"/>
              </a:rPr>
              <a:t> mắc</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r>
              <a:rPr lang="en-US" b="1" dirty="0">
                <a:solidFill>
                  <a:srgbClr val="FF0000"/>
                </a:solidFill>
                <a:latin typeface="Arial" panose="020B0604020202020204" pitchFamily="34" charset="0"/>
                <a:cs typeface="Arial" panose="020B0604020202020204" pitchFamily="34" charset="0"/>
              </a:rPr>
              <a:t>2</a:t>
            </a:r>
            <a:r>
              <a:rPr lang="vi-VN" b="1" dirty="0">
                <a:solidFill>
                  <a:srgbClr val="FF0000"/>
                </a:solidFill>
                <a:latin typeface="Arial" panose="020B0604020202020204" pitchFamily="34" charset="0"/>
                <a:cs typeface="Arial" panose="020B0604020202020204" pitchFamily="34" charset="0"/>
              </a:rPr>
              <a:t>521 ca</a:t>
            </a:r>
            <a:r>
              <a:rPr lang="en-US" dirty="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là học sinh</a:t>
            </a:r>
            <a:endParaRPr lang="en-US" dirty="0">
              <a:latin typeface="Arial" panose="020B0604020202020204" pitchFamily="34" charset="0"/>
              <a:cs typeface="Arial" panose="020B0604020202020204" pitchFamily="34" charset="0"/>
            </a:endParaRPr>
          </a:p>
        </p:txBody>
      </p:sp>
      <p:sp>
        <p:nvSpPr>
          <p:cNvPr id="7" name="Oval 6"/>
          <p:cNvSpPr/>
          <p:nvPr/>
        </p:nvSpPr>
        <p:spPr>
          <a:xfrm>
            <a:off x="5372100" y="2468880"/>
            <a:ext cx="2667000" cy="2667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30 </a:t>
            </a:r>
            <a:r>
              <a:rPr lang="en-US" dirty="0" err="1">
                <a:latin typeface="Arial" panose="020B0604020202020204" pitchFamily="34" charset="0"/>
                <a:cs typeface="Arial" panose="020B0604020202020204" pitchFamily="34" charset="0"/>
              </a:rPr>
              <a:t>trường</a:t>
            </a:r>
            <a:r>
              <a:rPr lang="vi-VN" dirty="0">
                <a:latin typeface="Arial" panose="020B0604020202020204" pitchFamily="34" charset="0"/>
                <a:cs typeface="Arial" panose="020B0604020202020204" pitchFamily="34" charset="0"/>
              </a:rPr>
              <a:t> 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ca </a:t>
            </a:r>
            <a:r>
              <a:rPr lang="en-US" dirty="0" err="1">
                <a:latin typeface="Arial" panose="020B0604020202020204" pitchFamily="34" charset="0"/>
                <a:cs typeface="Arial" panose="020B0604020202020204" pitchFamily="34" charset="0"/>
              </a:rPr>
              <a:t>đau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mắt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đỏ</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65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338" name="Group 2"/>
          <p:cNvGrpSpPr>
            <a:grpSpLocks/>
          </p:cNvGrpSpPr>
          <p:nvPr/>
        </p:nvGrpSpPr>
        <p:grpSpPr bwMode="auto">
          <a:xfrm>
            <a:off x="2209800" y="2670175"/>
            <a:ext cx="3962400" cy="3730625"/>
            <a:chOff x="184" y="2688"/>
            <a:chExt cx="1268" cy="1194"/>
          </a:xfrm>
        </p:grpSpPr>
        <p:sp>
          <p:nvSpPr>
            <p:cNvPr id="142339" name="Freeform 3"/>
            <p:cNvSpPr>
              <a:spLocks/>
            </p:cNvSpPr>
            <p:nvPr/>
          </p:nvSpPr>
          <p:spPr bwMode="invGray">
            <a:xfrm>
              <a:off x="184" y="2692"/>
              <a:ext cx="770" cy="942"/>
            </a:xfrm>
            <a:custGeom>
              <a:avLst/>
              <a:gdLst/>
              <a:ahLst/>
              <a:cxnLst>
                <a:cxn ang="0">
                  <a:pos x="636" y="0"/>
                </a:cxn>
                <a:cxn ang="0">
                  <a:pos x="770" y="602"/>
                </a:cxn>
                <a:cxn ang="0">
                  <a:pos x="270" y="942"/>
                </a:cxn>
                <a:cxn ang="0">
                  <a:pos x="0" y="216"/>
                </a:cxn>
                <a:cxn ang="0">
                  <a:pos x="636" y="0"/>
                </a:cxn>
              </a:cxnLst>
              <a:rect l="0" t="0" r="r" b="b"/>
              <a:pathLst>
                <a:path w="770" h="942">
                  <a:moveTo>
                    <a:pt x="636" y="0"/>
                  </a:moveTo>
                  <a:lnTo>
                    <a:pt x="770" y="602"/>
                  </a:lnTo>
                  <a:lnTo>
                    <a:pt x="270" y="942"/>
                  </a:lnTo>
                  <a:lnTo>
                    <a:pt x="0" y="216"/>
                  </a:lnTo>
                  <a:lnTo>
                    <a:pt x="636" y="0"/>
                  </a:lnTo>
                  <a:close/>
                </a:path>
              </a:pathLst>
            </a:custGeom>
            <a:solidFill>
              <a:schemeClr val="bg2">
                <a:alpha val="50000"/>
              </a:schemeClr>
            </a:solidFill>
            <a:ln w="9525" cap="flat" cmpd="sng">
              <a:noFill/>
              <a:prstDash val="solid"/>
              <a:round/>
              <a:headEnd type="none" w="med" len="med"/>
              <a:tailEnd type="none" w="med" len="me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40" name="Freeform 4"/>
            <p:cNvSpPr>
              <a:spLocks/>
            </p:cNvSpPr>
            <p:nvPr/>
          </p:nvSpPr>
          <p:spPr bwMode="invGray">
            <a:xfrm>
              <a:off x="816" y="2688"/>
              <a:ext cx="636" cy="724"/>
            </a:xfrm>
            <a:custGeom>
              <a:avLst/>
              <a:gdLst/>
              <a:ahLst/>
              <a:cxnLst>
                <a:cxn ang="0">
                  <a:pos x="0" y="2"/>
                </a:cxn>
                <a:cxn ang="0">
                  <a:pos x="138" y="606"/>
                </a:cxn>
                <a:cxn ang="0">
                  <a:pos x="636" y="724"/>
                </a:cxn>
                <a:cxn ang="0">
                  <a:pos x="574" y="0"/>
                </a:cxn>
                <a:cxn ang="0">
                  <a:pos x="0" y="2"/>
                </a:cxn>
              </a:cxnLst>
              <a:rect l="0" t="0" r="r" b="b"/>
              <a:pathLst>
                <a:path w="636" h="724">
                  <a:moveTo>
                    <a:pt x="0" y="2"/>
                  </a:moveTo>
                  <a:lnTo>
                    <a:pt x="138" y="606"/>
                  </a:lnTo>
                  <a:lnTo>
                    <a:pt x="636" y="724"/>
                  </a:lnTo>
                  <a:lnTo>
                    <a:pt x="574" y="0"/>
                  </a:lnTo>
                  <a:lnTo>
                    <a:pt x="0" y="2"/>
                  </a:lnTo>
                  <a:close/>
                </a:path>
              </a:pathLst>
            </a:custGeom>
            <a:solidFill>
              <a:schemeClr val="bg2">
                <a:alpha val="50000"/>
              </a:schemeClr>
            </a:solidFill>
            <a:ln w="9525" cap="flat" cmpd="sng">
              <a:noFill/>
              <a:prstDash val="solid"/>
              <a:round/>
              <a:headEnd type="none" w="med" len="med"/>
              <a:tailEnd type="none" w="med" len="me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41" name="Freeform 5"/>
            <p:cNvSpPr>
              <a:spLocks/>
            </p:cNvSpPr>
            <p:nvPr/>
          </p:nvSpPr>
          <p:spPr bwMode="invGray">
            <a:xfrm>
              <a:off x="452" y="3296"/>
              <a:ext cx="998" cy="586"/>
            </a:xfrm>
            <a:custGeom>
              <a:avLst/>
              <a:gdLst/>
              <a:ahLst/>
              <a:cxnLst>
                <a:cxn ang="0">
                  <a:pos x="0" y="340"/>
                </a:cxn>
                <a:cxn ang="0">
                  <a:pos x="500" y="0"/>
                </a:cxn>
                <a:cxn ang="0">
                  <a:pos x="998" y="116"/>
                </a:cxn>
                <a:cxn ang="0">
                  <a:pos x="540" y="586"/>
                </a:cxn>
                <a:cxn ang="0">
                  <a:pos x="0" y="340"/>
                </a:cxn>
              </a:cxnLst>
              <a:rect l="0" t="0" r="r" b="b"/>
              <a:pathLst>
                <a:path w="998" h="586">
                  <a:moveTo>
                    <a:pt x="0" y="340"/>
                  </a:moveTo>
                  <a:lnTo>
                    <a:pt x="500" y="0"/>
                  </a:lnTo>
                  <a:lnTo>
                    <a:pt x="998" y="116"/>
                  </a:lnTo>
                  <a:lnTo>
                    <a:pt x="540" y="586"/>
                  </a:lnTo>
                  <a:lnTo>
                    <a:pt x="0" y="340"/>
                  </a:lnTo>
                  <a:close/>
                </a:path>
              </a:pathLst>
            </a:custGeom>
            <a:solidFill>
              <a:schemeClr val="bg2">
                <a:alpha val="80000"/>
              </a:schemeClr>
            </a:solidFill>
            <a:ln w="9525" cap="flat" cmpd="sng">
              <a:noFill/>
              <a:prstDash val="solid"/>
              <a:round/>
              <a:headEnd type="none" w="med" len="med"/>
              <a:tailEnd type="none" w="med" len="med"/>
            </a:ln>
            <a:effectLst/>
          </p:spPr>
          <p:txBody>
            <a:bodyPr wrap="none" anchor="ctr"/>
            <a:lstStyle/>
            <a:p>
              <a:endParaRPr lang="en-US">
                <a:latin typeface="Arial" panose="020B0604020202020204" pitchFamily="34" charset="0"/>
                <a:cs typeface="Arial" panose="020B0604020202020204" pitchFamily="34" charset="0"/>
              </a:endParaRPr>
            </a:p>
          </p:txBody>
        </p:sp>
      </p:grpSp>
      <p:sp>
        <p:nvSpPr>
          <p:cNvPr id="142342" name="Rectangle 6"/>
          <p:cNvSpPr>
            <a:spLocks noGrp="1" noChangeArrowheads="1"/>
          </p:cNvSpPr>
          <p:nvPr>
            <p:ph type="title"/>
          </p:nvPr>
        </p:nvSpPr>
        <p:spPr/>
        <p:txBody>
          <a:bodyPr/>
          <a:lstStyle/>
          <a:p>
            <a:r>
              <a:rPr lang="en-US" dirty="0"/>
              <a:t>2. ĐẠI CƯƠNG</a:t>
            </a:r>
          </a:p>
        </p:txBody>
      </p:sp>
      <p:grpSp>
        <p:nvGrpSpPr>
          <p:cNvPr id="142343" name="Group 7"/>
          <p:cNvGrpSpPr>
            <a:grpSpLocks/>
          </p:cNvGrpSpPr>
          <p:nvPr/>
        </p:nvGrpSpPr>
        <p:grpSpPr bwMode="auto">
          <a:xfrm>
            <a:off x="2667000" y="3051175"/>
            <a:ext cx="3203575" cy="3016250"/>
            <a:chOff x="184" y="2688"/>
            <a:chExt cx="1268" cy="1194"/>
          </a:xfrm>
        </p:grpSpPr>
        <p:sp>
          <p:nvSpPr>
            <p:cNvPr id="142344" name="Freeform 8"/>
            <p:cNvSpPr>
              <a:spLocks/>
            </p:cNvSpPr>
            <p:nvPr/>
          </p:nvSpPr>
          <p:spPr bwMode="gray">
            <a:xfrm>
              <a:off x="184" y="2692"/>
              <a:ext cx="770" cy="942"/>
            </a:xfrm>
            <a:custGeom>
              <a:avLst/>
              <a:gdLst/>
              <a:ahLst/>
              <a:cxnLst>
                <a:cxn ang="0">
                  <a:pos x="636" y="0"/>
                </a:cxn>
                <a:cxn ang="0">
                  <a:pos x="770" y="602"/>
                </a:cxn>
                <a:cxn ang="0">
                  <a:pos x="270" y="942"/>
                </a:cxn>
                <a:cxn ang="0">
                  <a:pos x="0" y="216"/>
                </a:cxn>
                <a:cxn ang="0">
                  <a:pos x="636" y="0"/>
                </a:cxn>
              </a:cxnLst>
              <a:rect l="0" t="0" r="r" b="b"/>
              <a:pathLst>
                <a:path w="770" h="942">
                  <a:moveTo>
                    <a:pt x="636" y="0"/>
                  </a:moveTo>
                  <a:lnTo>
                    <a:pt x="770" y="602"/>
                  </a:lnTo>
                  <a:lnTo>
                    <a:pt x="270" y="942"/>
                  </a:lnTo>
                  <a:lnTo>
                    <a:pt x="0" y="216"/>
                  </a:lnTo>
                  <a:lnTo>
                    <a:pt x="636" y="0"/>
                  </a:lnTo>
                  <a:close/>
                </a:path>
              </a:pathLst>
            </a:custGeom>
            <a:gradFill rotWithShape="1">
              <a:gsLst>
                <a:gs pos="0">
                  <a:schemeClr val="accent2">
                    <a:gamma/>
                    <a:tint val="63529"/>
                    <a:invGamma/>
                  </a:schemeClr>
                </a:gs>
                <a:gs pos="100000">
                  <a:schemeClr val="accent2"/>
                </a:gs>
              </a:gsLst>
              <a:lin ang="2700000" scaled="1"/>
            </a:gradFill>
            <a:ln w="9525" cap="flat" cmpd="sng">
              <a:noFill/>
              <a:prstDash val="solid"/>
              <a:round/>
              <a:headEnd type="none" w="med" len="med"/>
              <a:tailEnd type="none" w="med" len="me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45" name="Freeform 9"/>
            <p:cNvSpPr>
              <a:spLocks/>
            </p:cNvSpPr>
            <p:nvPr/>
          </p:nvSpPr>
          <p:spPr bwMode="gray">
            <a:xfrm>
              <a:off x="816" y="2688"/>
              <a:ext cx="636" cy="724"/>
            </a:xfrm>
            <a:custGeom>
              <a:avLst/>
              <a:gdLst/>
              <a:ahLst/>
              <a:cxnLst>
                <a:cxn ang="0">
                  <a:pos x="0" y="2"/>
                </a:cxn>
                <a:cxn ang="0">
                  <a:pos x="138" y="606"/>
                </a:cxn>
                <a:cxn ang="0">
                  <a:pos x="636" y="724"/>
                </a:cxn>
                <a:cxn ang="0">
                  <a:pos x="574" y="0"/>
                </a:cxn>
                <a:cxn ang="0">
                  <a:pos x="0" y="2"/>
                </a:cxn>
              </a:cxnLst>
              <a:rect l="0" t="0" r="r" b="b"/>
              <a:pathLst>
                <a:path w="636" h="724">
                  <a:moveTo>
                    <a:pt x="0" y="2"/>
                  </a:moveTo>
                  <a:lnTo>
                    <a:pt x="138" y="606"/>
                  </a:lnTo>
                  <a:lnTo>
                    <a:pt x="636" y="724"/>
                  </a:lnTo>
                  <a:lnTo>
                    <a:pt x="574" y="0"/>
                  </a:lnTo>
                  <a:lnTo>
                    <a:pt x="0" y="2"/>
                  </a:lnTo>
                  <a:close/>
                </a:path>
              </a:pathLst>
            </a:custGeom>
            <a:gradFill rotWithShape="1">
              <a:gsLst>
                <a:gs pos="0">
                  <a:schemeClr val="accent2"/>
                </a:gs>
                <a:gs pos="100000">
                  <a:schemeClr val="accent2">
                    <a:gamma/>
                    <a:tint val="69804"/>
                    <a:invGamma/>
                  </a:schemeClr>
                </a:gs>
              </a:gsLst>
              <a:lin ang="0" scaled="1"/>
            </a:gradFill>
            <a:ln w="9525" cap="flat" cmpd="sng">
              <a:noFill/>
              <a:prstDash val="solid"/>
              <a:round/>
              <a:headEnd type="none" w="med" len="med"/>
              <a:tailEnd type="none" w="med" len="me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46" name="Freeform 10"/>
            <p:cNvSpPr>
              <a:spLocks/>
            </p:cNvSpPr>
            <p:nvPr/>
          </p:nvSpPr>
          <p:spPr bwMode="gray">
            <a:xfrm>
              <a:off x="452" y="3296"/>
              <a:ext cx="998" cy="586"/>
            </a:xfrm>
            <a:custGeom>
              <a:avLst/>
              <a:gdLst/>
              <a:ahLst/>
              <a:cxnLst>
                <a:cxn ang="0">
                  <a:pos x="0" y="340"/>
                </a:cxn>
                <a:cxn ang="0">
                  <a:pos x="500" y="0"/>
                </a:cxn>
                <a:cxn ang="0">
                  <a:pos x="998" y="116"/>
                </a:cxn>
                <a:cxn ang="0">
                  <a:pos x="540" y="586"/>
                </a:cxn>
                <a:cxn ang="0">
                  <a:pos x="0" y="340"/>
                </a:cxn>
              </a:cxnLst>
              <a:rect l="0" t="0" r="r" b="b"/>
              <a:pathLst>
                <a:path w="998" h="586">
                  <a:moveTo>
                    <a:pt x="0" y="340"/>
                  </a:moveTo>
                  <a:lnTo>
                    <a:pt x="500" y="0"/>
                  </a:lnTo>
                  <a:lnTo>
                    <a:pt x="998" y="116"/>
                  </a:lnTo>
                  <a:lnTo>
                    <a:pt x="540" y="586"/>
                  </a:lnTo>
                  <a:lnTo>
                    <a:pt x="0" y="340"/>
                  </a:lnTo>
                  <a:close/>
                </a:path>
              </a:pathLst>
            </a:custGeom>
            <a:gradFill rotWithShape="1">
              <a:gsLst>
                <a:gs pos="0">
                  <a:schemeClr val="accent2">
                    <a:gamma/>
                    <a:shade val="75686"/>
                    <a:invGamma/>
                  </a:schemeClr>
                </a:gs>
                <a:gs pos="100000">
                  <a:schemeClr val="accent2"/>
                </a:gs>
              </a:gsLst>
              <a:lin ang="5400000" scaled="1"/>
            </a:gradFill>
            <a:ln w="9525" cap="flat" cmpd="sng">
              <a:noFill/>
              <a:prstDash val="solid"/>
              <a:round/>
              <a:headEnd type="none" w="med" len="med"/>
              <a:tailEnd type="none" w="med" len="med"/>
            </a:ln>
            <a:effectLst/>
          </p:spPr>
          <p:txBody>
            <a:bodyPr wrap="none" anchor="ctr"/>
            <a:lstStyle/>
            <a:p>
              <a:endParaRPr lang="en-US">
                <a:latin typeface="Arial" panose="020B0604020202020204" pitchFamily="34" charset="0"/>
                <a:cs typeface="Arial" panose="020B0604020202020204" pitchFamily="34" charset="0"/>
              </a:endParaRPr>
            </a:p>
          </p:txBody>
        </p:sp>
      </p:grpSp>
      <p:sp>
        <p:nvSpPr>
          <p:cNvPr id="142348" name="Text Box 12"/>
          <p:cNvSpPr txBox="1">
            <a:spLocks noChangeArrowheads="1"/>
          </p:cNvSpPr>
          <p:nvPr/>
        </p:nvSpPr>
        <p:spPr bwMode="gray">
          <a:xfrm>
            <a:off x="3424608" y="4339024"/>
            <a:ext cx="2132315" cy="461665"/>
          </a:xfrm>
          <a:prstGeom prst="rect">
            <a:avLst/>
          </a:prstGeom>
          <a:noFill/>
          <a:ln w="9525" algn="ctr">
            <a:noFill/>
            <a:miter lim="800000"/>
            <a:headEnd/>
            <a:tailEnd/>
          </a:ln>
          <a:effectLst>
            <a:outerShdw dist="35921" dir="2700000" algn="ctr" rotWithShape="0">
              <a:srgbClr val="292929"/>
            </a:outerShdw>
          </a:effectLst>
        </p:spPr>
        <p:txBody>
          <a:bodyPr wrap="none">
            <a:spAutoFit/>
          </a:bodyPr>
          <a:lstStyle/>
          <a:p>
            <a:pPr algn="ctr"/>
            <a:r>
              <a:rPr lang="en-US" sz="2400" b="1" dirty="0" err="1">
                <a:solidFill>
                  <a:schemeClr val="bg1"/>
                </a:solidFill>
                <a:latin typeface="Arial" panose="020B0604020202020204" pitchFamily="34" charset="0"/>
                <a:cs typeface="Arial" panose="020B0604020202020204" pitchFamily="34" charset="0"/>
              </a:rPr>
              <a:t>Nguyên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nhân</a:t>
            </a:r>
            <a:endParaRPr lang="en-US" sz="2400" b="1" dirty="0">
              <a:solidFill>
                <a:schemeClr val="bg1"/>
              </a:solidFill>
              <a:latin typeface="Arial" panose="020B0604020202020204" pitchFamily="34" charset="0"/>
              <a:cs typeface="Arial" panose="020B0604020202020204" pitchFamily="34" charset="0"/>
            </a:endParaRPr>
          </a:p>
        </p:txBody>
      </p:sp>
      <p:grpSp>
        <p:nvGrpSpPr>
          <p:cNvPr id="142349" name="Group 13"/>
          <p:cNvGrpSpPr>
            <a:grpSpLocks/>
          </p:cNvGrpSpPr>
          <p:nvPr/>
        </p:nvGrpSpPr>
        <p:grpSpPr bwMode="auto">
          <a:xfrm rot="4976862" flipH="1">
            <a:off x="5480050" y="2959100"/>
            <a:ext cx="323850" cy="311150"/>
            <a:chOff x="1944" y="1111"/>
            <a:chExt cx="204" cy="196"/>
          </a:xfrm>
        </p:grpSpPr>
        <p:pic>
          <p:nvPicPr>
            <p:cNvPr id="142350" name="Picture 14" descr="circuler_1"/>
            <p:cNvPicPr>
              <a:picLocks noChangeAspect="1" noChangeArrowheads="1"/>
            </p:cNvPicPr>
            <p:nvPr/>
          </p:nvPicPr>
          <p:blipFill>
            <a:blip r:embed="rId2" cstate="print"/>
            <a:srcRect/>
            <a:stretch>
              <a:fillRect/>
            </a:stretch>
          </p:blipFill>
          <p:spPr bwMode="gray">
            <a:xfrm flipH="1">
              <a:off x="1961" y="1124"/>
              <a:ext cx="174" cy="172"/>
            </a:xfrm>
            <a:prstGeom prst="rect">
              <a:avLst/>
            </a:prstGeom>
            <a:noFill/>
          </p:spPr>
        </p:pic>
        <p:sp>
          <p:nvSpPr>
            <p:cNvPr id="142351" name="Oval 15"/>
            <p:cNvSpPr>
              <a:spLocks noChangeArrowheads="1"/>
            </p:cNvSpPr>
            <p:nvPr/>
          </p:nvSpPr>
          <p:spPr bwMode="gray">
            <a:xfrm flipH="1">
              <a:off x="1962" y="1124"/>
              <a:ext cx="173" cy="172"/>
            </a:xfrm>
            <a:prstGeom prst="ellipse">
              <a:avLst/>
            </a:prstGeom>
            <a:gradFill rotWithShape="1">
              <a:gsLst>
                <a:gs pos="0">
                  <a:srgbClr val="FFFF00">
                    <a:gamma/>
                    <a:shade val="46275"/>
                    <a:invGamma/>
                  </a:srgbClr>
                </a:gs>
                <a:gs pos="50000">
                  <a:srgbClr val="FFFF00">
                    <a:alpha val="50000"/>
                  </a:srgbClr>
                </a:gs>
                <a:gs pos="100000">
                  <a:srgbClr val="FFFF00">
                    <a:gamma/>
                    <a:shade val="46275"/>
                    <a:invGamma/>
                  </a:srgbClr>
                </a:gs>
              </a:gsLst>
              <a:lin ang="5400000" scaled="1"/>
            </a:gradFill>
            <a:ln w="9525" algn="ctr">
              <a:noFill/>
              <a:round/>
              <a:headEnd/>
              <a:tailEnd/>
            </a:ln>
            <a:effectLst/>
          </p:spPr>
          <p:txBody>
            <a:bodyPr wrap="none" anchor="ctr"/>
            <a:lstStyle/>
            <a:p>
              <a:endParaRPr lang="en-US">
                <a:latin typeface="Arial" panose="020B0604020202020204" pitchFamily="34" charset="0"/>
                <a:cs typeface="Arial" panose="020B0604020202020204" pitchFamily="34" charset="0"/>
              </a:endParaRPr>
            </a:p>
          </p:txBody>
        </p:sp>
        <p:grpSp>
          <p:nvGrpSpPr>
            <p:cNvPr id="142352" name="Group 16"/>
            <p:cNvGrpSpPr>
              <a:grpSpLocks/>
            </p:cNvGrpSpPr>
            <p:nvPr/>
          </p:nvGrpSpPr>
          <p:grpSpPr bwMode="auto">
            <a:xfrm rot="1297425" flipV="1">
              <a:off x="1971" y="1258"/>
              <a:ext cx="151" cy="37"/>
              <a:chOff x="2532" y="1051"/>
              <a:chExt cx="893" cy="246"/>
            </a:xfrm>
          </p:grpSpPr>
          <p:grpSp>
            <p:nvGrpSpPr>
              <p:cNvPr id="142353" name="Group 17"/>
              <p:cNvGrpSpPr>
                <a:grpSpLocks/>
              </p:cNvGrpSpPr>
              <p:nvPr/>
            </p:nvGrpSpPr>
            <p:grpSpPr bwMode="auto">
              <a:xfrm>
                <a:off x="2532" y="1051"/>
                <a:ext cx="743" cy="185"/>
                <a:chOff x="1565" y="2568"/>
                <a:chExt cx="1118" cy="279"/>
              </a:xfrm>
            </p:grpSpPr>
            <p:sp>
              <p:nvSpPr>
                <p:cNvPr id="142354" name="AutoShape 18"/>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55" name="AutoShape 19"/>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56" name="AutoShape 20"/>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57" name="AutoShape 21"/>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grpSp>
          <p:grpSp>
            <p:nvGrpSpPr>
              <p:cNvPr id="142358" name="Group 22"/>
              <p:cNvGrpSpPr>
                <a:grpSpLocks/>
              </p:cNvGrpSpPr>
              <p:nvPr/>
            </p:nvGrpSpPr>
            <p:grpSpPr bwMode="auto">
              <a:xfrm rot="1353540">
                <a:off x="2682" y="1111"/>
                <a:ext cx="743" cy="186"/>
                <a:chOff x="1565" y="2568"/>
                <a:chExt cx="1118" cy="279"/>
              </a:xfrm>
            </p:grpSpPr>
            <p:sp>
              <p:nvSpPr>
                <p:cNvPr id="142359" name="AutoShape 23"/>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60" name="AutoShape 24"/>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61" name="AutoShape 25"/>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62" name="AutoShape 26"/>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grpSp>
        </p:grpSp>
        <p:sp>
          <p:nvSpPr>
            <p:cNvPr id="142363" name="Arc 27"/>
            <p:cNvSpPr>
              <a:spLocks/>
            </p:cNvSpPr>
            <p:nvPr/>
          </p:nvSpPr>
          <p:spPr bwMode="gray">
            <a:xfrm rot="25447716">
              <a:off x="1948" y="1107"/>
              <a:ext cx="196" cy="204"/>
            </a:xfrm>
            <a:custGeom>
              <a:avLst/>
              <a:gdLst>
                <a:gd name="G0" fmla="+- 21600 0 0"/>
                <a:gd name="G1" fmla="+- 21600 0 0"/>
                <a:gd name="G2" fmla="+- 21600 0 0"/>
                <a:gd name="T0" fmla="*/ 3603 w 43200"/>
                <a:gd name="T1" fmla="*/ 33545 h 43155"/>
                <a:gd name="T2" fmla="*/ 22996 w 43200"/>
                <a:gd name="T3" fmla="*/ 43155 h 43155"/>
                <a:gd name="T4" fmla="*/ 21600 w 43200"/>
                <a:gd name="T5" fmla="*/ 21600 h 43155"/>
              </a:gdLst>
              <a:ahLst/>
              <a:cxnLst>
                <a:cxn ang="0">
                  <a:pos x="T0" y="T1"/>
                </a:cxn>
                <a:cxn ang="0">
                  <a:pos x="T2" y="T3"/>
                </a:cxn>
                <a:cxn ang="0">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a:effectLst/>
          </p:spPr>
          <p:txBody>
            <a:bodyPr wrap="none" anchor="ctr"/>
            <a:lstStyle/>
            <a:p>
              <a:endParaRPr lang="en-US">
                <a:latin typeface="Arial" panose="020B0604020202020204" pitchFamily="34" charset="0"/>
                <a:cs typeface="Arial" panose="020B0604020202020204" pitchFamily="34" charset="0"/>
              </a:endParaRPr>
            </a:p>
          </p:txBody>
        </p:sp>
        <p:pic>
          <p:nvPicPr>
            <p:cNvPr id="142364" name="Picture 28" descr="light_shadow1"/>
            <p:cNvPicPr>
              <a:picLocks noChangeAspect="1" noChangeArrowheads="1"/>
            </p:cNvPicPr>
            <p:nvPr/>
          </p:nvPicPr>
          <p:blipFill>
            <a:blip r:embed="rId3" cstate="print"/>
            <a:srcRect t="23740"/>
            <a:stretch>
              <a:fillRect/>
            </a:stretch>
          </p:blipFill>
          <p:spPr bwMode="gray">
            <a:xfrm rot="2569845" flipH="1">
              <a:off x="2015" y="1139"/>
              <a:ext cx="129" cy="84"/>
            </a:xfrm>
            <a:prstGeom prst="rect">
              <a:avLst/>
            </a:prstGeom>
            <a:noFill/>
          </p:spPr>
        </p:pic>
      </p:grpSp>
      <p:grpSp>
        <p:nvGrpSpPr>
          <p:cNvPr id="142365" name="Group 29"/>
          <p:cNvGrpSpPr>
            <a:grpSpLocks/>
          </p:cNvGrpSpPr>
          <p:nvPr/>
        </p:nvGrpSpPr>
        <p:grpSpPr bwMode="auto">
          <a:xfrm rot="4976862" flipH="1">
            <a:off x="2511425" y="3462337"/>
            <a:ext cx="323850" cy="311150"/>
            <a:chOff x="1944" y="1111"/>
            <a:chExt cx="204" cy="196"/>
          </a:xfrm>
        </p:grpSpPr>
        <p:pic>
          <p:nvPicPr>
            <p:cNvPr id="142366" name="Picture 30" descr="circuler_1"/>
            <p:cNvPicPr>
              <a:picLocks noChangeAspect="1" noChangeArrowheads="1"/>
            </p:cNvPicPr>
            <p:nvPr/>
          </p:nvPicPr>
          <p:blipFill>
            <a:blip r:embed="rId2" cstate="print"/>
            <a:srcRect/>
            <a:stretch>
              <a:fillRect/>
            </a:stretch>
          </p:blipFill>
          <p:spPr bwMode="gray">
            <a:xfrm flipH="1">
              <a:off x="1961" y="1124"/>
              <a:ext cx="174" cy="172"/>
            </a:xfrm>
            <a:prstGeom prst="rect">
              <a:avLst/>
            </a:prstGeom>
            <a:noFill/>
          </p:spPr>
        </p:pic>
        <p:sp>
          <p:nvSpPr>
            <p:cNvPr id="142367" name="Oval 31"/>
            <p:cNvSpPr>
              <a:spLocks noChangeArrowheads="1"/>
            </p:cNvSpPr>
            <p:nvPr/>
          </p:nvSpPr>
          <p:spPr bwMode="gray">
            <a:xfrm flipH="1">
              <a:off x="1962" y="1124"/>
              <a:ext cx="173" cy="172"/>
            </a:xfrm>
            <a:prstGeom prst="ellipse">
              <a:avLst/>
            </a:prstGeom>
            <a:gradFill rotWithShape="1">
              <a:gsLst>
                <a:gs pos="0">
                  <a:srgbClr val="FFFF00">
                    <a:gamma/>
                    <a:shade val="46275"/>
                    <a:invGamma/>
                  </a:srgbClr>
                </a:gs>
                <a:gs pos="50000">
                  <a:srgbClr val="FFFF00">
                    <a:alpha val="50000"/>
                  </a:srgbClr>
                </a:gs>
                <a:gs pos="100000">
                  <a:srgbClr val="FFFF00">
                    <a:gamma/>
                    <a:shade val="46275"/>
                    <a:invGamma/>
                  </a:srgbClr>
                </a:gs>
              </a:gsLst>
              <a:lin ang="5400000" scaled="1"/>
            </a:gradFill>
            <a:ln w="9525" algn="ctr">
              <a:noFill/>
              <a:round/>
              <a:headEnd/>
              <a:tailEnd/>
            </a:ln>
            <a:effectLst/>
          </p:spPr>
          <p:txBody>
            <a:bodyPr wrap="none" anchor="ctr"/>
            <a:lstStyle/>
            <a:p>
              <a:endParaRPr lang="en-US">
                <a:latin typeface="Arial" panose="020B0604020202020204" pitchFamily="34" charset="0"/>
                <a:cs typeface="Arial" panose="020B0604020202020204" pitchFamily="34" charset="0"/>
              </a:endParaRPr>
            </a:p>
          </p:txBody>
        </p:sp>
        <p:grpSp>
          <p:nvGrpSpPr>
            <p:cNvPr id="142368" name="Group 32"/>
            <p:cNvGrpSpPr>
              <a:grpSpLocks/>
            </p:cNvGrpSpPr>
            <p:nvPr/>
          </p:nvGrpSpPr>
          <p:grpSpPr bwMode="auto">
            <a:xfrm rot="1297425" flipV="1">
              <a:off x="1971" y="1258"/>
              <a:ext cx="151" cy="37"/>
              <a:chOff x="2532" y="1051"/>
              <a:chExt cx="893" cy="246"/>
            </a:xfrm>
          </p:grpSpPr>
          <p:grpSp>
            <p:nvGrpSpPr>
              <p:cNvPr id="142369" name="Group 33"/>
              <p:cNvGrpSpPr>
                <a:grpSpLocks/>
              </p:cNvGrpSpPr>
              <p:nvPr/>
            </p:nvGrpSpPr>
            <p:grpSpPr bwMode="auto">
              <a:xfrm>
                <a:off x="2532" y="1051"/>
                <a:ext cx="743" cy="185"/>
                <a:chOff x="1565" y="2568"/>
                <a:chExt cx="1118" cy="279"/>
              </a:xfrm>
            </p:grpSpPr>
            <p:sp>
              <p:nvSpPr>
                <p:cNvPr id="142370" name="AutoShape 34"/>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71" name="AutoShape 35"/>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72" name="AutoShape 36"/>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73" name="AutoShape 37"/>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grpSp>
          <p:grpSp>
            <p:nvGrpSpPr>
              <p:cNvPr id="142374" name="Group 38"/>
              <p:cNvGrpSpPr>
                <a:grpSpLocks/>
              </p:cNvGrpSpPr>
              <p:nvPr/>
            </p:nvGrpSpPr>
            <p:grpSpPr bwMode="auto">
              <a:xfrm rot="1353540">
                <a:off x="2682" y="1111"/>
                <a:ext cx="743" cy="186"/>
                <a:chOff x="1565" y="2568"/>
                <a:chExt cx="1118" cy="279"/>
              </a:xfrm>
            </p:grpSpPr>
            <p:sp>
              <p:nvSpPr>
                <p:cNvPr id="142375" name="AutoShape 39"/>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76" name="AutoShape 40"/>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77" name="AutoShape 41"/>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78" name="AutoShape 42"/>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grpSp>
        </p:grpSp>
        <p:sp>
          <p:nvSpPr>
            <p:cNvPr id="142379" name="Arc 43"/>
            <p:cNvSpPr>
              <a:spLocks/>
            </p:cNvSpPr>
            <p:nvPr/>
          </p:nvSpPr>
          <p:spPr bwMode="gray">
            <a:xfrm rot="25447716">
              <a:off x="1948" y="1107"/>
              <a:ext cx="196" cy="204"/>
            </a:xfrm>
            <a:custGeom>
              <a:avLst/>
              <a:gdLst>
                <a:gd name="G0" fmla="+- 21600 0 0"/>
                <a:gd name="G1" fmla="+- 21600 0 0"/>
                <a:gd name="G2" fmla="+- 21600 0 0"/>
                <a:gd name="T0" fmla="*/ 3603 w 43200"/>
                <a:gd name="T1" fmla="*/ 33545 h 43155"/>
                <a:gd name="T2" fmla="*/ 22996 w 43200"/>
                <a:gd name="T3" fmla="*/ 43155 h 43155"/>
                <a:gd name="T4" fmla="*/ 21600 w 43200"/>
                <a:gd name="T5" fmla="*/ 21600 h 43155"/>
              </a:gdLst>
              <a:ahLst/>
              <a:cxnLst>
                <a:cxn ang="0">
                  <a:pos x="T0" y="T1"/>
                </a:cxn>
                <a:cxn ang="0">
                  <a:pos x="T2" y="T3"/>
                </a:cxn>
                <a:cxn ang="0">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a:effectLst/>
          </p:spPr>
          <p:txBody>
            <a:bodyPr wrap="none" anchor="ctr"/>
            <a:lstStyle/>
            <a:p>
              <a:endParaRPr lang="en-US">
                <a:latin typeface="Arial" panose="020B0604020202020204" pitchFamily="34" charset="0"/>
                <a:cs typeface="Arial" panose="020B0604020202020204" pitchFamily="34" charset="0"/>
              </a:endParaRPr>
            </a:p>
          </p:txBody>
        </p:sp>
        <p:pic>
          <p:nvPicPr>
            <p:cNvPr id="142380" name="Picture 44" descr="light_shadow1"/>
            <p:cNvPicPr>
              <a:picLocks noChangeAspect="1" noChangeArrowheads="1"/>
            </p:cNvPicPr>
            <p:nvPr/>
          </p:nvPicPr>
          <p:blipFill>
            <a:blip r:embed="rId3" cstate="print"/>
            <a:srcRect t="23740"/>
            <a:stretch>
              <a:fillRect/>
            </a:stretch>
          </p:blipFill>
          <p:spPr bwMode="gray">
            <a:xfrm rot="2569845" flipH="1">
              <a:off x="2015" y="1139"/>
              <a:ext cx="129" cy="84"/>
            </a:xfrm>
            <a:prstGeom prst="rect">
              <a:avLst/>
            </a:prstGeom>
            <a:noFill/>
          </p:spPr>
        </p:pic>
      </p:grpSp>
      <p:grpSp>
        <p:nvGrpSpPr>
          <p:cNvPr id="142381" name="Group 45"/>
          <p:cNvGrpSpPr>
            <a:grpSpLocks/>
          </p:cNvGrpSpPr>
          <p:nvPr/>
        </p:nvGrpSpPr>
        <p:grpSpPr bwMode="auto">
          <a:xfrm rot="4976862" flipH="1">
            <a:off x="4484688" y="5908675"/>
            <a:ext cx="323850" cy="311150"/>
            <a:chOff x="1944" y="1111"/>
            <a:chExt cx="204" cy="196"/>
          </a:xfrm>
        </p:grpSpPr>
        <p:pic>
          <p:nvPicPr>
            <p:cNvPr id="142382" name="Picture 46" descr="circuler_1"/>
            <p:cNvPicPr>
              <a:picLocks noChangeAspect="1" noChangeArrowheads="1"/>
            </p:cNvPicPr>
            <p:nvPr/>
          </p:nvPicPr>
          <p:blipFill>
            <a:blip r:embed="rId2" cstate="print"/>
            <a:srcRect/>
            <a:stretch>
              <a:fillRect/>
            </a:stretch>
          </p:blipFill>
          <p:spPr bwMode="gray">
            <a:xfrm flipH="1">
              <a:off x="1961" y="1124"/>
              <a:ext cx="174" cy="172"/>
            </a:xfrm>
            <a:prstGeom prst="rect">
              <a:avLst/>
            </a:prstGeom>
            <a:noFill/>
          </p:spPr>
        </p:pic>
        <p:sp>
          <p:nvSpPr>
            <p:cNvPr id="142383" name="Oval 47"/>
            <p:cNvSpPr>
              <a:spLocks noChangeArrowheads="1"/>
            </p:cNvSpPr>
            <p:nvPr/>
          </p:nvSpPr>
          <p:spPr bwMode="gray">
            <a:xfrm flipH="1">
              <a:off x="1962" y="1124"/>
              <a:ext cx="173" cy="172"/>
            </a:xfrm>
            <a:prstGeom prst="ellipse">
              <a:avLst/>
            </a:prstGeom>
            <a:gradFill rotWithShape="1">
              <a:gsLst>
                <a:gs pos="0">
                  <a:srgbClr val="FFFF00">
                    <a:gamma/>
                    <a:shade val="46275"/>
                    <a:invGamma/>
                  </a:srgbClr>
                </a:gs>
                <a:gs pos="50000">
                  <a:srgbClr val="FFFF00">
                    <a:alpha val="50000"/>
                  </a:srgbClr>
                </a:gs>
                <a:gs pos="100000">
                  <a:srgbClr val="FFFF00">
                    <a:gamma/>
                    <a:shade val="46275"/>
                    <a:invGamma/>
                  </a:srgbClr>
                </a:gs>
              </a:gsLst>
              <a:lin ang="5400000" scaled="1"/>
            </a:gradFill>
            <a:ln w="9525" algn="ctr">
              <a:noFill/>
              <a:round/>
              <a:headEnd/>
              <a:tailEnd/>
            </a:ln>
            <a:effectLst/>
          </p:spPr>
          <p:txBody>
            <a:bodyPr wrap="none" anchor="ctr"/>
            <a:lstStyle/>
            <a:p>
              <a:endParaRPr lang="en-US">
                <a:latin typeface="Arial" panose="020B0604020202020204" pitchFamily="34" charset="0"/>
                <a:cs typeface="Arial" panose="020B0604020202020204" pitchFamily="34" charset="0"/>
              </a:endParaRPr>
            </a:p>
          </p:txBody>
        </p:sp>
        <p:grpSp>
          <p:nvGrpSpPr>
            <p:cNvPr id="142384" name="Group 48"/>
            <p:cNvGrpSpPr>
              <a:grpSpLocks/>
            </p:cNvGrpSpPr>
            <p:nvPr/>
          </p:nvGrpSpPr>
          <p:grpSpPr bwMode="auto">
            <a:xfrm rot="1297425" flipV="1">
              <a:off x="1971" y="1258"/>
              <a:ext cx="151" cy="37"/>
              <a:chOff x="2532" y="1051"/>
              <a:chExt cx="893" cy="246"/>
            </a:xfrm>
          </p:grpSpPr>
          <p:grpSp>
            <p:nvGrpSpPr>
              <p:cNvPr id="142385" name="Group 49"/>
              <p:cNvGrpSpPr>
                <a:grpSpLocks/>
              </p:cNvGrpSpPr>
              <p:nvPr/>
            </p:nvGrpSpPr>
            <p:grpSpPr bwMode="auto">
              <a:xfrm>
                <a:off x="2532" y="1051"/>
                <a:ext cx="743" cy="185"/>
                <a:chOff x="1565" y="2568"/>
                <a:chExt cx="1118" cy="279"/>
              </a:xfrm>
            </p:grpSpPr>
            <p:sp>
              <p:nvSpPr>
                <p:cNvPr id="142386" name="AutoShape 50"/>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87" name="AutoShape 51"/>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88" name="AutoShape 52"/>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89" name="AutoShape 53"/>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grpSp>
          <p:grpSp>
            <p:nvGrpSpPr>
              <p:cNvPr id="142390" name="Group 54"/>
              <p:cNvGrpSpPr>
                <a:grpSpLocks/>
              </p:cNvGrpSpPr>
              <p:nvPr/>
            </p:nvGrpSpPr>
            <p:grpSpPr bwMode="auto">
              <a:xfrm rot="1353540">
                <a:off x="2682" y="1111"/>
                <a:ext cx="743" cy="186"/>
                <a:chOff x="1565" y="2568"/>
                <a:chExt cx="1118" cy="279"/>
              </a:xfrm>
            </p:grpSpPr>
            <p:sp>
              <p:nvSpPr>
                <p:cNvPr id="142391" name="AutoShape 55"/>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92" name="AutoShape 56"/>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93" name="AutoShape 57"/>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2394" name="AutoShape 58"/>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grpSp>
        </p:grpSp>
        <p:sp>
          <p:nvSpPr>
            <p:cNvPr id="142395" name="Arc 59"/>
            <p:cNvSpPr>
              <a:spLocks/>
            </p:cNvSpPr>
            <p:nvPr/>
          </p:nvSpPr>
          <p:spPr bwMode="gray">
            <a:xfrm rot="25447716">
              <a:off x="1948" y="1107"/>
              <a:ext cx="196" cy="204"/>
            </a:xfrm>
            <a:custGeom>
              <a:avLst/>
              <a:gdLst>
                <a:gd name="G0" fmla="+- 21600 0 0"/>
                <a:gd name="G1" fmla="+- 21600 0 0"/>
                <a:gd name="G2" fmla="+- 21600 0 0"/>
                <a:gd name="T0" fmla="*/ 3603 w 43200"/>
                <a:gd name="T1" fmla="*/ 33545 h 43155"/>
                <a:gd name="T2" fmla="*/ 22996 w 43200"/>
                <a:gd name="T3" fmla="*/ 43155 h 43155"/>
                <a:gd name="T4" fmla="*/ 21600 w 43200"/>
                <a:gd name="T5" fmla="*/ 21600 h 43155"/>
              </a:gdLst>
              <a:ahLst/>
              <a:cxnLst>
                <a:cxn ang="0">
                  <a:pos x="T0" y="T1"/>
                </a:cxn>
                <a:cxn ang="0">
                  <a:pos x="T2" y="T3"/>
                </a:cxn>
                <a:cxn ang="0">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a:effectLst/>
          </p:spPr>
          <p:txBody>
            <a:bodyPr wrap="none" anchor="ctr"/>
            <a:lstStyle/>
            <a:p>
              <a:endParaRPr lang="en-US">
                <a:latin typeface="Arial" panose="020B0604020202020204" pitchFamily="34" charset="0"/>
                <a:cs typeface="Arial" panose="020B0604020202020204" pitchFamily="34" charset="0"/>
              </a:endParaRPr>
            </a:p>
          </p:txBody>
        </p:sp>
        <p:pic>
          <p:nvPicPr>
            <p:cNvPr id="142396" name="Picture 60" descr="light_shadow1"/>
            <p:cNvPicPr>
              <a:picLocks noChangeAspect="1" noChangeArrowheads="1"/>
            </p:cNvPicPr>
            <p:nvPr/>
          </p:nvPicPr>
          <p:blipFill>
            <a:blip r:embed="rId3" cstate="print"/>
            <a:srcRect t="23740"/>
            <a:stretch>
              <a:fillRect/>
            </a:stretch>
          </p:blipFill>
          <p:spPr bwMode="gray">
            <a:xfrm rot="2569845" flipH="1">
              <a:off x="2015" y="1139"/>
              <a:ext cx="129" cy="84"/>
            </a:xfrm>
            <a:prstGeom prst="rect">
              <a:avLst/>
            </a:prstGeom>
            <a:noFill/>
          </p:spPr>
        </p:pic>
      </p:grpSp>
      <p:sp>
        <p:nvSpPr>
          <p:cNvPr id="142397" name="Text Box 61"/>
          <p:cNvSpPr txBox="1">
            <a:spLocks noChangeArrowheads="1"/>
          </p:cNvSpPr>
          <p:nvPr/>
        </p:nvSpPr>
        <p:spPr bwMode="gray">
          <a:xfrm>
            <a:off x="2742639" y="3569013"/>
            <a:ext cx="1702362" cy="830997"/>
          </a:xfrm>
          <a:prstGeom prst="rect">
            <a:avLst/>
          </a:prstGeom>
          <a:noFill/>
          <a:ln w="9525" algn="ctr">
            <a:noFill/>
            <a:miter lim="800000"/>
            <a:headEnd/>
            <a:tailEnd/>
          </a:ln>
          <a:effectLst/>
        </p:spPr>
        <p:txBody>
          <a:bodyPr wrap="square">
            <a:spAutoFit/>
          </a:bodyPr>
          <a:lstStyle/>
          <a:p>
            <a:pPr algn="ctr"/>
            <a:r>
              <a:rPr lang="en-US" sz="1600" dirty="0" err="1">
                <a:solidFill>
                  <a:schemeClr val="bg1"/>
                </a:solidFill>
                <a:latin typeface="Arial" panose="020B0604020202020204" pitchFamily="34" charset="0"/>
                <a:cs typeface="Arial" panose="020B0604020202020204" pitchFamily="34" charset="0"/>
              </a:rPr>
              <a:t>Viêm</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kết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mạc</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cấp</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tiết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tố</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mủ</a:t>
            </a:r>
            <a:r>
              <a:rPr lang="en-US" sz="1600" dirty="0">
                <a:solidFill>
                  <a:schemeClr val="bg1"/>
                </a:solidFill>
                <a:latin typeface="Arial" panose="020B0604020202020204" pitchFamily="34" charset="0"/>
                <a:cs typeface="Arial" panose="020B0604020202020204" pitchFamily="34" charset="0"/>
              </a:rPr>
              <a:t> do vi </a:t>
            </a:r>
            <a:r>
              <a:rPr lang="en-US" sz="1600" dirty="0" err="1">
                <a:solidFill>
                  <a:schemeClr val="bg1"/>
                </a:solidFill>
                <a:latin typeface="Arial" panose="020B0604020202020204" pitchFamily="34" charset="0"/>
                <a:cs typeface="Arial" panose="020B0604020202020204" pitchFamily="34" charset="0"/>
              </a:rPr>
              <a:t>khuẩn</a:t>
            </a:r>
            <a:endParaRPr lang="en-US" sz="1600" dirty="0">
              <a:solidFill>
                <a:schemeClr val="bg1"/>
              </a:solidFill>
              <a:latin typeface="Arial" panose="020B0604020202020204" pitchFamily="34" charset="0"/>
              <a:cs typeface="Arial" panose="020B0604020202020204" pitchFamily="34" charset="0"/>
            </a:endParaRPr>
          </a:p>
        </p:txBody>
      </p:sp>
      <p:sp>
        <p:nvSpPr>
          <p:cNvPr id="142398" name="Text Box 62"/>
          <p:cNvSpPr txBox="1">
            <a:spLocks noChangeArrowheads="1"/>
          </p:cNvSpPr>
          <p:nvPr/>
        </p:nvSpPr>
        <p:spPr bwMode="gray">
          <a:xfrm>
            <a:off x="4341389" y="3272344"/>
            <a:ext cx="1459437" cy="1077218"/>
          </a:xfrm>
          <a:prstGeom prst="rect">
            <a:avLst/>
          </a:prstGeom>
          <a:noFill/>
          <a:ln w="9525" algn="ctr">
            <a:noFill/>
            <a:miter lim="800000"/>
            <a:headEnd/>
            <a:tailEnd/>
          </a:ln>
          <a:effectLst/>
        </p:spPr>
        <p:txBody>
          <a:bodyPr wrap="square">
            <a:spAutoFit/>
          </a:bodyPr>
          <a:lstStyle/>
          <a:p>
            <a:pPr algn="ctr"/>
            <a:r>
              <a:rPr lang="en-US" sz="1600" dirty="0" err="1">
                <a:solidFill>
                  <a:schemeClr val="bg1"/>
                </a:solidFill>
                <a:latin typeface="Arial" panose="020B0604020202020204" pitchFamily="34" charset="0"/>
                <a:cs typeface="Arial" panose="020B0604020202020204" pitchFamily="34" charset="0"/>
              </a:rPr>
              <a:t>Viêm</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kết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mạc</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cấp</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tiết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tố</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màng</a:t>
            </a:r>
            <a:r>
              <a:rPr lang="en-US" sz="1600" dirty="0">
                <a:solidFill>
                  <a:schemeClr val="bg1"/>
                </a:solidFill>
                <a:latin typeface="Arial" panose="020B0604020202020204" pitchFamily="34" charset="0"/>
                <a:cs typeface="Arial" panose="020B0604020202020204" pitchFamily="34" charset="0"/>
              </a:rPr>
              <a:t> do vi </a:t>
            </a:r>
            <a:r>
              <a:rPr lang="en-US" sz="1600" dirty="0" err="1">
                <a:solidFill>
                  <a:schemeClr val="bg1"/>
                </a:solidFill>
                <a:latin typeface="Arial" panose="020B0604020202020204" pitchFamily="34" charset="0"/>
                <a:cs typeface="Arial" panose="020B0604020202020204" pitchFamily="34" charset="0"/>
              </a:rPr>
              <a:t>khuẩn</a:t>
            </a:r>
            <a:endParaRPr lang="en-US" sz="1600" dirty="0">
              <a:solidFill>
                <a:schemeClr val="bg1"/>
              </a:solidFill>
              <a:latin typeface="Arial" panose="020B0604020202020204" pitchFamily="34" charset="0"/>
              <a:cs typeface="Arial" panose="020B0604020202020204" pitchFamily="34" charset="0"/>
            </a:endParaRPr>
          </a:p>
        </p:txBody>
      </p:sp>
      <p:sp>
        <p:nvSpPr>
          <p:cNvPr id="142399" name="Text Box 63"/>
          <p:cNvSpPr txBox="1">
            <a:spLocks noChangeArrowheads="1"/>
          </p:cNvSpPr>
          <p:nvPr/>
        </p:nvSpPr>
        <p:spPr bwMode="gray">
          <a:xfrm>
            <a:off x="3827176" y="5082416"/>
            <a:ext cx="1615306" cy="584775"/>
          </a:xfrm>
          <a:prstGeom prst="rect">
            <a:avLst/>
          </a:prstGeom>
          <a:noFill/>
          <a:ln w="9525" algn="ctr">
            <a:noFill/>
            <a:miter lim="800000"/>
            <a:headEnd/>
            <a:tailEnd/>
          </a:ln>
          <a:effectLst/>
        </p:spPr>
        <p:txBody>
          <a:bodyPr wrap="square">
            <a:spAutoFit/>
          </a:bodyPr>
          <a:lstStyle/>
          <a:p>
            <a:pPr algn="ctr"/>
            <a:r>
              <a:rPr lang="en-US" sz="1600" dirty="0" err="1">
                <a:solidFill>
                  <a:schemeClr val="bg1"/>
                </a:solidFill>
                <a:latin typeface="Arial" panose="020B0604020202020204" pitchFamily="34" charset="0"/>
                <a:cs typeface="Arial" panose="020B0604020202020204" pitchFamily="34" charset="0"/>
              </a:rPr>
              <a:t>Viêm</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kết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mạc</a:t>
            </a:r>
            <a:r>
              <a:rPr lang="en-US" sz="1600" dirty="0">
                <a:solidFill>
                  <a:schemeClr val="bg1"/>
                </a:solidFill>
                <a:latin typeface="Arial" panose="020B0604020202020204" pitchFamily="34" charset="0"/>
                <a:cs typeface="Arial" panose="020B0604020202020204" pitchFamily="34" charset="0"/>
              </a:rPr>
              <a:t> do vi </a:t>
            </a:r>
            <a:r>
              <a:rPr lang="en-US" sz="1600" dirty="0" err="1">
                <a:solidFill>
                  <a:schemeClr val="bg1"/>
                </a:solidFill>
                <a:latin typeface="Arial" panose="020B0604020202020204" pitchFamily="34" charset="0"/>
                <a:cs typeface="Arial" panose="020B0604020202020204" pitchFamily="34" charset="0"/>
              </a:rPr>
              <a:t>rus</a:t>
            </a:r>
            <a:endParaRPr lang="en-US" sz="1600" dirty="0">
              <a:solidFill>
                <a:schemeClr val="bg1"/>
              </a:solidFill>
              <a:latin typeface="Arial" panose="020B0604020202020204" pitchFamily="34" charset="0"/>
              <a:cs typeface="Arial" panose="020B0604020202020204" pitchFamily="34" charset="0"/>
            </a:endParaRPr>
          </a:p>
        </p:txBody>
      </p:sp>
      <p:sp>
        <p:nvSpPr>
          <p:cNvPr id="142400" name="AutoShape 64"/>
          <p:cNvSpPr>
            <a:spLocks/>
          </p:cNvSpPr>
          <p:nvPr/>
        </p:nvSpPr>
        <p:spPr bwMode="auto">
          <a:xfrm>
            <a:off x="6796088" y="2438400"/>
            <a:ext cx="1890712" cy="565013"/>
          </a:xfrm>
          <a:prstGeom prst="accentCallout2">
            <a:avLst>
              <a:gd name="adj1" fmla="val 31167"/>
              <a:gd name="adj2" fmla="val -5046"/>
              <a:gd name="adj3" fmla="val 31167"/>
              <a:gd name="adj4" fmla="val -38907"/>
              <a:gd name="adj5" fmla="val 99565"/>
              <a:gd name="adj6" fmla="val -73185"/>
            </a:avLst>
          </a:prstGeom>
          <a:noFill/>
          <a:ln w="9525">
            <a:solidFill>
              <a:schemeClr val="tx1"/>
            </a:solidFill>
            <a:miter lim="800000"/>
            <a:headEnd/>
            <a:tailEnd type="diamond" w="med" len="med"/>
          </a:ln>
          <a:effectLst/>
        </p:spPr>
        <p:txBody>
          <a:bodyPr anchor="ctr"/>
          <a:lstStyle/>
          <a:p>
            <a:r>
              <a:rPr lang="en-US" sz="1600" dirty="0" err="1">
                <a:latin typeface="Arial" panose="020B0604020202020204" pitchFamily="34" charset="0"/>
                <a:cs typeface="Arial" panose="020B0604020202020204" pitchFamily="34" charset="0"/>
              </a:rPr>
              <a:t>thường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gặp</a:t>
            </a:r>
            <a:r>
              <a:rPr lang="en-US" sz="1600" dirty="0">
                <a:latin typeface="Arial" panose="020B0604020202020204" pitchFamily="34" charset="0"/>
                <a:cs typeface="Arial" panose="020B0604020202020204" pitchFamily="34" charset="0"/>
              </a:rPr>
              <a:t> do vi </a:t>
            </a:r>
            <a:r>
              <a:rPr lang="en-US" sz="1600" dirty="0" err="1">
                <a:latin typeface="Arial" panose="020B0604020202020204" pitchFamily="34" charset="0"/>
                <a:cs typeface="Arial" panose="020B0604020202020204" pitchFamily="34" charset="0"/>
              </a:rPr>
              <a:t>khuẩn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bạch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hầu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cầu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phế</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cầu</a:t>
            </a:r>
            <a:r>
              <a:rPr lang="en-US" sz="1600" dirty="0">
                <a:latin typeface="Arial" panose="020B0604020202020204" pitchFamily="34" charset="0"/>
                <a:cs typeface="Arial" panose="020B0604020202020204" pitchFamily="34" charset="0"/>
              </a:rPr>
              <a:t>,...</a:t>
            </a:r>
          </a:p>
        </p:txBody>
      </p:sp>
      <p:sp>
        <p:nvSpPr>
          <p:cNvPr id="142401" name="AutoShape 65"/>
          <p:cNvSpPr>
            <a:spLocks/>
          </p:cNvSpPr>
          <p:nvPr/>
        </p:nvSpPr>
        <p:spPr bwMode="auto">
          <a:xfrm>
            <a:off x="5857875" y="5749924"/>
            <a:ext cx="1707916" cy="445163"/>
          </a:xfrm>
          <a:prstGeom prst="accentCallout2">
            <a:avLst>
              <a:gd name="adj1" fmla="val 31167"/>
              <a:gd name="adj2" fmla="val -5046"/>
              <a:gd name="adj3" fmla="val 31167"/>
              <a:gd name="adj4" fmla="val -38907"/>
              <a:gd name="adj5" fmla="val 99565"/>
              <a:gd name="adj6" fmla="val -73185"/>
            </a:avLst>
          </a:prstGeom>
          <a:noFill/>
          <a:ln w="9525">
            <a:solidFill>
              <a:schemeClr val="tx1"/>
            </a:solidFill>
            <a:miter lim="800000"/>
            <a:headEnd/>
            <a:tailEnd type="diamond" w="med" len="med"/>
          </a:ln>
          <a:effectLst/>
        </p:spPr>
        <p:txBody>
          <a:bodyPr anchor="ctr"/>
          <a:lstStyle/>
          <a:p>
            <a:pPr eaLnBrk="0" hangingPunct="0"/>
            <a:r>
              <a:rPr lang="en-US" sz="1600" dirty="0">
                <a:latin typeface="Arial" panose="020B0604020202020204" pitchFamily="34" charset="0"/>
                <a:cs typeface="Arial" panose="020B0604020202020204" pitchFamily="34" charset="0"/>
              </a:rPr>
              <a:t>do virus Adeno virus, </a:t>
            </a:r>
            <a:r>
              <a:rPr lang="en-US" sz="1600" dirty="0" err="1">
                <a:latin typeface="Arial" panose="020B0604020202020204" pitchFamily="34" charset="0"/>
                <a:cs typeface="Arial" panose="020B0604020202020204" pitchFamily="34" charset="0"/>
              </a:rPr>
              <a:t>Entero</a:t>
            </a:r>
            <a:r>
              <a:rPr lang="en-US" sz="1600" dirty="0">
                <a:latin typeface="Arial" panose="020B0604020202020204" pitchFamily="34" charset="0"/>
                <a:cs typeface="Arial" panose="020B0604020202020204" pitchFamily="34" charset="0"/>
              </a:rPr>
              <a:t> virus...</a:t>
            </a:r>
            <a:endParaRPr lang="en-US" sz="1600" dirty="0">
              <a:solidFill>
                <a:srgbClr val="000000"/>
              </a:solidFill>
              <a:latin typeface="Arial" panose="020B0604020202020204" pitchFamily="34" charset="0"/>
              <a:cs typeface="Arial" panose="020B0604020202020204" pitchFamily="34" charset="0"/>
            </a:endParaRPr>
          </a:p>
        </p:txBody>
      </p:sp>
      <p:sp>
        <p:nvSpPr>
          <p:cNvPr id="142402" name="AutoShape 66"/>
          <p:cNvSpPr>
            <a:spLocks/>
          </p:cNvSpPr>
          <p:nvPr/>
        </p:nvSpPr>
        <p:spPr bwMode="auto">
          <a:xfrm>
            <a:off x="152400" y="3086091"/>
            <a:ext cx="1646239" cy="495309"/>
          </a:xfrm>
          <a:prstGeom prst="accentCallout2">
            <a:avLst>
              <a:gd name="adj1" fmla="val 31167"/>
              <a:gd name="adj2" fmla="val 105046"/>
              <a:gd name="adj3" fmla="val 31167"/>
              <a:gd name="adj4" fmla="val 131333"/>
              <a:gd name="adj5" fmla="val 99565"/>
              <a:gd name="adj6" fmla="val 158046"/>
            </a:avLst>
          </a:prstGeom>
          <a:noFill/>
          <a:ln w="9525">
            <a:solidFill>
              <a:schemeClr val="tx1"/>
            </a:solidFill>
            <a:miter lim="800000"/>
            <a:headEnd/>
            <a:tailEnd type="diamond" w="med" len="med"/>
          </a:ln>
          <a:effectLst/>
        </p:spPr>
        <p:txBody>
          <a:bodyPr anchor="ctr"/>
          <a:lstStyle/>
          <a:p>
            <a:pPr algn="r" eaLnBrk="0" hangingPunct="0"/>
            <a:r>
              <a:rPr lang="en-US" sz="1600" dirty="0" err="1">
                <a:latin typeface="Arial" panose="020B0604020202020204" pitchFamily="34" charset="0"/>
                <a:cs typeface="Arial" panose="020B0604020202020204" pitchFamily="34" charset="0"/>
              </a:rPr>
              <a:t>thường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gặp</a:t>
            </a:r>
            <a:r>
              <a:rPr lang="en-US" sz="1600" dirty="0">
                <a:latin typeface="Arial" panose="020B0604020202020204" pitchFamily="34" charset="0"/>
                <a:cs typeface="Arial" panose="020B0604020202020204" pitchFamily="34" charset="0"/>
              </a:rPr>
              <a:t> do </a:t>
            </a:r>
            <a:r>
              <a:rPr lang="en-US" sz="1600" dirty="0" err="1">
                <a:latin typeface="Arial" panose="020B0604020202020204" pitchFamily="34" charset="0"/>
                <a:cs typeface="Arial" panose="020B0604020202020204" pitchFamily="34" charset="0"/>
              </a:rPr>
              <a:t>lậu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cầu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hiếm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gặp</a:t>
            </a:r>
            <a:r>
              <a:rPr lang="en-US" sz="1600" dirty="0">
                <a:latin typeface="Arial" panose="020B0604020202020204" pitchFamily="34" charset="0"/>
                <a:cs typeface="Arial" panose="020B0604020202020204" pitchFamily="34" charset="0"/>
              </a:rPr>
              <a:t> do </a:t>
            </a:r>
            <a:r>
              <a:rPr lang="en-US" sz="1600" dirty="0" err="1">
                <a:latin typeface="Arial" panose="020B0604020202020204" pitchFamily="34" charset="0"/>
                <a:cs typeface="Arial" panose="020B0604020202020204" pitchFamily="34" charset="0"/>
              </a:rPr>
              <a:t>não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cầu</a:t>
            </a:r>
            <a:endParaRPr lang="en-US" sz="1600" dirty="0">
              <a:solidFill>
                <a:srgbClr val="000000"/>
              </a:solidFill>
              <a:latin typeface="Arial" panose="020B0604020202020204" pitchFamily="34" charset="0"/>
              <a:cs typeface="Arial" panose="020B0604020202020204" pitchFamily="34" charset="0"/>
            </a:endParaRPr>
          </a:p>
        </p:txBody>
      </p:sp>
      <p:sp>
        <p:nvSpPr>
          <p:cNvPr id="142403" name="Rectangle 67"/>
          <p:cNvSpPr>
            <a:spLocks noChangeArrowheads="1"/>
          </p:cNvSpPr>
          <p:nvPr/>
        </p:nvSpPr>
        <p:spPr bwMode="gray">
          <a:xfrm>
            <a:off x="990600" y="914400"/>
            <a:ext cx="7543800" cy="1323439"/>
          </a:xfrm>
          <a:prstGeom prst="rect">
            <a:avLst/>
          </a:prstGeom>
          <a:noFill/>
          <a:ln w="9525" algn="ctr">
            <a:noFill/>
            <a:miter lim="800000"/>
            <a:headEnd/>
            <a:tailEnd/>
          </a:ln>
          <a:effectLst/>
        </p:spPr>
        <p:txBody>
          <a:bodyPr wrap="square">
            <a:spAutoFit/>
          </a:bodyPr>
          <a:lstStyle/>
          <a:p>
            <a:r>
              <a:rPr lang="en-US" sz="2000" b="1" u="sng" dirty="0" err="1">
                <a:solidFill>
                  <a:srgbClr val="008000"/>
                </a:solidFill>
                <a:latin typeface="Arial" panose="020B0604020202020204" pitchFamily="34" charset="0"/>
                <a:cs typeface="Arial" panose="020B0604020202020204" pitchFamily="34" charset="0"/>
              </a:rPr>
              <a:t>Định</a:t>
            </a:r>
            <a:r>
              <a:rPr lang="en-US" sz="2000" b="1" u="sng" dirty="0">
                <a:solidFill>
                  <a:srgbClr val="008000"/>
                </a:solidFill>
                <a:latin typeface="Arial" panose="020B0604020202020204" pitchFamily="34" charset="0"/>
                <a:cs typeface="Arial" panose="020B0604020202020204" pitchFamily="34" charset="0"/>
              </a:rPr>
              <a:t> </a:t>
            </a:r>
            <a:r>
              <a:rPr lang="en-US" sz="2000" b="1" u="sng" dirty="0" err="1">
                <a:solidFill>
                  <a:srgbClr val="008000"/>
                </a:solidFill>
                <a:latin typeface="Arial" panose="020B0604020202020204" pitchFamily="34" charset="0"/>
                <a:cs typeface="Arial" panose="020B0604020202020204" pitchFamily="34" charset="0"/>
              </a:rPr>
              <a:t>nghĩa</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Đau</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mắt</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đỏ</a:t>
            </a:r>
            <a:r>
              <a:rPr lang="en-US" sz="2000" b="1" dirty="0">
                <a:solidFill>
                  <a:srgbClr val="008000"/>
                </a:solidFill>
                <a:latin typeface="Arial" panose="020B0604020202020204" pitchFamily="34" charset="0"/>
                <a:cs typeface="Arial" panose="020B0604020202020204" pitchFamily="34" charset="0"/>
              </a:rPr>
              <a:t> (hay </a:t>
            </a:r>
            <a:r>
              <a:rPr lang="en-US" sz="2000" b="1" dirty="0" err="1">
                <a:solidFill>
                  <a:srgbClr val="008000"/>
                </a:solidFill>
                <a:latin typeface="Arial" panose="020B0604020202020204" pitchFamily="34" charset="0"/>
                <a:cs typeface="Arial" panose="020B0604020202020204" pitchFamily="34" charset="0"/>
              </a:rPr>
              <a:t>còn</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gọi</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là</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viêm</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kết</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mạc</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cấp</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là</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tình</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trạng</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viêm</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cấp</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tính</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của</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kết</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mạc</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thường</a:t>
            </a:r>
            <a:r>
              <a:rPr lang="en-US" sz="2000" b="1" dirty="0">
                <a:solidFill>
                  <a:srgbClr val="008000"/>
                </a:solidFill>
                <a:latin typeface="Arial" panose="020B0604020202020204" pitchFamily="34" charset="0"/>
                <a:cs typeface="Arial" panose="020B0604020202020204" pitchFamily="34" charset="0"/>
              </a:rPr>
              <a:t> do </a:t>
            </a:r>
            <a:r>
              <a:rPr lang="en-US" sz="2000" b="1" dirty="0" err="1">
                <a:solidFill>
                  <a:srgbClr val="008000"/>
                </a:solidFill>
                <a:latin typeface="Arial" panose="020B0604020202020204" pitchFamily="34" charset="0"/>
                <a:cs typeface="Arial" panose="020B0604020202020204" pitchFamily="34" charset="0"/>
              </a:rPr>
              <a:t>nhiễm</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trùng</a:t>
            </a:r>
            <a:r>
              <a:rPr lang="en-US" sz="2000" b="1" dirty="0">
                <a:solidFill>
                  <a:srgbClr val="008000"/>
                </a:solidFill>
                <a:latin typeface="Arial" panose="020B0604020202020204" pitchFamily="34" charset="0"/>
                <a:cs typeface="Arial" panose="020B0604020202020204" pitchFamily="34" charset="0"/>
              </a:rPr>
              <a:t> (do virus, vi </a:t>
            </a:r>
            <a:r>
              <a:rPr lang="en-US" sz="2000" b="1" dirty="0" err="1">
                <a:solidFill>
                  <a:srgbClr val="008000"/>
                </a:solidFill>
                <a:latin typeface="Arial" panose="020B0604020202020204" pitchFamily="34" charset="0"/>
                <a:cs typeface="Arial" panose="020B0604020202020204" pitchFamily="34" charset="0"/>
              </a:rPr>
              <a:t>khuẩn</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hoặc</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dị</a:t>
            </a:r>
            <a:r>
              <a:rPr lang="en-US" sz="2000" b="1" dirty="0">
                <a:solidFill>
                  <a:srgbClr val="008000"/>
                </a:solidFill>
                <a:latin typeface="Arial" panose="020B0604020202020204" pitchFamily="34" charset="0"/>
                <a:cs typeface="Arial" panose="020B0604020202020204" pitchFamily="34" charset="0"/>
              </a:rPr>
              <a:t> </a:t>
            </a:r>
            <a:r>
              <a:rPr lang="en-US" sz="2000" b="1" dirty="0" err="1">
                <a:solidFill>
                  <a:srgbClr val="008000"/>
                </a:solidFill>
                <a:latin typeface="Arial" panose="020B0604020202020204" pitchFamily="34" charset="0"/>
                <a:cs typeface="Arial" panose="020B0604020202020204" pitchFamily="34" charset="0"/>
              </a:rPr>
              <a:t>ứng</a:t>
            </a:r>
            <a:r>
              <a:rPr lang="en-US" sz="2000" b="1" dirty="0">
                <a:solidFill>
                  <a:srgbClr val="008000"/>
                </a:solidFill>
                <a:latin typeface="Arial" panose="020B0604020202020204" pitchFamily="34" charset="0"/>
                <a:cs typeface="Arial" panose="020B0604020202020204" pitchFamily="34" charset="0"/>
              </a:rPr>
              <a:t>.</a:t>
            </a:r>
          </a:p>
          <a:p>
            <a:endParaRPr lang="en-US" sz="2000" b="1" dirty="0">
              <a:solidFill>
                <a:srgbClr val="008000"/>
              </a:solidFill>
              <a:latin typeface="Arial" panose="020B0604020202020204" pitchFamily="34" charset="0"/>
              <a:cs typeface="Arial" panose="020B0604020202020204" pitchFamily="34" charset="0"/>
            </a:endParaRPr>
          </a:p>
        </p:txBody>
      </p:sp>
      <p:sp>
        <p:nvSpPr>
          <p:cNvPr id="67" name="Date Placeholder 3"/>
          <p:cNvSpPr>
            <a:spLocks noGrp="1"/>
          </p:cNvSpPr>
          <p:nvPr>
            <p:ph type="dt" sz="half" idx="10"/>
          </p:nvPr>
        </p:nvSpPr>
        <p:spPr>
          <a:xfrm>
            <a:off x="5943600" y="6477000"/>
            <a:ext cx="2895600" cy="228599"/>
          </a:xfrm>
        </p:spPr>
        <p:txBody>
          <a:bodyPr/>
          <a:lstStyle/>
          <a:p>
            <a:pPr algn="ctr"/>
            <a:r>
              <a:rPr lang="en-US" sz="1400" dirty="0">
                <a:solidFill>
                  <a:schemeClr val="accent6"/>
                </a:solidFill>
              </a:rPr>
              <a:t>TTYT Q</a:t>
            </a:r>
            <a:r>
              <a:rPr lang="vi-VN" sz="1400" dirty="0">
                <a:solidFill>
                  <a:schemeClr val="accent6"/>
                </a:solidFill>
              </a:rPr>
              <a:t>UẬN NGÔ QUYỀN</a:t>
            </a:r>
            <a:endParaRPr lang="en-US" sz="1400" dirty="0">
              <a:solidFill>
                <a:schemeClr val="accent6"/>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ĐẠI CƯƠNG</a:t>
            </a:r>
          </a:p>
        </p:txBody>
      </p:sp>
      <p:sp>
        <p:nvSpPr>
          <p:cNvPr id="6" name="AutoShape 3"/>
          <p:cNvSpPr>
            <a:spLocks noChangeArrowheads="1"/>
          </p:cNvSpPr>
          <p:nvPr/>
        </p:nvSpPr>
        <p:spPr bwMode="invGray">
          <a:xfrm rot="39573186">
            <a:off x="4768056" y="2197100"/>
            <a:ext cx="792163" cy="288925"/>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7" name="AutoShape 4"/>
          <p:cNvSpPr>
            <a:spLocks noChangeArrowheads="1"/>
          </p:cNvSpPr>
          <p:nvPr/>
        </p:nvSpPr>
        <p:spPr bwMode="invGray">
          <a:xfrm rot="3465783">
            <a:off x="4768057" y="4360862"/>
            <a:ext cx="792162" cy="288925"/>
          </a:xfrm>
          <a:prstGeom prst="rightArrow">
            <a:avLst>
              <a:gd name="adj1" fmla="val 35167"/>
              <a:gd name="adj2" fmla="val 111028"/>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8" name="AutoShape 5"/>
          <p:cNvSpPr>
            <a:spLocks noChangeArrowheads="1"/>
          </p:cNvSpPr>
          <p:nvPr/>
        </p:nvSpPr>
        <p:spPr bwMode="invGray">
          <a:xfrm rot="35969022">
            <a:off x="3526631" y="2251075"/>
            <a:ext cx="792163" cy="288925"/>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 name="AutoShape 6"/>
          <p:cNvSpPr>
            <a:spLocks noChangeArrowheads="1"/>
          </p:cNvSpPr>
          <p:nvPr/>
        </p:nvSpPr>
        <p:spPr bwMode="invGray">
          <a:xfrm rot="7535209">
            <a:off x="3510756" y="4327525"/>
            <a:ext cx="792163" cy="288925"/>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 name="AutoShape 7"/>
          <p:cNvSpPr>
            <a:spLocks noChangeArrowheads="1"/>
          </p:cNvSpPr>
          <p:nvPr/>
        </p:nvSpPr>
        <p:spPr bwMode="invGray">
          <a:xfrm>
            <a:off x="5357813" y="3325019"/>
            <a:ext cx="792162" cy="288925"/>
          </a:xfrm>
          <a:prstGeom prst="rightArrow">
            <a:avLst>
              <a:gd name="adj1" fmla="val 35167"/>
              <a:gd name="adj2" fmla="val 111028"/>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 name="AutoShape 8"/>
          <p:cNvSpPr>
            <a:spLocks noChangeArrowheads="1"/>
          </p:cNvSpPr>
          <p:nvPr/>
        </p:nvSpPr>
        <p:spPr bwMode="invGray">
          <a:xfrm rot="-10800000">
            <a:off x="2959100" y="3318669"/>
            <a:ext cx="863600" cy="288925"/>
          </a:xfrm>
          <a:prstGeom prst="rightArrow">
            <a:avLst>
              <a:gd name="adj1" fmla="val 35167"/>
              <a:gd name="adj2" fmla="val 121041"/>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 name="Oval 11"/>
          <p:cNvSpPr>
            <a:spLocks noChangeArrowheads="1"/>
          </p:cNvSpPr>
          <p:nvPr/>
        </p:nvSpPr>
        <p:spPr bwMode="gray">
          <a:xfrm>
            <a:off x="2682875" y="1556544"/>
            <a:ext cx="3743325" cy="3744912"/>
          </a:xfrm>
          <a:prstGeom prst="ellipse">
            <a:avLst/>
          </a:prstGeom>
          <a:noFill/>
          <a:ln w="38100" algn="ctr">
            <a:solidFill>
              <a:srgbClr val="808080"/>
            </a:solid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nvGrpSpPr>
          <p:cNvPr id="13" name="Group 12"/>
          <p:cNvGrpSpPr>
            <a:grpSpLocks/>
          </p:cNvGrpSpPr>
          <p:nvPr/>
        </p:nvGrpSpPr>
        <p:grpSpPr bwMode="auto">
          <a:xfrm>
            <a:off x="3490913" y="2380456"/>
            <a:ext cx="2160587" cy="2160588"/>
            <a:chOff x="2238" y="1769"/>
            <a:chExt cx="1361" cy="1361"/>
          </a:xfrm>
        </p:grpSpPr>
        <p:sp>
          <p:nvSpPr>
            <p:cNvPr id="18" name="Oval 17"/>
            <p:cNvSpPr>
              <a:spLocks noChangeArrowheads="1"/>
            </p:cNvSpPr>
            <p:nvPr/>
          </p:nvSpPr>
          <p:spPr bwMode="gray">
            <a:xfrm>
              <a:off x="2238" y="1769"/>
              <a:ext cx="1361" cy="1361"/>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9" name="Oval 18"/>
            <p:cNvSpPr>
              <a:spLocks noChangeArrowheads="1"/>
            </p:cNvSpPr>
            <p:nvPr/>
          </p:nvSpPr>
          <p:spPr bwMode="gray">
            <a:xfrm>
              <a:off x="2327" y="1858"/>
              <a:ext cx="1183" cy="1183"/>
            </a:xfrm>
            <a:prstGeom prst="ellipse">
              <a:avLst/>
            </a:prstGeom>
            <a:gradFill rotWithShape="1">
              <a:gsLst>
                <a:gs pos="0">
                  <a:srgbClr val="0099CC">
                    <a:gamma/>
                    <a:shade val="54118"/>
                    <a:invGamma/>
                  </a:srgbClr>
                </a:gs>
                <a:gs pos="50000">
                  <a:srgbClr val="0099CC"/>
                </a:gs>
                <a:gs pos="100000">
                  <a:srgbClr val="0099CC">
                    <a:gamma/>
                    <a:shade val="54118"/>
                    <a:invGamma/>
                  </a:srgbClr>
                </a:gs>
              </a:gsLst>
              <a:lin ang="189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 name="Oval 19"/>
            <p:cNvSpPr>
              <a:spLocks noChangeArrowheads="1"/>
            </p:cNvSpPr>
            <p:nvPr/>
          </p:nvSpPr>
          <p:spPr bwMode="gray">
            <a:xfrm>
              <a:off x="2328" y="1860"/>
              <a:ext cx="1183" cy="1183"/>
            </a:xfrm>
            <a:prstGeom prst="ellipse">
              <a:avLst/>
            </a:prstGeom>
            <a:gradFill rotWithShape="1">
              <a:gsLst>
                <a:gs pos="0">
                  <a:srgbClr val="0099CC">
                    <a:gamma/>
                    <a:shade val="63529"/>
                    <a:invGamma/>
                  </a:srgbClr>
                </a:gs>
                <a:gs pos="100000">
                  <a:srgbClr val="0099CC">
                    <a:alpha val="0"/>
                  </a:srgbClr>
                </a:gs>
              </a:gsLst>
              <a:lin ang="27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 name="Oval 20"/>
            <p:cNvSpPr>
              <a:spLocks noChangeArrowheads="1"/>
            </p:cNvSpPr>
            <p:nvPr/>
          </p:nvSpPr>
          <p:spPr bwMode="gray">
            <a:xfrm>
              <a:off x="2391" y="1917"/>
              <a:ext cx="1065" cy="1065"/>
            </a:xfrm>
            <a:prstGeom prst="ellipse">
              <a:avLst/>
            </a:prstGeom>
            <a:solidFill>
              <a:srgbClr val="333333"/>
            </a:soli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nvGrpSpPr>
            <p:cNvPr id="22" name="Group 21"/>
            <p:cNvGrpSpPr>
              <a:grpSpLocks/>
            </p:cNvGrpSpPr>
            <p:nvPr/>
          </p:nvGrpSpPr>
          <p:grpSpPr bwMode="auto">
            <a:xfrm>
              <a:off x="2410" y="1929"/>
              <a:ext cx="1031" cy="1031"/>
              <a:chOff x="4166" y="1706"/>
              <a:chExt cx="1252" cy="1252"/>
            </a:xfrm>
          </p:grpSpPr>
          <p:sp>
            <p:nvSpPr>
              <p:cNvPr id="24" name="Oval 2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 name="Oval 2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 name="Oval 2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 name="Oval 2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23" name="Text Box 20"/>
            <p:cNvSpPr txBox="1">
              <a:spLocks noChangeArrowheads="1"/>
            </p:cNvSpPr>
            <p:nvPr/>
          </p:nvSpPr>
          <p:spPr bwMode="gray">
            <a:xfrm>
              <a:off x="2382" y="2310"/>
              <a:ext cx="1095" cy="291"/>
            </a:xfrm>
            <a:prstGeom prst="rect">
              <a:avLst/>
            </a:prstGeom>
            <a:noFill/>
            <a:ln w="9525" algn="ctr">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vi-VN" sz="2400" b="1" dirty="0">
                  <a:solidFill>
                    <a:srgbClr val="080808"/>
                  </a:solidFill>
                </a:rPr>
                <a:t>Đườ</a:t>
              </a:r>
              <a:r>
                <a:rPr lang="en-US" sz="2400" b="1" dirty="0">
                  <a:solidFill>
                    <a:srgbClr val="080808"/>
                  </a:solidFill>
                </a:rPr>
                <a:t>ng </a:t>
              </a:r>
              <a:r>
                <a:rPr lang="en-US" sz="2400" b="1" dirty="0" err="1">
                  <a:solidFill>
                    <a:srgbClr val="080808"/>
                  </a:solidFill>
                </a:rPr>
                <a:t>lây</a:t>
              </a:r>
              <a:endParaRPr lang="en-US" sz="2400" b="1" dirty="0">
                <a:solidFill>
                  <a:srgbClr val="080808"/>
                </a:solidFill>
              </a:endParaRPr>
            </a:p>
          </p:txBody>
        </p:sp>
      </p:grpSp>
      <p:sp>
        <p:nvSpPr>
          <p:cNvPr id="14" name="AutoShape 22"/>
          <p:cNvSpPr>
            <a:spLocks noChangeArrowheads="1"/>
          </p:cNvSpPr>
          <p:nvPr/>
        </p:nvSpPr>
        <p:spPr bwMode="gray">
          <a:xfrm>
            <a:off x="1053968" y="1102484"/>
            <a:ext cx="2590800" cy="1757966"/>
          </a:xfrm>
          <a:prstGeom prst="roundRect">
            <a:avLst>
              <a:gd name="adj" fmla="val 16667"/>
            </a:avLst>
          </a:prstGeom>
          <a:gradFill rotWithShape="1">
            <a:gsLst>
              <a:gs pos="0">
                <a:schemeClr val="accent1"/>
              </a:gs>
              <a:gs pos="100000">
                <a:schemeClr val="accent1">
                  <a:gamma/>
                  <a:shade val="46275"/>
                  <a:invGamma/>
                </a:schemeClr>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endParaRPr lang="en-US" dirty="0">
              <a:solidFill>
                <a:srgbClr val="FEFEFE"/>
              </a:solidFill>
            </a:endParaRPr>
          </a:p>
        </p:txBody>
      </p:sp>
      <p:sp>
        <p:nvSpPr>
          <p:cNvPr id="15" name="AutoShape 23"/>
          <p:cNvSpPr>
            <a:spLocks noChangeArrowheads="1"/>
          </p:cNvSpPr>
          <p:nvPr/>
        </p:nvSpPr>
        <p:spPr bwMode="gray">
          <a:xfrm>
            <a:off x="990600" y="4691856"/>
            <a:ext cx="2590800" cy="1433512"/>
          </a:xfrm>
          <a:prstGeom prst="roundRect">
            <a:avLst>
              <a:gd name="adj" fmla="val 16667"/>
            </a:avLst>
          </a:prstGeom>
          <a:gradFill rotWithShape="1">
            <a:gsLst>
              <a:gs pos="0">
                <a:schemeClr val="folHlink"/>
              </a:gs>
              <a:gs pos="100000">
                <a:schemeClr val="folHlink">
                  <a:gamma/>
                  <a:shade val="46275"/>
                  <a:invGamma/>
                </a:schemeClr>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endParaRPr lang="en-US" dirty="0">
              <a:solidFill>
                <a:srgbClr val="FEFEFE"/>
              </a:solidFill>
            </a:endParaRPr>
          </a:p>
        </p:txBody>
      </p:sp>
      <p:sp>
        <p:nvSpPr>
          <p:cNvPr id="16" name="AutoShape 25"/>
          <p:cNvSpPr>
            <a:spLocks noChangeArrowheads="1"/>
          </p:cNvSpPr>
          <p:nvPr/>
        </p:nvSpPr>
        <p:spPr bwMode="gray">
          <a:xfrm>
            <a:off x="5556636" y="1117983"/>
            <a:ext cx="2901564" cy="1638035"/>
          </a:xfrm>
          <a:prstGeom prst="roundRect">
            <a:avLst>
              <a:gd name="adj" fmla="val 16667"/>
            </a:avLst>
          </a:prstGeom>
          <a:gradFill rotWithShape="1">
            <a:gsLst>
              <a:gs pos="0">
                <a:schemeClr val="accent1">
                  <a:gamma/>
                  <a:shade val="46275"/>
                  <a:invGamma/>
                </a:schemeClr>
              </a:gs>
              <a:gs pos="100000">
                <a:schemeClr val="accent1"/>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endParaRPr lang="en-US" dirty="0">
              <a:solidFill>
                <a:srgbClr val="FEFEFE"/>
              </a:solidFill>
            </a:endParaRPr>
          </a:p>
        </p:txBody>
      </p:sp>
      <p:sp>
        <p:nvSpPr>
          <p:cNvPr id="17" name="AutoShape 26"/>
          <p:cNvSpPr>
            <a:spLocks noChangeArrowheads="1"/>
          </p:cNvSpPr>
          <p:nvPr/>
        </p:nvSpPr>
        <p:spPr bwMode="gray">
          <a:xfrm>
            <a:off x="5486400" y="4691856"/>
            <a:ext cx="2667000" cy="1433512"/>
          </a:xfrm>
          <a:prstGeom prst="roundRect">
            <a:avLst>
              <a:gd name="adj" fmla="val 16667"/>
            </a:avLst>
          </a:prstGeom>
          <a:gradFill rotWithShape="1">
            <a:gsLst>
              <a:gs pos="0">
                <a:schemeClr val="folHlink">
                  <a:gamma/>
                  <a:shade val="46275"/>
                  <a:invGamma/>
                </a:schemeClr>
              </a:gs>
              <a:gs pos="100000">
                <a:schemeClr val="folHlink"/>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endParaRPr lang="en-US" dirty="0">
              <a:solidFill>
                <a:srgbClr val="FEFEFE"/>
              </a:solidFill>
            </a:endParaRPr>
          </a:p>
        </p:txBody>
      </p:sp>
      <p:sp>
        <p:nvSpPr>
          <p:cNvPr id="28" name="TextBox 27"/>
          <p:cNvSpPr txBox="1"/>
          <p:nvPr/>
        </p:nvSpPr>
        <p:spPr>
          <a:xfrm>
            <a:off x="1113028" y="1186359"/>
            <a:ext cx="2518378" cy="1569660"/>
          </a:xfrm>
          <a:prstGeom prst="rect">
            <a:avLst/>
          </a:prstGeom>
          <a:noFill/>
        </p:spPr>
        <p:txBody>
          <a:bodyPr wrap="square" rtlCol="0">
            <a:spAutoFit/>
          </a:bodyPr>
          <a:lstStyle/>
          <a:p>
            <a:pPr algn="ctr"/>
            <a:r>
              <a:rPr lang="vi-VN" sz="1600" dirty="0">
                <a:solidFill>
                  <a:schemeClr val="bg1"/>
                </a:solidFill>
                <a:latin typeface="Arial" panose="020B0604020202020204" pitchFamily="34" charset="0"/>
                <a:cs typeface="Arial" panose="020B0604020202020204" pitchFamily="34" charset="0"/>
              </a:rPr>
              <a:t>Tiếp xúc trực tiếp với người bị bệnh qua đường hô hấp, nước mắt, nước bọt, bắt tay, đặc biệt nước mắt người bệnh là nơi chứa rất nhiều vi rút</a:t>
            </a:r>
            <a:endParaRPr lang="en-US" sz="1600" dirty="0">
              <a:solidFill>
                <a:schemeClr val="bg1"/>
              </a:solidFill>
              <a:latin typeface="Arial" panose="020B0604020202020204" pitchFamily="34" charset="0"/>
              <a:cs typeface="Arial" panose="020B0604020202020204" pitchFamily="34" charset="0"/>
            </a:endParaRPr>
          </a:p>
        </p:txBody>
      </p:sp>
      <p:sp>
        <p:nvSpPr>
          <p:cNvPr id="29" name="TextBox 28"/>
          <p:cNvSpPr txBox="1"/>
          <p:nvPr/>
        </p:nvSpPr>
        <p:spPr>
          <a:xfrm>
            <a:off x="5651500" y="1153111"/>
            <a:ext cx="2806700" cy="1569660"/>
          </a:xfrm>
          <a:prstGeom prst="rect">
            <a:avLst/>
          </a:prstGeom>
          <a:noFill/>
        </p:spPr>
        <p:txBody>
          <a:bodyPr wrap="square" rtlCol="0">
            <a:spAutoFit/>
          </a:bodyPr>
          <a:lstStyle/>
          <a:p>
            <a:pPr algn="ctr"/>
            <a:r>
              <a:rPr lang="vi-VN" sz="1600" dirty="0">
                <a:solidFill>
                  <a:schemeClr val="bg1"/>
                </a:solidFill>
                <a:latin typeface="Arial" panose="020B0604020202020204" pitchFamily="34" charset="0"/>
                <a:cs typeface="Arial" panose="020B0604020202020204" pitchFamily="34" charset="0"/>
              </a:rPr>
              <a:t>Cầm, nắm, chạm vào những vật dụng nhiễm nguồn bệnh; đồ vật, đồ dùng cá nhân của nguời bệnh</a:t>
            </a:r>
            <a:r>
              <a:rPr lang="en-US" sz="1600" dirty="0">
                <a:solidFill>
                  <a:schemeClr val="bg1"/>
                </a:solidFill>
                <a:latin typeface="Arial" panose="020B0604020202020204" pitchFamily="34" charset="0"/>
                <a:cs typeface="Arial" panose="020B0604020202020204" pitchFamily="34" charset="0"/>
              </a:rPr>
              <a:t>;</a:t>
            </a:r>
            <a:r>
              <a:rPr lang="vi-VN" sz="1600" dirty="0">
                <a:solidFill>
                  <a:schemeClr val="bg1"/>
                </a:solidFill>
                <a:latin typeface="Arial" panose="020B0604020202020204" pitchFamily="34" charset="0"/>
                <a:cs typeface="Arial" panose="020B0604020202020204" pitchFamily="34" charset="0"/>
              </a:rPr>
              <a:t> Dùng chung đồ dùng sinh hoạt như khăn mặt, gối</a:t>
            </a:r>
            <a:endParaRPr lang="en-US" sz="1600"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1153053" y="4979015"/>
            <a:ext cx="2301347" cy="830997"/>
          </a:xfrm>
          <a:prstGeom prst="rect">
            <a:avLst/>
          </a:prstGeom>
          <a:noFill/>
        </p:spPr>
        <p:txBody>
          <a:bodyPr wrap="square" rtlCol="0">
            <a:spAutoFit/>
          </a:bodyPr>
          <a:lstStyle/>
          <a:p>
            <a:pPr algn="ctr"/>
            <a:r>
              <a:rPr lang="vi-VN" sz="1600" dirty="0">
                <a:solidFill>
                  <a:schemeClr val="bg1"/>
                </a:solidFill>
                <a:latin typeface="Arial" panose="020B0604020202020204" pitchFamily="34" charset="0"/>
                <a:cs typeface="Arial" panose="020B0604020202020204" pitchFamily="34" charset="0"/>
              </a:rPr>
              <a:t>Sử dụng nguồn nước bị nhiễm mầm bệnh như ao, hồ, bể bơi</a:t>
            </a:r>
            <a:endParaRPr lang="en-US" sz="1600"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5750585" y="5086866"/>
            <a:ext cx="2304522" cy="584775"/>
          </a:xfrm>
          <a:prstGeom prst="rect">
            <a:avLst/>
          </a:prstGeom>
          <a:noFill/>
        </p:spPr>
        <p:txBody>
          <a:bodyPr wrap="square" rtlCol="0">
            <a:spAutoFit/>
          </a:bodyPr>
          <a:lstStyle/>
          <a:p>
            <a:r>
              <a:rPr lang="en-US" sz="1600" dirty="0" err="1">
                <a:solidFill>
                  <a:schemeClr val="bg1"/>
                </a:solidFill>
                <a:latin typeface="Arial" panose="020B0604020202020204" pitchFamily="34" charset="0"/>
                <a:cs typeface="Arial" panose="020B0604020202020204" pitchFamily="34" charset="0"/>
              </a:rPr>
              <a:t>Thói</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quen</a:t>
            </a:r>
            <a:r>
              <a:rPr lang="en-US" sz="1600" dirty="0">
                <a:solidFill>
                  <a:schemeClr val="bg1"/>
                </a:solidFill>
                <a:latin typeface="Arial" panose="020B0604020202020204" pitchFamily="34" charset="0"/>
                <a:cs typeface="Arial" panose="020B0604020202020204" pitchFamily="34" charset="0"/>
              </a:rPr>
              <a:t> hay </a:t>
            </a:r>
            <a:r>
              <a:rPr lang="en-US" sz="1600" dirty="0" err="1">
                <a:solidFill>
                  <a:schemeClr val="bg1"/>
                </a:solidFill>
                <a:latin typeface="Arial" panose="020B0604020202020204" pitchFamily="34" charset="0"/>
                <a:cs typeface="Arial" panose="020B0604020202020204" pitchFamily="34" charset="0"/>
              </a:rPr>
              <a:t>dụi</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mắt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sờ</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vào</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mũi</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vào</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miệng</a:t>
            </a:r>
            <a:endParaRPr lang="en-US" sz="1600" dirty="0">
              <a:solidFill>
                <a:schemeClr val="bg1"/>
              </a:solidFill>
              <a:latin typeface="Arial" panose="020B0604020202020204" pitchFamily="34" charset="0"/>
              <a:cs typeface="Arial" panose="020B0604020202020204" pitchFamily="34" charset="0"/>
            </a:endParaRPr>
          </a:p>
        </p:txBody>
      </p:sp>
      <p:sp>
        <p:nvSpPr>
          <p:cNvPr id="32" name="Date Placeholder 3"/>
          <p:cNvSpPr txBox="1">
            <a:spLocks/>
          </p:cNvSpPr>
          <p:nvPr/>
        </p:nvSpPr>
        <p:spPr>
          <a:xfrm>
            <a:off x="5943600" y="6477000"/>
            <a:ext cx="2895600" cy="228599"/>
          </a:xfrm>
          <a:prstGeom prst="rect">
            <a:avLst/>
          </a:prstGeom>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en-US" sz="1400">
                <a:solidFill>
                  <a:schemeClr val="accent6"/>
                </a:solidFill>
              </a:rPr>
              <a:t>TTYT Q</a:t>
            </a:r>
            <a:r>
              <a:rPr lang="vi-VN" sz="1400">
                <a:solidFill>
                  <a:schemeClr val="accent6"/>
                </a:solidFill>
              </a:rPr>
              <a:t>UẬN NGÔ QUYỀN</a:t>
            </a:r>
            <a:endParaRPr lang="en-US" sz="1400" dirty="0">
              <a:solidFill>
                <a:schemeClr val="accent6"/>
              </a:solidFill>
            </a:endParaRPr>
          </a:p>
        </p:txBody>
      </p:sp>
    </p:spTree>
    <p:extLst>
      <p:ext uri="{BB962C8B-B14F-4D97-AF65-F5344CB8AC3E}">
        <p14:creationId xmlns:p14="http://schemas.microsoft.com/office/powerpoint/2010/main" val="239821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dirty="0">
                <a:latin typeface="Arial" panose="020B0604020202020204" pitchFamily="34" charset="0"/>
                <a:cs typeface="Arial" panose="020B0604020202020204" pitchFamily="34" charset="0"/>
              </a:rPr>
              <a:t>2. ĐẠI CƯƠNG</a:t>
            </a:r>
          </a:p>
        </p:txBody>
      </p:sp>
      <p:sp>
        <p:nvSpPr>
          <p:cNvPr id="146459" name="AutoShape 27"/>
          <p:cNvSpPr>
            <a:spLocks noChangeArrowheads="1"/>
          </p:cNvSpPr>
          <p:nvPr/>
        </p:nvSpPr>
        <p:spPr bwMode="ltGray">
          <a:xfrm>
            <a:off x="1554221" y="956697"/>
            <a:ext cx="6223000" cy="867252"/>
          </a:xfrm>
          <a:prstGeom prst="bevel">
            <a:avLst>
              <a:gd name="adj" fmla="val 12639"/>
            </a:avLst>
          </a:prstGeom>
          <a:solidFill>
            <a:schemeClr val="accent1"/>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6460" name="AutoShape 28"/>
          <p:cNvSpPr>
            <a:spLocks noChangeArrowheads="1"/>
          </p:cNvSpPr>
          <p:nvPr/>
        </p:nvSpPr>
        <p:spPr bwMode="ltGray">
          <a:xfrm>
            <a:off x="1576388" y="1981200"/>
            <a:ext cx="6223000" cy="861239"/>
          </a:xfrm>
          <a:prstGeom prst="bevel">
            <a:avLst>
              <a:gd name="adj" fmla="val 12639"/>
            </a:avLst>
          </a:prstGeom>
          <a:solidFill>
            <a:schemeClr val="accent2"/>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6461" name="AutoShape 29"/>
          <p:cNvSpPr>
            <a:spLocks noChangeArrowheads="1"/>
          </p:cNvSpPr>
          <p:nvPr/>
        </p:nvSpPr>
        <p:spPr bwMode="ltGray">
          <a:xfrm>
            <a:off x="1576388" y="3019465"/>
            <a:ext cx="6223000" cy="812800"/>
          </a:xfrm>
          <a:prstGeom prst="bevel">
            <a:avLst>
              <a:gd name="adj" fmla="val 10407"/>
            </a:avLst>
          </a:prstGeom>
          <a:solidFill>
            <a:schemeClr val="hlink"/>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6462" name="AutoShape 30"/>
          <p:cNvSpPr>
            <a:spLocks noChangeArrowheads="1"/>
          </p:cNvSpPr>
          <p:nvPr/>
        </p:nvSpPr>
        <p:spPr bwMode="ltGray">
          <a:xfrm>
            <a:off x="1576388" y="4038600"/>
            <a:ext cx="6223000" cy="744537"/>
          </a:xfrm>
          <a:prstGeom prst="bevel">
            <a:avLst>
              <a:gd name="adj" fmla="val 12639"/>
            </a:avLst>
          </a:prstGeom>
          <a:solidFill>
            <a:schemeClr val="folHlink"/>
          </a:solidFill>
          <a:ln w="9525">
            <a:no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46466" name="Rectangle 34"/>
          <p:cNvSpPr>
            <a:spLocks noChangeArrowheads="1"/>
          </p:cNvSpPr>
          <p:nvPr/>
        </p:nvSpPr>
        <p:spPr bwMode="auto">
          <a:xfrm>
            <a:off x="1752600" y="2041526"/>
            <a:ext cx="5867399" cy="830997"/>
          </a:xfrm>
          <a:prstGeom prst="rect">
            <a:avLst/>
          </a:prstGeom>
          <a:noFill/>
          <a:ln w="9525" algn="ctr">
            <a:noFill/>
            <a:miter lim="800000"/>
            <a:headEnd/>
            <a:tailEnd/>
          </a:ln>
          <a:effectLst/>
        </p:spPr>
        <p:txBody>
          <a:bodyPr wrap="square">
            <a:spAutoFit/>
          </a:bodyPr>
          <a:lstStyle/>
          <a:p>
            <a:pPr algn="ctr" eaLnBrk="0" hangingPunct="0"/>
            <a:r>
              <a:rPr lang="en-US" sz="1600" dirty="0">
                <a:solidFill>
                  <a:schemeClr val="bg1"/>
                </a:solidFill>
                <a:latin typeface="Arial" panose="020B0604020202020204" pitchFamily="34" charset="0"/>
                <a:cs typeface="Arial" panose="020B0604020202020204" pitchFamily="34" charset="0"/>
              </a:rPr>
              <a:t>C</a:t>
            </a:r>
            <a:r>
              <a:rPr lang="vi-VN" sz="1600" dirty="0">
                <a:solidFill>
                  <a:schemeClr val="bg1"/>
                </a:solidFill>
                <a:latin typeface="Arial" panose="020B0604020202020204" pitchFamily="34" charset="0"/>
                <a:cs typeface="Arial" panose="020B0604020202020204" pitchFamily="34" charset="0"/>
              </a:rPr>
              <a:t>ó thể xuất hiện vào tất cả các thời điểm trong năm, nhưng thường có những đợt bùng phát thành dịch, nhất là vào những thời điểm giao mùa</a:t>
            </a:r>
            <a:endParaRPr lang="en-US" sz="1600" dirty="0">
              <a:solidFill>
                <a:schemeClr val="bg1"/>
              </a:solidFill>
              <a:latin typeface="Arial" panose="020B0604020202020204" pitchFamily="34" charset="0"/>
              <a:cs typeface="Arial" panose="020B0604020202020204" pitchFamily="34" charset="0"/>
            </a:endParaRPr>
          </a:p>
        </p:txBody>
      </p:sp>
      <p:sp>
        <p:nvSpPr>
          <p:cNvPr id="146467" name="Rectangle 35"/>
          <p:cNvSpPr>
            <a:spLocks noChangeArrowheads="1"/>
          </p:cNvSpPr>
          <p:nvPr/>
        </p:nvSpPr>
        <p:spPr bwMode="auto">
          <a:xfrm>
            <a:off x="1549400" y="1073904"/>
            <a:ext cx="6223000" cy="584775"/>
          </a:xfrm>
          <a:prstGeom prst="rect">
            <a:avLst/>
          </a:prstGeom>
          <a:noFill/>
          <a:ln w="9525" algn="ctr">
            <a:noFill/>
            <a:miter lim="800000"/>
            <a:headEnd/>
            <a:tailEnd/>
          </a:ln>
          <a:effectLst/>
        </p:spPr>
        <p:txBody>
          <a:bodyPr wrap="square">
            <a:spAutoFit/>
          </a:bodyPr>
          <a:lstStyle/>
          <a:p>
            <a:pPr algn="ctr" eaLnBrk="0" hangingPunct="0"/>
            <a:r>
              <a:rPr lang="en-US" sz="1600" dirty="0" err="1">
                <a:solidFill>
                  <a:schemeClr val="bg1"/>
                </a:solidFill>
                <a:latin typeface="Arial" panose="020B0604020202020204" pitchFamily="34" charset="0"/>
                <a:cs typeface="Arial" panose="020B0604020202020204" pitchFamily="34" charset="0"/>
              </a:rPr>
              <a:t>Bệnh</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dễ</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mắc</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dễ</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lây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lan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trong</a:t>
            </a:r>
            <a:r>
              <a:rPr lang="en-US" sz="1600" dirty="0">
                <a:solidFill>
                  <a:schemeClr val="bg1"/>
                </a:solidFill>
                <a:latin typeface="Arial" panose="020B0604020202020204" pitchFamily="34" charset="0"/>
                <a:cs typeface="Arial" panose="020B0604020202020204" pitchFamily="34" charset="0"/>
              </a:rPr>
              <a:t> B</a:t>
            </a:r>
            <a:r>
              <a:rPr lang="vi-VN" sz="1600" dirty="0">
                <a:solidFill>
                  <a:schemeClr val="bg1"/>
                </a:solidFill>
                <a:latin typeface="Arial" panose="020B0604020202020204" pitchFamily="34" charset="0"/>
                <a:cs typeface="Arial" panose="020B0604020202020204" pitchFamily="34" charset="0"/>
              </a:rPr>
              <a:t>ệnh viện, lớp học, nơi làm việc, nơi công cộng</a:t>
            </a:r>
            <a:r>
              <a:rPr lang="en-US" sz="1600" dirty="0">
                <a:solidFill>
                  <a:schemeClr val="bg1"/>
                </a:solidFill>
                <a:latin typeface="Arial" panose="020B0604020202020204" pitchFamily="34" charset="0"/>
                <a:cs typeface="Arial" panose="020B0604020202020204" pitchFamily="34" charset="0"/>
              </a:rPr>
              <a:t>,</a:t>
            </a:r>
            <a:r>
              <a:rPr lang="vi-VN" sz="1600" dirty="0">
                <a:solidFill>
                  <a:schemeClr val="bg1"/>
                </a:solidFill>
                <a:latin typeface="Arial" panose="020B0604020202020204" pitchFamily="34" charset="0"/>
                <a:cs typeface="Arial" panose="020B0604020202020204" pitchFamily="34" charset="0"/>
              </a:rPr>
              <a:t>… những nơi có mật độ người đông, cự ly gần</a:t>
            </a:r>
            <a:endParaRPr lang="en-US" sz="1600" dirty="0">
              <a:solidFill>
                <a:schemeClr val="bg1"/>
              </a:solidFill>
              <a:latin typeface="Arial" panose="020B0604020202020204" pitchFamily="34" charset="0"/>
              <a:cs typeface="Arial" panose="020B0604020202020204" pitchFamily="34" charset="0"/>
            </a:endParaRPr>
          </a:p>
        </p:txBody>
      </p:sp>
      <p:sp>
        <p:nvSpPr>
          <p:cNvPr id="146468" name="Rectangle 36"/>
          <p:cNvSpPr>
            <a:spLocks noChangeArrowheads="1"/>
          </p:cNvSpPr>
          <p:nvPr/>
        </p:nvSpPr>
        <p:spPr bwMode="auto">
          <a:xfrm>
            <a:off x="1576388" y="3231559"/>
            <a:ext cx="6196012" cy="338554"/>
          </a:xfrm>
          <a:prstGeom prst="rect">
            <a:avLst/>
          </a:prstGeom>
          <a:noFill/>
          <a:ln w="9525" algn="ctr">
            <a:noFill/>
            <a:miter lim="800000"/>
            <a:headEnd/>
            <a:tailEnd/>
          </a:ln>
          <a:effectLst/>
        </p:spPr>
        <p:txBody>
          <a:bodyPr wrap="square">
            <a:spAutoFit/>
          </a:bodyPr>
          <a:lstStyle/>
          <a:p>
            <a:pPr algn="ctr" eaLnBrk="0" hangingPunct="0"/>
            <a:r>
              <a:rPr lang="en-US" sz="1600" b="1" dirty="0">
                <a:solidFill>
                  <a:srgbClr val="FF0000"/>
                </a:solidFill>
                <a:latin typeface="Arial" panose="020B0604020202020204" pitchFamily="34" charset="0"/>
                <a:cs typeface="Arial" panose="020B0604020202020204" pitchFamily="34" charset="0"/>
              </a:rPr>
              <a:t>C</a:t>
            </a:r>
            <a:r>
              <a:rPr lang="vi-VN" sz="1600" b="1" dirty="0">
                <a:solidFill>
                  <a:srgbClr val="FF0000"/>
                </a:solidFill>
                <a:latin typeface="Arial" panose="020B0604020202020204" pitchFamily="34" charset="0"/>
                <a:cs typeface="Arial" panose="020B0604020202020204" pitchFamily="34" charset="0"/>
              </a:rPr>
              <a:t>hưa có vắc xin phòng bệnh, chưa có thuốc điều trị đặc hiệu</a:t>
            </a:r>
            <a:endParaRPr lang="en-US" sz="1600" b="1" dirty="0">
              <a:solidFill>
                <a:srgbClr val="FF0000"/>
              </a:solidFill>
              <a:latin typeface="Arial" panose="020B0604020202020204" pitchFamily="34" charset="0"/>
              <a:cs typeface="Arial" panose="020B0604020202020204" pitchFamily="34" charset="0"/>
            </a:endParaRPr>
          </a:p>
        </p:txBody>
      </p:sp>
      <p:sp>
        <p:nvSpPr>
          <p:cNvPr id="146469" name="Rectangle 37"/>
          <p:cNvSpPr>
            <a:spLocks noChangeArrowheads="1"/>
          </p:cNvSpPr>
          <p:nvPr/>
        </p:nvSpPr>
        <p:spPr bwMode="auto">
          <a:xfrm>
            <a:off x="1576388" y="4149258"/>
            <a:ext cx="6043610" cy="584775"/>
          </a:xfrm>
          <a:prstGeom prst="rect">
            <a:avLst/>
          </a:prstGeom>
          <a:noFill/>
          <a:ln w="9525" algn="ctr">
            <a:noFill/>
            <a:miter lim="800000"/>
            <a:headEnd/>
            <a:tailEnd/>
          </a:ln>
          <a:effectLst/>
        </p:spPr>
        <p:txBody>
          <a:bodyPr wrap="square">
            <a:spAutoFit/>
          </a:bodyPr>
          <a:lstStyle/>
          <a:p>
            <a:pPr algn="ctr" eaLnBrk="0" hangingPunct="0"/>
            <a:r>
              <a:rPr lang="en-US" sz="1600" dirty="0">
                <a:solidFill>
                  <a:schemeClr val="bg1"/>
                </a:solidFill>
                <a:latin typeface="Arial" panose="020B0604020202020204" pitchFamily="34" charset="0"/>
                <a:cs typeface="Arial" panose="020B0604020202020204" pitchFamily="34" charset="0"/>
              </a:rPr>
              <a:t>N</a:t>
            </a:r>
            <a:r>
              <a:rPr lang="vi-VN" sz="1600" dirty="0">
                <a:solidFill>
                  <a:schemeClr val="bg1"/>
                </a:solidFill>
                <a:latin typeface="Arial" panose="020B0604020202020204" pitchFamily="34" charset="0"/>
                <a:cs typeface="Arial" panose="020B0604020202020204" pitchFamily="34" charset="0"/>
              </a:rPr>
              <a:t>hững người bị đau mắt đỏ rồi vẫn có thể bị nhiễm lại chỉ sau vài tháng khỏi bệnh</a:t>
            </a:r>
            <a:endParaRPr lang="en-US" sz="1600" dirty="0">
              <a:solidFill>
                <a:schemeClr val="bg1"/>
              </a:solidFill>
              <a:latin typeface="Arial" panose="020B0604020202020204" pitchFamily="34" charset="0"/>
              <a:cs typeface="Arial" panose="020B0604020202020204" pitchFamily="34" charset="0"/>
            </a:endParaRPr>
          </a:p>
        </p:txBody>
      </p:sp>
      <p:sp>
        <p:nvSpPr>
          <p:cNvPr id="20" name="AutoShape 30"/>
          <p:cNvSpPr>
            <a:spLocks noChangeArrowheads="1"/>
          </p:cNvSpPr>
          <p:nvPr/>
        </p:nvSpPr>
        <p:spPr bwMode="ltGray">
          <a:xfrm>
            <a:off x="1554221" y="5029200"/>
            <a:ext cx="6223000" cy="802511"/>
          </a:xfrm>
          <a:prstGeom prst="bevel">
            <a:avLst>
              <a:gd name="adj" fmla="val 12639"/>
            </a:avLst>
          </a:prstGeom>
          <a:solidFill>
            <a:srgbClr val="BDC73F"/>
          </a:solidFill>
          <a:ln w="9525">
            <a:noFill/>
            <a:miter lim="800000"/>
            <a:headEnd/>
            <a:tailEnd/>
          </a:ln>
          <a:effectLst/>
        </p:spPr>
        <p:txBody>
          <a:bodyPr wrap="none" anchor="ctr"/>
          <a:lstStyle/>
          <a:p>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1576388" y="5000714"/>
            <a:ext cx="6200833" cy="830997"/>
          </a:xfrm>
          <a:prstGeom prst="rect">
            <a:avLst/>
          </a:prstGeom>
          <a:noFill/>
        </p:spPr>
        <p:txBody>
          <a:bodyPr wrap="square" rtlCol="0">
            <a:spAutoFit/>
          </a:bodyPr>
          <a:lstStyle/>
          <a:p>
            <a:pPr algn="ctr"/>
            <a:r>
              <a:rPr lang="vi-VN" sz="1600" dirty="0">
                <a:latin typeface="Arial" panose="020B0604020202020204" pitchFamily="34" charset="0"/>
                <a:cs typeface="Arial" panose="020B0604020202020204" pitchFamily="34" charset="0"/>
              </a:rPr>
              <a:t>Mầm bệnh gây đau mắt đỏ có khả năng sống ở môi trường bình thường trong vài ngày và người bệnh vẫn có thể là nguồn lây bệnh sau khi đã khỏi bệnh một tuần. </a:t>
            </a:r>
            <a:endParaRPr lang="en-US" sz="1600" dirty="0">
              <a:latin typeface="Arial" panose="020B0604020202020204" pitchFamily="34" charset="0"/>
              <a:cs typeface="Arial" panose="020B0604020202020204" pitchFamily="34" charset="0"/>
            </a:endParaRPr>
          </a:p>
        </p:txBody>
      </p:sp>
      <p:sp>
        <p:nvSpPr>
          <p:cNvPr id="24" name="Date Placeholder 3"/>
          <p:cNvSpPr txBox="1">
            <a:spLocks/>
          </p:cNvSpPr>
          <p:nvPr/>
        </p:nvSpPr>
        <p:spPr>
          <a:xfrm>
            <a:off x="5943600" y="6477000"/>
            <a:ext cx="2895600" cy="228599"/>
          </a:xfrm>
          <a:prstGeom prst="rect">
            <a:avLst/>
          </a:prstGeom>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en-US" sz="1400" dirty="0">
                <a:solidFill>
                  <a:schemeClr val="accent6"/>
                </a:solidFill>
              </a:rPr>
              <a:t>TTYT Q</a:t>
            </a:r>
            <a:r>
              <a:rPr lang="vi-VN" sz="1400" dirty="0">
                <a:solidFill>
                  <a:schemeClr val="accent6"/>
                </a:solidFill>
              </a:rPr>
              <a:t>UẬN NGÔ QUYỀN</a:t>
            </a:r>
            <a:endParaRPr lang="en-US" sz="1400" dirty="0">
              <a:solidFill>
                <a:schemeClr val="accent6"/>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dirty="0"/>
              <a:t>3. TRIỆU CHỨNG LÂM SÀNG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47800"/>
            <a:ext cx="7162800" cy="4953000"/>
          </a:xfrm>
          <a:prstGeom prst="rect">
            <a:avLst/>
          </a:prstGeom>
        </p:spPr>
      </p:pic>
      <p:sp>
        <p:nvSpPr>
          <p:cNvPr id="4" name="TextBox 3"/>
          <p:cNvSpPr txBox="1"/>
          <p:nvPr/>
        </p:nvSpPr>
        <p:spPr>
          <a:xfrm>
            <a:off x="990600" y="801469"/>
            <a:ext cx="7162800" cy="646331"/>
          </a:xfrm>
          <a:prstGeom prst="rect">
            <a:avLst/>
          </a:prstGeom>
          <a:noFill/>
        </p:spPr>
        <p:txBody>
          <a:bodyPr wrap="square" rtlCol="0">
            <a:spAutoFit/>
          </a:bodyPr>
          <a:lstStyle/>
          <a:p>
            <a:pPr algn="just"/>
            <a:r>
              <a:rPr lang="en-US" dirty="0" err="1">
                <a:latin typeface="Arial" panose="020B0604020202020204" pitchFamily="34" charset="0"/>
                <a:cs typeface="Arial" panose="020B0604020202020204" pitchFamily="34" charset="0"/>
              </a:rPr>
              <a:t>Thời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gian</a:t>
            </a:r>
            <a:r>
              <a:rPr lang="en-US" dirty="0">
                <a:latin typeface="Arial" panose="020B0604020202020204" pitchFamily="34" charset="0"/>
                <a:cs typeface="Arial" panose="020B0604020202020204" pitchFamily="34" charset="0"/>
              </a:rPr>
              <a:t> ủ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từ</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giờ</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ngày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ngày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thứ</a:t>
            </a:r>
            <a:r>
              <a:rPr lang="en-US" dirty="0">
                <a:latin typeface="Arial" panose="020B0604020202020204" pitchFamily="34" charset="0"/>
                <a:cs typeface="Arial" panose="020B0604020202020204" pitchFamily="34" charset="0"/>
              </a:rPr>
              <a:t> 5.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diễn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nhanh</a:t>
            </a:r>
            <a:r>
              <a:rPr lang="en-US" dirty="0">
                <a:latin typeface="Arial" panose="020B0604020202020204" pitchFamily="34" charset="0"/>
                <a:cs typeface="Arial" panose="020B0604020202020204" pitchFamily="34" charset="0"/>
              </a:rPr>
              <a:t>:</a:t>
            </a:r>
          </a:p>
        </p:txBody>
      </p:sp>
      <p:sp>
        <p:nvSpPr>
          <p:cNvPr id="5" name="Date Placeholder 3"/>
          <p:cNvSpPr txBox="1">
            <a:spLocks/>
          </p:cNvSpPr>
          <p:nvPr/>
        </p:nvSpPr>
        <p:spPr>
          <a:xfrm>
            <a:off x="5943600" y="6477000"/>
            <a:ext cx="2895600" cy="228599"/>
          </a:xfrm>
          <a:prstGeom prst="rect">
            <a:avLst/>
          </a:prstGeom>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en-US" sz="1400" dirty="0">
                <a:solidFill>
                  <a:schemeClr val="accent6"/>
                </a:solidFill>
              </a:rPr>
              <a:t>TTYT Q</a:t>
            </a:r>
            <a:r>
              <a:rPr lang="vi-VN" sz="1400" dirty="0">
                <a:solidFill>
                  <a:schemeClr val="accent6"/>
                </a:solidFill>
              </a:rPr>
              <a:t>UẬN NGÔ QUYỀN</a:t>
            </a:r>
            <a:endParaRPr lang="en-US" sz="1400" dirty="0">
              <a:solidFill>
                <a:schemeClr val="accent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a:t>CHẨN ĐOÁN XÁC ĐỊNH</a:t>
            </a:r>
          </a:p>
        </p:txBody>
      </p:sp>
      <p:sp>
        <p:nvSpPr>
          <p:cNvPr id="117773" name="AutoShape 13"/>
          <p:cNvSpPr>
            <a:spLocks noChangeArrowheads="1"/>
          </p:cNvSpPr>
          <p:nvPr/>
        </p:nvSpPr>
        <p:spPr bwMode="gray">
          <a:xfrm>
            <a:off x="4903989" y="1774855"/>
            <a:ext cx="3436938" cy="3178174"/>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grpSp>
        <p:nvGrpSpPr>
          <p:cNvPr id="117779" name="Group 19"/>
          <p:cNvGrpSpPr>
            <a:grpSpLocks/>
          </p:cNvGrpSpPr>
          <p:nvPr/>
        </p:nvGrpSpPr>
        <p:grpSpPr bwMode="auto">
          <a:xfrm>
            <a:off x="5067300" y="1524000"/>
            <a:ext cx="3162300" cy="671484"/>
            <a:chOff x="2140" y="2071"/>
            <a:chExt cx="1484" cy="330"/>
          </a:xfrm>
        </p:grpSpPr>
        <p:sp>
          <p:nvSpPr>
            <p:cNvPr id="117780" name="AutoShape 20"/>
            <p:cNvSpPr>
              <a:spLocks noChangeArrowheads="1"/>
            </p:cNvSpPr>
            <p:nvPr/>
          </p:nvSpPr>
          <p:spPr bwMode="ltGray">
            <a:xfrm>
              <a:off x="2140" y="2071"/>
              <a:ext cx="1484" cy="330"/>
            </a:xfrm>
            <a:prstGeom prst="roundRect">
              <a:avLst>
                <a:gd name="adj" fmla="val 16667"/>
              </a:avLst>
            </a:prstGeom>
            <a:solidFill>
              <a:schemeClr val="folHlink"/>
            </a:solidFill>
            <a:ln w="38100" algn="ctr">
              <a:solidFill>
                <a:srgbClr val="FFFFFF">
                  <a:alpha val="70000"/>
                </a:srgbClr>
              </a:solidFill>
              <a:round/>
              <a:headEnd/>
              <a:tailEnd/>
            </a:ln>
            <a:effectLst/>
          </p:spPr>
          <p:txBody>
            <a:bodyPr wrap="none" anchor="ctr"/>
            <a:lstStyle/>
            <a:p>
              <a:endParaRPr lang="en-US"/>
            </a:p>
          </p:txBody>
        </p:sp>
        <p:sp>
          <p:nvSpPr>
            <p:cNvPr id="117781" name="AutoShape 21"/>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en-US"/>
            </a:p>
          </p:txBody>
        </p:sp>
      </p:grpSp>
      <p:sp>
        <p:nvSpPr>
          <p:cNvPr id="117782" name="Rectangle 22"/>
          <p:cNvSpPr>
            <a:spLocks noChangeArrowheads="1"/>
          </p:cNvSpPr>
          <p:nvPr/>
        </p:nvSpPr>
        <p:spPr bwMode="black">
          <a:xfrm>
            <a:off x="5542123" y="1574800"/>
            <a:ext cx="2230277" cy="584775"/>
          </a:xfrm>
          <a:prstGeom prst="rect">
            <a:avLst/>
          </a:prstGeom>
          <a:noFill/>
          <a:ln w="9525" algn="ctr">
            <a:noFill/>
            <a:miter lim="800000"/>
            <a:headEnd/>
            <a:tailEnd/>
          </a:ln>
          <a:effectLst/>
        </p:spPr>
        <p:txBody>
          <a:bodyPr wrap="square">
            <a:spAutoFit/>
          </a:bodyPr>
          <a:lstStyle/>
          <a:p>
            <a:pPr algn="ctr"/>
            <a:r>
              <a:rPr lang="en-US" sz="3200" b="1" dirty="0" err="1">
                <a:solidFill>
                  <a:srgbClr val="FFFFFF"/>
                </a:solidFill>
                <a:latin typeface="Arial" charset="0"/>
              </a:rPr>
              <a:t>Toàn</a:t>
            </a:r>
            <a:r>
              <a:rPr lang="en-US" sz="3200" b="1" dirty="0">
                <a:solidFill>
                  <a:srgbClr val="FFFFFF"/>
                </a:solidFill>
                <a:latin typeface="Arial" charset="0"/>
              </a:rPr>
              <a:t> </a:t>
            </a:r>
            <a:r>
              <a:rPr lang="en-US" sz="3200" b="1" dirty="0" err="1">
                <a:solidFill>
                  <a:srgbClr val="FFFFFF"/>
                </a:solidFill>
                <a:latin typeface="Arial" charset="0"/>
              </a:rPr>
              <a:t>thân</a:t>
            </a:r>
            <a:endParaRPr lang="en-US" sz="3200" b="1" dirty="0">
              <a:solidFill>
                <a:srgbClr val="FFFFFF"/>
              </a:solidFill>
              <a:latin typeface="Arial" charset="0"/>
            </a:endParaRPr>
          </a:p>
        </p:txBody>
      </p:sp>
      <p:sp>
        <p:nvSpPr>
          <p:cNvPr id="117783" name="AutoShape 23"/>
          <p:cNvSpPr>
            <a:spLocks noChangeArrowheads="1"/>
          </p:cNvSpPr>
          <p:nvPr/>
        </p:nvSpPr>
        <p:spPr bwMode="gray">
          <a:xfrm>
            <a:off x="1143001" y="1774824"/>
            <a:ext cx="3638550" cy="3178175"/>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117784" name="AutoShape 24"/>
          <p:cNvSpPr>
            <a:spLocks noChangeArrowheads="1"/>
          </p:cNvSpPr>
          <p:nvPr/>
        </p:nvSpPr>
        <p:spPr bwMode="ltGray">
          <a:xfrm>
            <a:off x="1295400" y="1524000"/>
            <a:ext cx="3352800" cy="671514"/>
          </a:xfrm>
          <a:prstGeom prst="roundRect">
            <a:avLst>
              <a:gd name="adj" fmla="val 16667"/>
            </a:avLst>
          </a:prstGeom>
          <a:solidFill>
            <a:schemeClr val="hlink"/>
          </a:solidFill>
          <a:ln w="38100" algn="ctr">
            <a:solidFill>
              <a:srgbClr val="FFFFFF">
                <a:alpha val="70000"/>
              </a:srgbClr>
            </a:solidFill>
            <a:round/>
            <a:headEnd/>
            <a:tailEnd/>
          </a:ln>
          <a:effectLst/>
        </p:spPr>
        <p:txBody>
          <a:bodyPr wrap="none" anchor="ctr"/>
          <a:lstStyle/>
          <a:p>
            <a:endParaRPr lang="en-US"/>
          </a:p>
        </p:txBody>
      </p:sp>
      <p:sp>
        <p:nvSpPr>
          <p:cNvPr id="117785" name="AutoShape 25"/>
          <p:cNvSpPr>
            <a:spLocks noChangeArrowheads="1"/>
          </p:cNvSpPr>
          <p:nvPr/>
        </p:nvSpPr>
        <p:spPr bwMode="ltGray">
          <a:xfrm>
            <a:off x="1295129" y="1544237"/>
            <a:ext cx="3305174" cy="230587"/>
          </a:xfrm>
          <a:prstGeom prst="roundRect">
            <a:avLst>
              <a:gd name="adj" fmla="val 28356"/>
            </a:avLst>
          </a:prstGeom>
          <a:gradFill rotWithShape="1">
            <a:gsLst>
              <a:gs pos="0">
                <a:srgbClr val="FFFFFF">
                  <a:alpha val="70000"/>
                </a:srgbClr>
              </a:gs>
              <a:gs pos="100000">
                <a:schemeClr val="hlink">
                  <a:alpha val="70000"/>
                </a:schemeClr>
              </a:gs>
            </a:gsLst>
            <a:lin ang="5400000" scaled="1"/>
          </a:gradFill>
          <a:ln w="9525" algn="ctr">
            <a:noFill/>
            <a:round/>
            <a:headEnd/>
            <a:tailEnd/>
          </a:ln>
          <a:effectLst/>
        </p:spPr>
        <p:txBody>
          <a:bodyPr wrap="none" anchor="ctr"/>
          <a:lstStyle/>
          <a:p>
            <a:endParaRPr lang="en-US"/>
          </a:p>
        </p:txBody>
      </p:sp>
      <p:sp>
        <p:nvSpPr>
          <p:cNvPr id="117786" name="Rectangle 26"/>
          <p:cNvSpPr>
            <a:spLocks noChangeArrowheads="1"/>
          </p:cNvSpPr>
          <p:nvPr/>
        </p:nvSpPr>
        <p:spPr bwMode="black">
          <a:xfrm>
            <a:off x="2043113" y="1574800"/>
            <a:ext cx="1960391" cy="584775"/>
          </a:xfrm>
          <a:prstGeom prst="rect">
            <a:avLst/>
          </a:prstGeom>
          <a:noFill/>
          <a:ln w="9525" algn="ctr">
            <a:noFill/>
            <a:miter lim="800000"/>
            <a:headEnd/>
            <a:tailEnd/>
          </a:ln>
          <a:effectLst/>
        </p:spPr>
        <p:txBody>
          <a:bodyPr wrap="square">
            <a:spAutoFit/>
          </a:bodyPr>
          <a:lstStyle/>
          <a:p>
            <a:pPr algn="ctr"/>
            <a:r>
              <a:rPr lang="en-US" sz="3200" b="1" dirty="0" err="1">
                <a:solidFill>
                  <a:srgbClr val="FFFFFF"/>
                </a:solidFill>
                <a:latin typeface="Arial" charset="0"/>
              </a:rPr>
              <a:t>Tại</a:t>
            </a:r>
            <a:r>
              <a:rPr lang="en-US" sz="3200" b="1" dirty="0">
                <a:solidFill>
                  <a:srgbClr val="FFFFFF"/>
                </a:solidFill>
                <a:latin typeface="Arial" charset="0"/>
              </a:rPr>
              <a:t> </a:t>
            </a:r>
            <a:r>
              <a:rPr lang="en-US" sz="3200" b="1" dirty="0" err="1">
                <a:solidFill>
                  <a:srgbClr val="FFFFFF"/>
                </a:solidFill>
                <a:latin typeface="Arial" charset="0"/>
              </a:rPr>
              <a:t>mắt</a:t>
            </a:r>
            <a:endParaRPr lang="en-US" sz="3200" b="1" dirty="0">
              <a:solidFill>
                <a:srgbClr val="FFFFFF"/>
              </a:solidFill>
              <a:latin typeface="Arial" charset="0"/>
            </a:endParaRPr>
          </a:p>
        </p:txBody>
      </p:sp>
      <p:sp>
        <p:nvSpPr>
          <p:cNvPr id="117788" name="Text Box 28"/>
          <p:cNvSpPr txBox="1">
            <a:spLocks noChangeArrowheads="1"/>
          </p:cNvSpPr>
          <p:nvPr/>
        </p:nvSpPr>
        <p:spPr bwMode="gray">
          <a:xfrm>
            <a:off x="1524000" y="2317750"/>
            <a:ext cx="3076575" cy="2246769"/>
          </a:xfrm>
          <a:prstGeom prst="rect">
            <a:avLst/>
          </a:prstGeom>
          <a:noFill/>
          <a:ln w="9525" algn="ctr">
            <a:noFill/>
            <a:miter lim="800000"/>
            <a:headEnd/>
            <a:tailEnd/>
          </a:ln>
          <a:effectLst/>
        </p:spPr>
        <p:txBody>
          <a:bodyPr wrap="square">
            <a:spAutoFit/>
          </a:bodyPr>
          <a:lstStyle/>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phù</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nề</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cương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tụ</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phù</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nhiều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bẩn</a:t>
            </a:r>
            <a:r>
              <a:rPr lang="en-US" sz="2800" dirty="0">
                <a:latin typeface="Arial" panose="020B0604020202020204" pitchFamily="34" charset="0"/>
                <a:cs typeface="Arial" panose="020B0604020202020204" pitchFamily="34" charset="0"/>
              </a:rPr>
              <a:t>.</a:t>
            </a:r>
          </a:p>
        </p:txBody>
      </p:sp>
      <p:sp>
        <p:nvSpPr>
          <p:cNvPr id="117789" name="Text Box 29"/>
          <p:cNvSpPr txBox="1">
            <a:spLocks noChangeArrowheads="1"/>
          </p:cNvSpPr>
          <p:nvPr/>
        </p:nvSpPr>
        <p:spPr bwMode="gray">
          <a:xfrm>
            <a:off x="5168092" y="2385754"/>
            <a:ext cx="3005253" cy="1384995"/>
          </a:xfrm>
          <a:prstGeom prst="rect">
            <a:avLst/>
          </a:prstGeom>
          <a:noFill/>
          <a:ln w="9525" algn="ctr">
            <a:noFill/>
            <a:miter lim="800000"/>
            <a:headEnd/>
            <a:tailEnd/>
          </a:ln>
          <a:effectLst/>
        </p:spPr>
        <p:txBody>
          <a:bodyPr wrap="square">
            <a:spAutoFit/>
          </a:bodyPr>
          <a:lstStyle/>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sốt</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trước</a:t>
            </a:r>
            <a:r>
              <a:rPr lang="en-US" sz="2800" dirty="0">
                <a:latin typeface="Arial" panose="020B0604020202020204" pitchFamily="34" charset="0"/>
                <a:cs typeface="Arial" panose="020B0604020202020204" pitchFamily="34" charset="0"/>
              </a:rPr>
              <a:t> tai.</a:t>
            </a:r>
          </a:p>
        </p:txBody>
      </p:sp>
      <p:sp>
        <p:nvSpPr>
          <p:cNvPr id="16" name="Date Placeholder 3"/>
          <p:cNvSpPr txBox="1">
            <a:spLocks/>
          </p:cNvSpPr>
          <p:nvPr/>
        </p:nvSpPr>
        <p:spPr>
          <a:xfrm>
            <a:off x="5943600" y="6477000"/>
            <a:ext cx="2895600" cy="228599"/>
          </a:xfrm>
          <a:prstGeom prst="rect">
            <a:avLst/>
          </a:prstGeom>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en-US" sz="1400" dirty="0">
                <a:solidFill>
                  <a:schemeClr val="accent6"/>
                </a:solidFill>
              </a:rPr>
              <a:t>TTYT Q</a:t>
            </a:r>
            <a:r>
              <a:rPr lang="vi-VN" sz="1400" dirty="0">
                <a:solidFill>
                  <a:schemeClr val="accent6"/>
                </a:solidFill>
              </a:rPr>
              <a:t>UẬN NGÔ QUYỀN</a:t>
            </a:r>
            <a:endParaRPr lang="en-US" sz="1400" dirty="0">
              <a:solidFill>
                <a:schemeClr val="accent6"/>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7" name="Rectangle 5"/>
          <p:cNvSpPr>
            <a:spLocks noGrp="1" noChangeArrowheads="1"/>
          </p:cNvSpPr>
          <p:nvPr>
            <p:ph type="title"/>
          </p:nvPr>
        </p:nvSpPr>
        <p:spPr>
          <a:xfrm>
            <a:off x="962024" y="152400"/>
            <a:ext cx="7315200" cy="563563"/>
          </a:xfrm>
        </p:spPr>
        <p:txBody>
          <a:bodyPr/>
          <a:lstStyle/>
          <a:p>
            <a:r>
              <a:rPr lang="en-US" dirty="0"/>
              <a:t>4. NGUYÊN TẮC ĐIỀU TRỊ</a:t>
            </a:r>
          </a:p>
        </p:txBody>
      </p:sp>
      <p:sp>
        <p:nvSpPr>
          <p:cNvPr id="120856" name="AutoShape 24"/>
          <p:cNvSpPr>
            <a:spLocks noChangeArrowheads="1"/>
          </p:cNvSpPr>
          <p:nvPr/>
        </p:nvSpPr>
        <p:spPr bwMode="gray">
          <a:xfrm>
            <a:off x="962025" y="3313112"/>
            <a:ext cx="2274888" cy="1200329"/>
          </a:xfrm>
          <a:prstGeom prst="roundRect">
            <a:avLst>
              <a:gd name="adj" fmla="val 16667"/>
            </a:avLst>
          </a:prstGeom>
          <a:solidFill>
            <a:schemeClr val="hlink"/>
          </a:solidFill>
          <a:ln w="38100" algn="ctr">
            <a:solidFill>
              <a:srgbClr val="FFFFFF">
                <a:alpha val="70000"/>
              </a:srgbClr>
            </a:solidFill>
            <a:round/>
            <a:headEnd/>
            <a:tailEnd/>
          </a:ln>
          <a:effectLst/>
        </p:spPr>
        <p:txBody>
          <a:bodyPr wrap="none" anchor="ctr"/>
          <a:lstStyle/>
          <a:p>
            <a:endParaRPr lang="en-US"/>
          </a:p>
        </p:txBody>
      </p:sp>
      <p:sp>
        <p:nvSpPr>
          <p:cNvPr id="120857" name="AutoShape 25"/>
          <p:cNvSpPr>
            <a:spLocks noChangeArrowheads="1"/>
          </p:cNvSpPr>
          <p:nvPr/>
        </p:nvSpPr>
        <p:spPr bwMode="gray">
          <a:xfrm>
            <a:off x="3624263" y="2608263"/>
            <a:ext cx="2624138" cy="1133475"/>
          </a:xfrm>
          <a:prstGeom prst="roundRect">
            <a:avLst>
              <a:gd name="adj" fmla="val 16667"/>
            </a:avLst>
          </a:prstGeom>
          <a:solidFill>
            <a:srgbClr val="DDDDDD"/>
          </a:solidFill>
          <a:ln w="12700" algn="ctr">
            <a:solidFill>
              <a:srgbClr val="808080"/>
            </a:solidFill>
            <a:round/>
            <a:headEnd/>
            <a:tailEnd/>
          </a:ln>
          <a:effectLst/>
        </p:spPr>
        <p:txBody>
          <a:bodyPr wrap="none" anchor="ctr"/>
          <a:lstStyle/>
          <a:p>
            <a:endParaRPr lang="en-US"/>
          </a:p>
        </p:txBody>
      </p:sp>
      <p:sp>
        <p:nvSpPr>
          <p:cNvPr id="120858" name="AutoShape 26"/>
          <p:cNvSpPr>
            <a:spLocks noChangeArrowheads="1"/>
          </p:cNvSpPr>
          <p:nvPr/>
        </p:nvSpPr>
        <p:spPr bwMode="gray">
          <a:xfrm>
            <a:off x="3633789" y="2628900"/>
            <a:ext cx="2614610" cy="460375"/>
          </a:xfrm>
          <a:prstGeom prst="roundRect">
            <a:avLst>
              <a:gd name="adj" fmla="val 34829"/>
            </a:avLst>
          </a:prstGeom>
          <a:gradFill rotWithShape="1">
            <a:gsLst>
              <a:gs pos="0">
                <a:srgbClr val="FFFFFF"/>
              </a:gs>
              <a:gs pos="100000">
                <a:srgbClr val="DDDDDD"/>
              </a:gs>
            </a:gsLst>
            <a:lin ang="5400000" scaled="1"/>
          </a:gradFill>
          <a:ln w="9525" algn="ctr">
            <a:noFill/>
            <a:round/>
            <a:headEnd/>
            <a:tailEnd/>
          </a:ln>
          <a:effectLst/>
        </p:spPr>
        <p:txBody>
          <a:bodyPr wrap="none" anchor="ctr"/>
          <a:lstStyle/>
          <a:p>
            <a:endParaRPr lang="en-US"/>
          </a:p>
        </p:txBody>
      </p:sp>
      <p:sp>
        <p:nvSpPr>
          <p:cNvPr id="120860" name="AutoShape 28"/>
          <p:cNvSpPr>
            <a:spLocks noChangeArrowheads="1"/>
          </p:cNvSpPr>
          <p:nvPr/>
        </p:nvSpPr>
        <p:spPr bwMode="gray">
          <a:xfrm rot="5400000">
            <a:off x="2932906" y="2940844"/>
            <a:ext cx="865188" cy="431800"/>
          </a:xfrm>
          <a:prstGeom prst="upArrow">
            <a:avLst>
              <a:gd name="adj1" fmla="val 50093"/>
              <a:gd name="adj2" fmla="val 54046"/>
            </a:avLst>
          </a:prstGeom>
          <a:gradFill rotWithShape="1">
            <a:gsLst>
              <a:gs pos="0">
                <a:srgbClr val="336699"/>
              </a:gs>
              <a:gs pos="100000">
                <a:srgbClr val="336699">
                  <a:gamma/>
                  <a:tint val="0"/>
                  <a:invGamma/>
                  <a:alpha val="0"/>
                </a:srgbClr>
              </a:gs>
            </a:gsLst>
            <a:lin ang="5400000" scaled="1"/>
          </a:gradFill>
          <a:ln w="9525">
            <a:noFill/>
            <a:miter lim="800000"/>
            <a:headEnd/>
            <a:tailEnd/>
          </a:ln>
          <a:effectLst/>
        </p:spPr>
        <p:txBody>
          <a:bodyPr vert="eaVert" wrap="none" anchor="ctr"/>
          <a:lstStyle/>
          <a:p>
            <a:endParaRPr lang="en-US"/>
          </a:p>
        </p:txBody>
      </p:sp>
      <p:sp>
        <p:nvSpPr>
          <p:cNvPr id="120861" name="AutoShape 29"/>
          <p:cNvSpPr>
            <a:spLocks noChangeArrowheads="1"/>
          </p:cNvSpPr>
          <p:nvPr/>
        </p:nvSpPr>
        <p:spPr bwMode="gray">
          <a:xfrm rot="-5400000">
            <a:off x="6107907" y="2986882"/>
            <a:ext cx="865187" cy="431800"/>
          </a:xfrm>
          <a:prstGeom prst="upArrow">
            <a:avLst>
              <a:gd name="adj1" fmla="val 50093"/>
              <a:gd name="adj2" fmla="val 54046"/>
            </a:avLst>
          </a:prstGeom>
          <a:gradFill rotWithShape="1">
            <a:gsLst>
              <a:gs pos="0">
                <a:srgbClr val="336699"/>
              </a:gs>
              <a:gs pos="100000">
                <a:srgbClr val="336699">
                  <a:gamma/>
                  <a:tint val="0"/>
                  <a:invGamma/>
                  <a:alpha val="0"/>
                </a:srgbClr>
              </a:gs>
            </a:gsLst>
            <a:lin ang="5400000" scaled="1"/>
          </a:gradFill>
          <a:ln w="9525">
            <a:noFill/>
            <a:miter lim="800000"/>
            <a:headEnd/>
            <a:tailEnd/>
          </a:ln>
          <a:effectLst/>
        </p:spPr>
        <p:txBody>
          <a:bodyPr vert="eaVert" wrap="none" anchor="ctr"/>
          <a:lstStyle/>
          <a:p>
            <a:endParaRPr lang="en-US"/>
          </a:p>
        </p:txBody>
      </p:sp>
      <p:sp>
        <p:nvSpPr>
          <p:cNvPr id="120862" name="Rectangle 30"/>
          <p:cNvSpPr>
            <a:spLocks noChangeArrowheads="1"/>
          </p:cNvSpPr>
          <p:nvPr/>
        </p:nvSpPr>
        <p:spPr bwMode="black">
          <a:xfrm>
            <a:off x="3736976" y="2694413"/>
            <a:ext cx="2511424" cy="954107"/>
          </a:xfrm>
          <a:prstGeom prst="rect">
            <a:avLst/>
          </a:prstGeom>
          <a:noFill/>
          <a:ln w="9525" algn="ctr">
            <a:noFill/>
            <a:miter lim="800000"/>
            <a:headEnd/>
            <a:tailEnd/>
          </a:ln>
          <a:effectLst/>
        </p:spPr>
        <p:txBody>
          <a:bodyPr wrap="square">
            <a:spAutoFit/>
          </a:bodyPr>
          <a:lstStyle/>
          <a:p>
            <a:pPr algn="ctr"/>
            <a:r>
              <a:rPr lang="en-US" sz="2800" b="1" dirty="0" err="1">
                <a:solidFill>
                  <a:schemeClr val="tx2"/>
                </a:solidFill>
                <a:effectLst>
                  <a:outerShdw blurRad="38100" dist="38100" dir="2700000" algn="tl">
                    <a:srgbClr val="000000">
                      <a:alpha val="43137"/>
                    </a:srgbClr>
                  </a:outerShdw>
                </a:effectLst>
                <a:latin typeface="Arial" charset="0"/>
              </a:rPr>
              <a:t>Nguyên</a:t>
            </a:r>
            <a:r>
              <a:rPr lang="en-US" sz="2800" b="1" dirty="0">
                <a:solidFill>
                  <a:schemeClr val="tx2"/>
                </a:solidFill>
                <a:effectLst>
                  <a:outerShdw blurRad="38100" dist="38100" dir="2700000" algn="tl">
                    <a:srgbClr val="000000">
                      <a:alpha val="43137"/>
                    </a:srgbClr>
                  </a:outerShdw>
                </a:effectLst>
                <a:latin typeface="Arial" charset="0"/>
              </a:rPr>
              <a:t> </a:t>
            </a:r>
            <a:r>
              <a:rPr lang="en-US" sz="2800" b="1" dirty="0" err="1">
                <a:solidFill>
                  <a:schemeClr val="tx2"/>
                </a:solidFill>
                <a:effectLst>
                  <a:outerShdw blurRad="38100" dist="38100" dir="2700000" algn="tl">
                    <a:srgbClr val="000000">
                      <a:alpha val="43137"/>
                    </a:srgbClr>
                  </a:outerShdw>
                </a:effectLst>
                <a:latin typeface="Arial" charset="0"/>
              </a:rPr>
              <a:t>tắc</a:t>
            </a:r>
            <a:r>
              <a:rPr lang="en-US" sz="2800" b="1" dirty="0">
                <a:solidFill>
                  <a:schemeClr val="tx2"/>
                </a:solidFill>
                <a:effectLst>
                  <a:outerShdw blurRad="38100" dist="38100" dir="2700000" algn="tl">
                    <a:srgbClr val="000000">
                      <a:alpha val="43137"/>
                    </a:srgbClr>
                  </a:outerShdw>
                </a:effectLst>
                <a:latin typeface="Arial" charset="0"/>
              </a:rPr>
              <a:t> </a:t>
            </a:r>
            <a:r>
              <a:rPr lang="en-US" sz="2800" b="1" dirty="0" err="1">
                <a:solidFill>
                  <a:schemeClr val="tx2"/>
                </a:solidFill>
                <a:effectLst>
                  <a:outerShdw blurRad="38100" dist="38100" dir="2700000" algn="tl">
                    <a:srgbClr val="000000">
                      <a:alpha val="43137"/>
                    </a:srgbClr>
                  </a:outerShdw>
                </a:effectLst>
                <a:latin typeface="Arial" charset="0"/>
              </a:rPr>
              <a:t>điều</a:t>
            </a:r>
            <a:r>
              <a:rPr lang="en-US" sz="2800" b="1" dirty="0">
                <a:solidFill>
                  <a:schemeClr val="tx2"/>
                </a:solidFill>
                <a:effectLst>
                  <a:outerShdw blurRad="38100" dist="38100" dir="2700000" algn="tl">
                    <a:srgbClr val="000000">
                      <a:alpha val="43137"/>
                    </a:srgbClr>
                  </a:outerShdw>
                </a:effectLst>
                <a:latin typeface="Arial" charset="0"/>
              </a:rPr>
              <a:t> </a:t>
            </a:r>
            <a:r>
              <a:rPr lang="en-US" sz="2800" b="1" dirty="0" err="1">
                <a:solidFill>
                  <a:schemeClr val="tx2"/>
                </a:solidFill>
                <a:effectLst>
                  <a:outerShdw blurRad="38100" dist="38100" dir="2700000" algn="tl">
                    <a:srgbClr val="000000">
                      <a:alpha val="43137"/>
                    </a:srgbClr>
                  </a:outerShdw>
                </a:effectLst>
                <a:latin typeface="Arial" charset="0"/>
              </a:rPr>
              <a:t>trị</a:t>
            </a:r>
            <a:endParaRPr lang="en-US" sz="2800" b="1" dirty="0">
              <a:solidFill>
                <a:schemeClr val="tx2"/>
              </a:solidFill>
              <a:effectLst>
                <a:outerShdw blurRad="38100" dist="38100" dir="2700000" algn="tl">
                  <a:srgbClr val="000000">
                    <a:alpha val="43137"/>
                  </a:srgbClr>
                </a:outerShdw>
              </a:effectLst>
              <a:latin typeface="Arial" charset="0"/>
            </a:endParaRPr>
          </a:p>
        </p:txBody>
      </p:sp>
      <p:sp>
        <p:nvSpPr>
          <p:cNvPr id="120863" name="Rectangle 31"/>
          <p:cNvSpPr>
            <a:spLocks noChangeArrowheads="1"/>
          </p:cNvSpPr>
          <p:nvPr/>
        </p:nvSpPr>
        <p:spPr bwMode="black">
          <a:xfrm>
            <a:off x="4795270" y="3216275"/>
            <a:ext cx="248786" cy="369332"/>
          </a:xfrm>
          <a:prstGeom prst="rect">
            <a:avLst/>
          </a:prstGeom>
          <a:noFill/>
          <a:ln w="9525" algn="ctr">
            <a:noFill/>
            <a:miter lim="800000"/>
            <a:headEnd/>
            <a:tailEnd/>
          </a:ln>
          <a:effectLst/>
        </p:spPr>
        <p:txBody>
          <a:bodyPr wrap="none">
            <a:spAutoFit/>
          </a:bodyPr>
          <a:lstStyle/>
          <a:p>
            <a:pPr algn="ctr"/>
            <a:r>
              <a:rPr lang="en-US" dirty="0">
                <a:latin typeface="Arial" charset="0"/>
              </a:rPr>
              <a:t>.</a:t>
            </a:r>
          </a:p>
        </p:txBody>
      </p:sp>
      <p:sp>
        <p:nvSpPr>
          <p:cNvPr id="120865" name="AutoShape 33"/>
          <p:cNvSpPr>
            <a:spLocks noChangeArrowheads="1"/>
          </p:cNvSpPr>
          <p:nvPr/>
        </p:nvSpPr>
        <p:spPr bwMode="gray">
          <a:xfrm>
            <a:off x="962024" y="1892124"/>
            <a:ext cx="2274889" cy="1232076"/>
          </a:xfrm>
          <a:prstGeom prst="roundRect">
            <a:avLst>
              <a:gd name="adj" fmla="val 16667"/>
            </a:avLst>
          </a:prstGeom>
          <a:solidFill>
            <a:schemeClr val="hlink"/>
          </a:solidFill>
          <a:ln w="38100" algn="ctr">
            <a:solidFill>
              <a:srgbClr val="FFFFFF">
                <a:alpha val="70000"/>
              </a:srgbClr>
            </a:solidFill>
            <a:round/>
            <a:headEnd/>
            <a:tailEnd/>
          </a:ln>
          <a:effectLst/>
        </p:spPr>
        <p:txBody>
          <a:bodyPr wrap="none" anchor="ctr"/>
          <a:lstStyle/>
          <a:p>
            <a:endParaRPr lang="en-US"/>
          </a:p>
        </p:txBody>
      </p:sp>
      <p:sp>
        <p:nvSpPr>
          <p:cNvPr id="120866" name="AutoShape 34"/>
          <p:cNvSpPr>
            <a:spLocks noChangeArrowheads="1"/>
          </p:cNvSpPr>
          <p:nvPr/>
        </p:nvSpPr>
        <p:spPr bwMode="gray">
          <a:xfrm>
            <a:off x="6756401" y="3301999"/>
            <a:ext cx="2154237" cy="1211441"/>
          </a:xfrm>
          <a:prstGeom prst="roundRect">
            <a:avLst>
              <a:gd name="adj" fmla="val 16667"/>
            </a:avLst>
          </a:prstGeom>
          <a:solidFill>
            <a:schemeClr val="accent2"/>
          </a:solidFill>
          <a:ln w="38100" algn="ctr">
            <a:solidFill>
              <a:srgbClr val="FFFFFF">
                <a:alpha val="70000"/>
              </a:srgbClr>
            </a:solidFill>
            <a:round/>
            <a:headEnd/>
            <a:tailEnd/>
          </a:ln>
          <a:effectLst/>
        </p:spPr>
        <p:txBody>
          <a:bodyPr wrap="none" anchor="ctr"/>
          <a:lstStyle/>
          <a:p>
            <a:endParaRPr lang="en-US"/>
          </a:p>
        </p:txBody>
      </p:sp>
      <p:sp>
        <p:nvSpPr>
          <p:cNvPr id="120867" name="AutoShape 35"/>
          <p:cNvSpPr>
            <a:spLocks noChangeArrowheads="1"/>
          </p:cNvSpPr>
          <p:nvPr/>
        </p:nvSpPr>
        <p:spPr bwMode="gray">
          <a:xfrm>
            <a:off x="6756401" y="1892124"/>
            <a:ext cx="2158999" cy="1240014"/>
          </a:xfrm>
          <a:prstGeom prst="roundRect">
            <a:avLst>
              <a:gd name="adj" fmla="val 16667"/>
            </a:avLst>
          </a:prstGeom>
          <a:solidFill>
            <a:schemeClr val="accent2"/>
          </a:solidFill>
          <a:ln w="38100" algn="ctr">
            <a:solidFill>
              <a:srgbClr val="FFFFFF">
                <a:alpha val="70000"/>
              </a:srgbClr>
            </a:solidFill>
            <a:round/>
            <a:headEnd/>
            <a:tailEnd/>
          </a:ln>
          <a:effectLst/>
        </p:spPr>
        <p:txBody>
          <a:bodyPr wrap="none" anchor="ctr"/>
          <a:lstStyle/>
          <a:p>
            <a:endParaRPr lang="en-US"/>
          </a:p>
        </p:txBody>
      </p:sp>
      <p:sp>
        <p:nvSpPr>
          <p:cNvPr id="120868" name="Text Box 36"/>
          <p:cNvSpPr txBox="1">
            <a:spLocks noChangeArrowheads="1"/>
          </p:cNvSpPr>
          <p:nvPr/>
        </p:nvSpPr>
        <p:spPr bwMode="white">
          <a:xfrm>
            <a:off x="6915728" y="2184996"/>
            <a:ext cx="1946275" cy="646331"/>
          </a:xfrm>
          <a:prstGeom prst="rect">
            <a:avLst/>
          </a:prstGeom>
          <a:noFill/>
          <a:ln w="9525" algn="ctr">
            <a:noFill/>
            <a:miter lim="800000"/>
            <a:headEnd/>
            <a:tailEnd/>
          </a:ln>
          <a:effectLst/>
        </p:spPr>
        <p:txBody>
          <a:bodyPr wrap="square">
            <a:spAutoFit/>
          </a:bodyPr>
          <a:lstStyle/>
          <a:p>
            <a:pPr algn="ctr"/>
            <a:r>
              <a:rPr lang="en-US" dirty="0" err="1">
                <a:solidFill>
                  <a:schemeClr val="bg1"/>
                </a:solidFill>
              </a:rPr>
              <a:t>Điều</a:t>
            </a:r>
            <a:r>
              <a:rPr lang="en-US" dirty="0">
                <a:solidFill>
                  <a:schemeClr val="bg1"/>
                </a:solidFill>
              </a:rPr>
              <a:t> </a:t>
            </a:r>
            <a:r>
              <a:rPr lang="en-US" dirty="0" err="1">
                <a:solidFill>
                  <a:schemeClr val="bg1"/>
                </a:solidFill>
              </a:rPr>
              <a:t>trị</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nguyên</a:t>
            </a:r>
            <a:r>
              <a:rPr lang="en-US" dirty="0">
                <a:solidFill>
                  <a:schemeClr val="bg1"/>
                </a:solidFill>
              </a:rPr>
              <a:t> </a:t>
            </a:r>
            <a:r>
              <a:rPr lang="en-US" dirty="0" err="1">
                <a:solidFill>
                  <a:schemeClr val="bg1"/>
                </a:solidFill>
              </a:rPr>
              <a:t>nhân</a:t>
            </a:r>
            <a:endParaRPr lang="en-US" dirty="0">
              <a:solidFill>
                <a:schemeClr val="bg1"/>
              </a:solidFill>
            </a:endParaRPr>
          </a:p>
        </p:txBody>
      </p:sp>
      <p:sp>
        <p:nvSpPr>
          <p:cNvPr id="120869" name="Text Box 37"/>
          <p:cNvSpPr txBox="1">
            <a:spLocks noChangeArrowheads="1"/>
          </p:cNvSpPr>
          <p:nvPr/>
        </p:nvSpPr>
        <p:spPr bwMode="white">
          <a:xfrm>
            <a:off x="6915728" y="3313113"/>
            <a:ext cx="1994910" cy="1200329"/>
          </a:xfrm>
          <a:prstGeom prst="rect">
            <a:avLst/>
          </a:prstGeom>
          <a:noFill/>
          <a:ln w="9525" algn="ctr">
            <a:noFill/>
            <a:miter lim="800000"/>
            <a:headEnd/>
            <a:tailEnd/>
          </a:ln>
          <a:effectLst/>
        </p:spPr>
        <p:txBody>
          <a:bodyPr wrap="square">
            <a:spAutoFit/>
          </a:bodyPr>
          <a:lstStyle/>
          <a:p>
            <a:pPr algn="ctr"/>
            <a:r>
              <a:rPr lang="en-US" dirty="0" err="1">
                <a:solidFill>
                  <a:schemeClr val="bg1"/>
                </a:solidFill>
              </a:rPr>
              <a:t>Phát</a:t>
            </a:r>
            <a:r>
              <a:rPr lang="en-US" dirty="0">
                <a:solidFill>
                  <a:schemeClr val="bg1"/>
                </a:solidFill>
              </a:rPr>
              <a:t> </a:t>
            </a:r>
            <a:r>
              <a:rPr lang="en-US" dirty="0" err="1">
                <a:solidFill>
                  <a:schemeClr val="bg1"/>
                </a:solidFill>
              </a:rPr>
              <a:t>hiện</a:t>
            </a:r>
            <a:r>
              <a:rPr lang="en-US" dirty="0">
                <a:solidFill>
                  <a:schemeClr val="bg1"/>
                </a:solidFill>
              </a:rPr>
              <a:t> </a:t>
            </a:r>
            <a:r>
              <a:rPr lang="en-US" dirty="0" err="1">
                <a:solidFill>
                  <a:schemeClr val="bg1"/>
                </a:solidFill>
              </a:rPr>
              <a:t>nguồn</a:t>
            </a:r>
            <a:r>
              <a:rPr lang="en-US" dirty="0">
                <a:solidFill>
                  <a:schemeClr val="bg1"/>
                </a:solidFill>
              </a:rPr>
              <a:t> </a:t>
            </a:r>
            <a:r>
              <a:rPr lang="en-US" dirty="0" err="1">
                <a:solidFill>
                  <a:schemeClr val="bg1"/>
                </a:solidFill>
              </a:rPr>
              <a:t>lây</a:t>
            </a:r>
            <a:r>
              <a:rPr lang="en-US" dirty="0">
                <a:solidFill>
                  <a:schemeClr val="bg1"/>
                </a:solidFill>
              </a:rPr>
              <a:t> </a:t>
            </a:r>
            <a:r>
              <a:rPr lang="en-US" dirty="0" err="1">
                <a:solidFill>
                  <a:schemeClr val="bg1"/>
                </a:solidFill>
              </a:rPr>
              <a:t>để</a:t>
            </a:r>
            <a:r>
              <a:rPr lang="en-US" dirty="0">
                <a:solidFill>
                  <a:schemeClr val="bg1"/>
                </a:solidFill>
              </a:rPr>
              <a:t> </a:t>
            </a:r>
            <a:r>
              <a:rPr lang="en-US" dirty="0" err="1">
                <a:solidFill>
                  <a:schemeClr val="bg1"/>
                </a:solidFill>
              </a:rPr>
              <a:t>điều</a:t>
            </a:r>
            <a:r>
              <a:rPr lang="en-US" dirty="0">
                <a:solidFill>
                  <a:schemeClr val="bg1"/>
                </a:solidFill>
              </a:rPr>
              <a:t> </a:t>
            </a:r>
            <a:r>
              <a:rPr lang="en-US" dirty="0" err="1">
                <a:solidFill>
                  <a:schemeClr val="bg1"/>
                </a:solidFill>
              </a:rPr>
              <a:t>trị</a:t>
            </a:r>
            <a:r>
              <a:rPr lang="en-US" dirty="0">
                <a:solidFill>
                  <a:schemeClr val="bg1"/>
                </a:solidFill>
              </a:rPr>
              <a:t> </a:t>
            </a:r>
            <a:r>
              <a:rPr lang="en-US" dirty="0" err="1">
                <a:solidFill>
                  <a:schemeClr val="bg1"/>
                </a:solidFill>
              </a:rPr>
              <a:t>và</a:t>
            </a:r>
            <a:r>
              <a:rPr lang="en-US" dirty="0">
                <a:solidFill>
                  <a:schemeClr val="bg1"/>
                </a:solidFill>
              </a:rPr>
              <a:t> </a:t>
            </a:r>
            <a:r>
              <a:rPr lang="en-US" dirty="0" err="1">
                <a:solidFill>
                  <a:schemeClr val="bg1"/>
                </a:solidFill>
              </a:rPr>
              <a:t>phòng</a:t>
            </a:r>
            <a:r>
              <a:rPr lang="en-US" dirty="0">
                <a:solidFill>
                  <a:schemeClr val="bg1"/>
                </a:solidFill>
              </a:rPr>
              <a:t> </a:t>
            </a:r>
            <a:r>
              <a:rPr lang="en-US" dirty="0" err="1">
                <a:solidFill>
                  <a:schemeClr val="bg1"/>
                </a:solidFill>
              </a:rPr>
              <a:t>lây</a:t>
            </a:r>
            <a:r>
              <a:rPr lang="en-US" dirty="0">
                <a:solidFill>
                  <a:schemeClr val="bg1"/>
                </a:solidFill>
              </a:rPr>
              <a:t> </a:t>
            </a:r>
            <a:r>
              <a:rPr lang="en-US" dirty="0" err="1">
                <a:solidFill>
                  <a:schemeClr val="bg1"/>
                </a:solidFill>
              </a:rPr>
              <a:t>lan</a:t>
            </a:r>
            <a:endParaRPr lang="en-US" dirty="0">
              <a:solidFill>
                <a:schemeClr val="bg1"/>
              </a:solidFill>
            </a:endParaRPr>
          </a:p>
        </p:txBody>
      </p:sp>
      <p:sp>
        <p:nvSpPr>
          <p:cNvPr id="120870" name="Text Box 38"/>
          <p:cNvSpPr txBox="1">
            <a:spLocks noChangeArrowheads="1"/>
          </p:cNvSpPr>
          <p:nvPr/>
        </p:nvSpPr>
        <p:spPr bwMode="white">
          <a:xfrm>
            <a:off x="1087438" y="2184996"/>
            <a:ext cx="2036763" cy="646331"/>
          </a:xfrm>
          <a:prstGeom prst="rect">
            <a:avLst/>
          </a:prstGeom>
          <a:noFill/>
          <a:ln w="9525" algn="ctr">
            <a:noFill/>
            <a:miter lim="800000"/>
            <a:headEnd/>
            <a:tailEnd/>
          </a:ln>
          <a:effectLst/>
        </p:spPr>
        <p:txBody>
          <a:bodyPr wrap="square">
            <a:spAutoFit/>
          </a:bodyPr>
          <a:lstStyle/>
          <a:p>
            <a:pPr algn="ctr">
              <a:spcBef>
                <a:spcPct val="50000"/>
              </a:spcBef>
            </a:pPr>
            <a:r>
              <a:rPr lang="en-US" dirty="0" err="1">
                <a:solidFill>
                  <a:schemeClr val="bg1"/>
                </a:solidFill>
              </a:rPr>
              <a:t>Điều</a:t>
            </a:r>
            <a:r>
              <a:rPr lang="en-US" dirty="0">
                <a:solidFill>
                  <a:schemeClr val="bg1"/>
                </a:solidFill>
              </a:rPr>
              <a:t> </a:t>
            </a:r>
            <a:r>
              <a:rPr lang="en-US" dirty="0" err="1">
                <a:solidFill>
                  <a:schemeClr val="bg1"/>
                </a:solidFill>
              </a:rPr>
              <a:t>trị</a:t>
            </a:r>
            <a:r>
              <a:rPr lang="en-US" dirty="0">
                <a:solidFill>
                  <a:schemeClr val="bg1"/>
                </a:solidFill>
              </a:rPr>
              <a:t> </a:t>
            </a:r>
            <a:r>
              <a:rPr lang="en-US" dirty="0" err="1">
                <a:solidFill>
                  <a:schemeClr val="bg1"/>
                </a:solidFill>
              </a:rPr>
              <a:t>tích</a:t>
            </a:r>
            <a:r>
              <a:rPr lang="en-US" dirty="0">
                <a:solidFill>
                  <a:schemeClr val="bg1"/>
                </a:solidFill>
              </a:rPr>
              <a:t> </a:t>
            </a:r>
            <a:r>
              <a:rPr lang="en-US" dirty="0" err="1">
                <a:solidFill>
                  <a:schemeClr val="bg1"/>
                </a:solidFill>
              </a:rPr>
              <a:t>cực</a:t>
            </a:r>
            <a:r>
              <a:rPr lang="en-US" dirty="0">
                <a:solidFill>
                  <a:schemeClr val="bg1"/>
                </a:solidFill>
              </a:rPr>
              <a:t> </a:t>
            </a:r>
            <a:r>
              <a:rPr lang="en-US" dirty="0" err="1">
                <a:solidFill>
                  <a:schemeClr val="bg1"/>
                </a:solidFill>
              </a:rPr>
              <a:t>và</a:t>
            </a:r>
            <a:r>
              <a:rPr lang="en-US" dirty="0">
                <a:solidFill>
                  <a:schemeClr val="bg1"/>
                </a:solidFill>
              </a:rPr>
              <a:t> </a:t>
            </a:r>
            <a:r>
              <a:rPr lang="en-US" dirty="0" err="1">
                <a:solidFill>
                  <a:schemeClr val="bg1"/>
                </a:solidFill>
              </a:rPr>
              <a:t>khẩn</a:t>
            </a:r>
            <a:r>
              <a:rPr lang="en-US" dirty="0">
                <a:solidFill>
                  <a:schemeClr val="bg1"/>
                </a:solidFill>
              </a:rPr>
              <a:t> </a:t>
            </a:r>
            <a:r>
              <a:rPr lang="en-US" dirty="0" err="1">
                <a:solidFill>
                  <a:schemeClr val="bg1"/>
                </a:solidFill>
              </a:rPr>
              <a:t>trương</a:t>
            </a:r>
            <a:endParaRPr lang="en-US" dirty="0">
              <a:solidFill>
                <a:schemeClr val="bg1"/>
              </a:solidFill>
              <a:latin typeface="Arial" charset="0"/>
            </a:endParaRPr>
          </a:p>
        </p:txBody>
      </p:sp>
      <p:sp>
        <p:nvSpPr>
          <p:cNvPr id="120871" name="Text Box 39"/>
          <p:cNvSpPr txBox="1">
            <a:spLocks noChangeArrowheads="1"/>
          </p:cNvSpPr>
          <p:nvPr/>
        </p:nvSpPr>
        <p:spPr bwMode="white">
          <a:xfrm>
            <a:off x="1087438" y="3558956"/>
            <a:ext cx="2036763" cy="646331"/>
          </a:xfrm>
          <a:prstGeom prst="rect">
            <a:avLst/>
          </a:prstGeom>
          <a:noFill/>
          <a:ln w="9525" algn="ctr">
            <a:noFill/>
            <a:miter lim="800000"/>
            <a:headEnd/>
            <a:tailEnd/>
          </a:ln>
          <a:effectLst/>
        </p:spPr>
        <p:txBody>
          <a:bodyPr wrap="square">
            <a:spAutoFit/>
          </a:bodyPr>
          <a:lstStyle/>
          <a:p>
            <a:pPr algn="ctr">
              <a:spcBef>
                <a:spcPct val="50000"/>
              </a:spcBef>
            </a:pPr>
            <a:r>
              <a:rPr lang="en-US" dirty="0" err="1">
                <a:solidFill>
                  <a:schemeClr val="bg1"/>
                </a:solidFill>
              </a:rPr>
              <a:t>Điều</a:t>
            </a:r>
            <a:r>
              <a:rPr lang="en-US" dirty="0">
                <a:solidFill>
                  <a:schemeClr val="bg1"/>
                </a:solidFill>
              </a:rPr>
              <a:t> </a:t>
            </a:r>
            <a:r>
              <a:rPr lang="en-US" dirty="0" err="1">
                <a:solidFill>
                  <a:schemeClr val="bg1"/>
                </a:solidFill>
              </a:rPr>
              <a:t>trị</a:t>
            </a:r>
            <a:r>
              <a:rPr lang="en-US" dirty="0">
                <a:solidFill>
                  <a:schemeClr val="bg1"/>
                </a:solidFill>
              </a:rPr>
              <a:t> </a:t>
            </a:r>
            <a:r>
              <a:rPr lang="en-US" dirty="0" err="1">
                <a:solidFill>
                  <a:schemeClr val="bg1"/>
                </a:solidFill>
              </a:rPr>
              <a:t>tại</a:t>
            </a:r>
            <a:r>
              <a:rPr lang="en-US" dirty="0">
                <a:solidFill>
                  <a:schemeClr val="bg1"/>
                </a:solidFill>
              </a:rPr>
              <a:t> </a:t>
            </a:r>
            <a:r>
              <a:rPr lang="en-US" dirty="0" err="1">
                <a:solidFill>
                  <a:schemeClr val="bg1"/>
                </a:solidFill>
              </a:rPr>
              <a:t>chỗ</a:t>
            </a:r>
            <a:r>
              <a:rPr lang="en-US" dirty="0">
                <a:solidFill>
                  <a:schemeClr val="bg1"/>
                </a:solidFill>
              </a:rPr>
              <a:t> </a:t>
            </a:r>
            <a:r>
              <a:rPr lang="en-US" dirty="0" err="1">
                <a:solidFill>
                  <a:schemeClr val="bg1"/>
                </a:solidFill>
              </a:rPr>
              <a:t>và</a:t>
            </a:r>
            <a:r>
              <a:rPr lang="en-US" dirty="0">
                <a:solidFill>
                  <a:schemeClr val="bg1"/>
                </a:solidFill>
              </a:rPr>
              <a:t> </a:t>
            </a:r>
            <a:r>
              <a:rPr lang="en-US" dirty="0" err="1">
                <a:solidFill>
                  <a:schemeClr val="bg1"/>
                </a:solidFill>
              </a:rPr>
              <a:t>toàn</a:t>
            </a:r>
            <a:r>
              <a:rPr lang="en-US" dirty="0">
                <a:solidFill>
                  <a:schemeClr val="bg1"/>
                </a:solidFill>
              </a:rPr>
              <a:t> </a:t>
            </a:r>
            <a:r>
              <a:rPr lang="en-US" dirty="0" err="1">
                <a:solidFill>
                  <a:schemeClr val="bg1"/>
                </a:solidFill>
              </a:rPr>
              <a:t>thân</a:t>
            </a:r>
            <a:endParaRPr lang="en-US" dirty="0">
              <a:solidFill>
                <a:schemeClr val="bg1"/>
              </a:solidFill>
              <a:latin typeface="Arial" charset="0"/>
            </a:endParaRPr>
          </a:p>
        </p:txBody>
      </p:sp>
      <p:sp>
        <p:nvSpPr>
          <p:cNvPr id="17" name="Date Placeholder 3"/>
          <p:cNvSpPr txBox="1">
            <a:spLocks/>
          </p:cNvSpPr>
          <p:nvPr/>
        </p:nvSpPr>
        <p:spPr>
          <a:xfrm>
            <a:off x="5943600" y="6477000"/>
            <a:ext cx="2895600" cy="228599"/>
          </a:xfrm>
          <a:prstGeom prst="rect">
            <a:avLst/>
          </a:prstGeom>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en-US" sz="1400">
                <a:solidFill>
                  <a:schemeClr val="accent6"/>
                </a:solidFill>
              </a:rPr>
              <a:t>TTYT Q</a:t>
            </a:r>
            <a:r>
              <a:rPr lang="vi-VN" sz="1400">
                <a:solidFill>
                  <a:schemeClr val="accent6"/>
                </a:solidFill>
              </a:rPr>
              <a:t>UẬN NGÔ QUYỀN</a:t>
            </a:r>
            <a:endParaRPr lang="en-US" sz="1400" dirty="0">
              <a:solidFill>
                <a:schemeClr val="accent6"/>
              </a:solidFill>
            </a:endParaRPr>
          </a:p>
        </p:txBody>
      </p:sp>
    </p:spTree>
  </p:cSld>
  <p:clrMapOvr>
    <a:masterClrMapping/>
  </p:clrMapOvr>
</p:sld>
</file>

<file path=ppt/theme/theme1.xml><?xml version="1.0" encoding="utf-8"?>
<a:theme xmlns:a="http://schemas.openxmlformats.org/drawingml/2006/main" name="435TGp_smile_light_ani">
  <a:themeElements>
    <a:clrScheme name="busine1_p 2">
      <a:dk1>
        <a:srgbClr val="000000"/>
      </a:dk1>
      <a:lt1>
        <a:srgbClr val="FFFFFF"/>
      </a:lt1>
      <a:dk2>
        <a:srgbClr val="1C4372"/>
      </a:dk2>
      <a:lt2>
        <a:srgbClr val="969696"/>
      </a:lt2>
      <a:accent1>
        <a:srgbClr val="4F81BD"/>
      </a:accent1>
      <a:accent2>
        <a:srgbClr val="C0504D"/>
      </a:accent2>
      <a:accent3>
        <a:srgbClr val="FFFFFF"/>
      </a:accent3>
      <a:accent4>
        <a:srgbClr val="000000"/>
      </a:accent4>
      <a:accent5>
        <a:srgbClr val="B2C1DB"/>
      </a:accent5>
      <a:accent6>
        <a:srgbClr val="AE4845"/>
      </a:accent6>
      <a:hlink>
        <a:srgbClr val="9BBB59"/>
      </a:hlink>
      <a:folHlink>
        <a:srgbClr val="8064A2"/>
      </a:folHlink>
    </a:clrScheme>
    <a:fontScheme name="busine1_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sine1_p 1">
        <a:dk1>
          <a:srgbClr val="000000"/>
        </a:dk1>
        <a:lt1>
          <a:srgbClr val="FFFFFF"/>
        </a:lt1>
        <a:dk2>
          <a:srgbClr val="04617B"/>
        </a:dk2>
        <a:lt2>
          <a:srgbClr val="969696"/>
        </a:lt2>
        <a:accent1>
          <a:srgbClr val="F79646"/>
        </a:accent1>
        <a:accent2>
          <a:srgbClr val="4BACC6"/>
        </a:accent2>
        <a:accent3>
          <a:srgbClr val="FFFFFF"/>
        </a:accent3>
        <a:accent4>
          <a:srgbClr val="000000"/>
        </a:accent4>
        <a:accent5>
          <a:srgbClr val="FAC9B0"/>
        </a:accent5>
        <a:accent6>
          <a:srgbClr val="439BB3"/>
        </a:accent6>
        <a:hlink>
          <a:srgbClr val="7E6BC9"/>
        </a:hlink>
        <a:folHlink>
          <a:srgbClr val="A5C249"/>
        </a:folHlink>
      </a:clrScheme>
      <a:clrMap bg1="lt1" tx1="dk1" bg2="lt2" tx2="dk2" accent1="accent1" accent2="accent2" accent3="accent3" accent4="accent4" accent5="accent5" accent6="accent6" hlink="hlink" folHlink="folHlink"/>
    </a:extraClrScheme>
    <a:extraClrScheme>
      <a:clrScheme name="busine1_p 2">
        <a:dk1>
          <a:srgbClr val="000000"/>
        </a:dk1>
        <a:lt1>
          <a:srgbClr val="FFFFFF"/>
        </a:lt1>
        <a:dk2>
          <a:srgbClr val="1C4372"/>
        </a:dk2>
        <a:lt2>
          <a:srgbClr val="969696"/>
        </a:lt2>
        <a:accent1>
          <a:srgbClr val="4F81BD"/>
        </a:accent1>
        <a:accent2>
          <a:srgbClr val="C0504D"/>
        </a:accent2>
        <a:accent3>
          <a:srgbClr val="FFFFFF"/>
        </a:accent3>
        <a:accent4>
          <a:srgbClr val="000000"/>
        </a:accent4>
        <a:accent5>
          <a:srgbClr val="B2C1DB"/>
        </a:accent5>
        <a:accent6>
          <a:srgbClr val="AE4845"/>
        </a:accent6>
        <a:hlink>
          <a:srgbClr val="9BBB59"/>
        </a:hlink>
        <a:folHlink>
          <a:srgbClr val="8064A2"/>
        </a:folHlink>
      </a:clrScheme>
      <a:clrMap bg1="lt1" tx1="dk1" bg2="lt2" tx2="dk2" accent1="accent1" accent2="accent2" accent3="accent3" accent4="accent4" accent5="accent5" accent6="accent6" hlink="hlink" folHlink="folHlink"/>
    </a:extraClrScheme>
    <a:extraClrScheme>
      <a:clrScheme name="busine1_p 3">
        <a:dk1>
          <a:srgbClr val="000000"/>
        </a:dk1>
        <a:lt1>
          <a:srgbClr val="FFFFFF"/>
        </a:lt1>
        <a:dk2>
          <a:srgbClr val="4F271C"/>
        </a:dk2>
        <a:lt2>
          <a:srgbClr val="969696"/>
        </a:lt2>
        <a:accent1>
          <a:srgbClr val="3891A7"/>
        </a:accent1>
        <a:accent2>
          <a:srgbClr val="EDAA01"/>
        </a:accent2>
        <a:accent3>
          <a:srgbClr val="FFFFFF"/>
        </a:accent3>
        <a:accent4>
          <a:srgbClr val="000000"/>
        </a:accent4>
        <a:accent5>
          <a:srgbClr val="AEC7D0"/>
        </a:accent5>
        <a:accent6>
          <a:srgbClr val="D79A01"/>
        </a:accent6>
        <a:hlink>
          <a:srgbClr val="C32D2E"/>
        </a:hlink>
        <a:folHlink>
          <a:srgbClr val="84AA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7DD551E7-F2B9-4DD3-A55C-1612C23D09FD}" vid="{11EA688E-CF14-40FF-A8A7-B56857B2992D}"/>
    </a:ext>
  </a:extLst>
</a:theme>
</file>

<file path=ppt/theme/theme2.xml><?xml version="1.0" encoding="utf-8"?>
<a:theme xmlns:a="http://schemas.openxmlformats.org/drawingml/2006/main" name="580TGp_general_light_ani">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580TGp_general_light_ani">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Đau mắt đỏ</Template>
  <TotalTime>210</TotalTime>
  <Words>1050</Words>
  <Application>Microsoft Office PowerPoint</Application>
  <PresentationFormat>Trình chiếu Trên màn hình (4:3)</PresentationFormat>
  <Paragraphs>124</Paragraphs>
  <Slides>22</Slides>
  <Notes>4</Notes>
  <HiddenSlides>0</HiddenSlides>
  <MMClips>0</MMClips>
  <ScaleCrop>false</ScaleCrop>
  <HeadingPairs>
    <vt:vector size="4" baseType="variant">
      <vt:variant>
        <vt:lpstr>Chủ đề</vt:lpstr>
      </vt:variant>
      <vt:variant>
        <vt:i4>3</vt:i4>
      </vt:variant>
      <vt:variant>
        <vt:lpstr>Tiêu đề Bản chiếu</vt:lpstr>
      </vt:variant>
      <vt:variant>
        <vt:i4>22</vt:i4>
      </vt:variant>
    </vt:vector>
  </HeadingPairs>
  <TitlesOfParts>
    <vt:vector size="25" baseType="lpstr">
      <vt:lpstr>435TGp_smile_light_ani</vt:lpstr>
      <vt:lpstr>580TGp_general_light_ani</vt:lpstr>
      <vt:lpstr>1_580TGp_general_light_ani</vt:lpstr>
      <vt:lpstr> PHÒNG CHỐNG  BỆNH ĐAU MẮT ĐỎ</vt:lpstr>
      <vt:lpstr>PHÒNG CHỐNG BỆNH ĐAU MẮT ĐỎ</vt:lpstr>
      <vt:lpstr>1. THỰC TRẠNG TẠI QUẬN NGÔ QUYỀN</vt:lpstr>
      <vt:lpstr>2. ĐẠI CƯƠNG</vt:lpstr>
      <vt:lpstr>2. ĐẠI CƯƠNG</vt:lpstr>
      <vt:lpstr>2. ĐẠI CƯƠNG</vt:lpstr>
      <vt:lpstr>3. TRIỆU CHỨNG LÂM SÀNG</vt:lpstr>
      <vt:lpstr>CHẨN ĐOÁN XÁC ĐỊNH</vt:lpstr>
      <vt:lpstr>4. NGUYÊN TẮC ĐIỀU TRỊ</vt:lpstr>
      <vt:lpstr>5. PHÒNG BỆNH</vt:lpstr>
      <vt:lpstr> PHÒNG CHỐNG  BỆNH CÚM MÙA</vt:lpstr>
      <vt:lpstr>Bản trình bày PowerPoint</vt:lpstr>
      <vt:lpstr>1. Thực trạng </vt:lpstr>
      <vt:lpstr>2. ĐẠI CƯƠNG</vt:lpstr>
      <vt:lpstr>2. ĐẠI CƯƠNG</vt:lpstr>
      <vt:lpstr>3. TRIỆU CHỨNG LÂM SÀNG</vt:lpstr>
      <vt:lpstr>Bản trình bày PowerPoint</vt:lpstr>
      <vt:lpstr>Bản trình bày PowerPoint</vt:lpstr>
      <vt:lpstr>4. Nguyên tắc điều trị</vt:lpstr>
      <vt:lpstr>5. Phòng bệnh</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CHỐNG  BỆNH ĐAU MẮT ĐỎ</dc:title>
  <dc:creator>dell</dc:creator>
  <cp:lastModifiedBy>Phương Trần</cp:lastModifiedBy>
  <cp:revision>27</cp:revision>
  <dcterms:created xsi:type="dcterms:W3CDTF">2023-10-06T07:22:41Z</dcterms:created>
  <dcterms:modified xsi:type="dcterms:W3CDTF">2023-10-08T07:00:12Z</dcterms:modified>
</cp:coreProperties>
</file>