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674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01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565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44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363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0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752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0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212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39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B078-480D-44E3-A8FB-1578DB082102}" type="datetimeFigureOut">
              <a:rPr lang="vi-VN" smtClean="0"/>
              <a:t>15/11/2023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D8ED-2BD1-43F9-ACA1-6A93CF4C8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98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Tổng hợp 76+ về hình nền trang trí powerpoint hay nhất - cdgdbentre.edu.vn"/>
          <p:cNvSpPr>
            <a:spLocks noChangeAspect="1" noChangeArrowheads="1"/>
          </p:cNvSpPr>
          <p:nvPr/>
        </p:nvSpPr>
        <p:spPr bwMode="auto">
          <a:xfrm>
            <a:off x="1555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383"/>
            <a:ext cx="883920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82471"/>
              </p:ext>
            </p:extLst>
          </p:nvPr>
        </p:nvGraphicFramePr>
        <p:xfrm>
          <a:off x="1219200" y="838201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5029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</a:rPr>
                        <a:t>Trường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mầm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non An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Dương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Thực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đơn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Ngày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15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11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2023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sáng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Sữa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bột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Vinamilk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trưa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–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Ruốc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cá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hồi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lợn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rong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biển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sườn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củ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rau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cần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Bắp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cải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rốt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xào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Mẫu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giáo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Cháo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bò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đậu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hà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lan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,… -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Qủa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bưởi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Nhà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B0F0"/>
                          </a:solidFill>
                        </a:rPr>
                        <a:t>trẻ</a:t>
                      </a:r>
                      <a:r>
                        <a:rPr lang="en-US" sz="2000" baseline="0" dirty="0" smtClean="0">
                          <a:solidFill>
                            <a:srgbClr val="00B0F0"/>
                          </a:solidFill>
                        </a:rPr>
                        <a:t> :</a:t>
                      </a: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phụ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13h30 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Qủa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bưởi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Bữa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</a:rPr>
                        <a:t>chiều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Cơm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trắng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Ruốc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bò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thịt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lợn</a:t>
                      </a:r>
                      <a:endParaRPr lang="en-US" sz="20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Canh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xương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trứng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</a:rPr>
                        <a:t>đậu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7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2860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2743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95" y="1524000"/>
            <a:ext cx="2471225" cy="165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6262"/>
            <a:ext cx="2362200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6262"/>
            <a:ext cx="2743200" cy="167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48412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41631"/>
            <a:ext cx="2514600" cy="16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41631"/>
            <a:ext cx="2590800" cy="163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260" y="4821702"/>
            <a:ext cx="2689860" cy="165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60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95" y="1295400"/>
            <a:ext cx="7204472" cy="480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2743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131" y="2133600"/>
            <a:ext cx="2667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76400" y="4706034"/>
            <a:ext cx="274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Ruốc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hồi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thịt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lợn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biển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3160" y="4734448"/>
            <a:ext cx="21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Ruốc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thịt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bò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thịt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lợn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3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121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Thực phẩm tươi sống !</vt:lpstr>
      <vt:lpstr>Thành phẩm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10</cp:revision>
  <dcterms:created xsi:type="dcterms:W3CDTF">2023-09-13T08:18:05Z</dcterms:created>
  <dcterms:modified xsi:type="dcterms:W3CDTF">2023-11-15T08:58:23Z</dcterms:modified>
</cp:coreProperties>
</file>