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78"/>
  </p:notesMasterIdLst>
  <p:handoutMasterIdLst>
    <p:handoutMasterId r:id="rId79"/>
  </p:handoutMasterIdLst>
  <p:sldIdLst>
    <p:sldId id="257" r:id="rId2"/>
    <p:sldId id="336" r:id="rId3"/>
    <p:sldId id="339" r:id="rId4"/>
    <p:sldId id="561" r:id="rId5"/>
    <p:sldId id="579" r:id="rId6"/>
    <p:sldId id="272" r:id="rId7"/>
    <p:sldId id="301" r:id="rId8"/>
    <p:sldId id="274" r:id="rId9"/>
    <p:sldId id="302" r:id="rId10"/>
    <p:sldId id="329" r:id="rId11"/>
    <p:sldId id="300" r:id="rId12"/>
    <p:sldId id="605" r:id="rId13"/>
    <p:sldId id="613" r:id="rId14"/>
    <p:sldId id="607" r:id="rId15"/>
    <p:sldId id="608" r:id="rId16"/>
    <p:sldId id="606" r:id="rId17"/>
    <p:sldId id="626" r:id="rId18"/>
    <p:sldId id="611" r:id="rId19"/>
    <p:sldId id="612" r:id="rId20"/>
    <p:sldId id="614" r:id="rId21"/>
    <p:sldId id="615" r:id="rId22"/>
    <p:sldId id="627" r:id="rId23"/>
    <p:sldId id="616" r:id="rId24"/>
    <p:sldId id="622" r:id="rId25"/>
    <p:sldId id="562" r:id="rId26"/>
    <p:sldId id="664" r:id="rId27"/>
    <p:sldId id="563" r:id="rId28"/>
    <p:sldId id="598" r:id="rId29"/>
    <p:sldId id="564" r:id="rId30"/>
    <p:sldId id="581" r:id="rId31"/>
    <p:sldId id="569" r:id="rId32"/>
    <p:sldId id="665" r:id="rId33"/>
    <p:sldId id="666" r:id="rId34"/>
    <p:sldId id="667" r:id="rId35"/>
    <p:sldId id="668" r:id="rId36"/>
    <p:sldId id="670" r:id="rId37"/>
    <p:sldId id="671" r:id="rId38"/>
    <p:sldId id="672" r:id="rId39"/>
    <p:sldId id="673" r:id="rId40"/>
    <p:sldId id="674" r:id="rId41"/>
    <p:sldId id="675" r:id="rId42"/>
    <p:sldId id="676" r:id="rId43"/>
    <p:sldId id="677" r:id="rId44"/>
    <p:sldId id="678" r:id="rId45"/>
    <p:sldId id="679" r:id="rId46"/>
    <p:sldId id="571" r:id="rId47"/>
    <p:sldId id="572" r:id="rId48"/>
    <p:sldId id="662" r:id="rId49"/>
    <p:sldId id="633" r:id="rId50"/>
    <p:sldId id="632" r:id="rId51"/>
    <p:sldId id="680" r:id="rId52"/>
    <p:sldId id="683" r:id="rId53"/>
    <p:sldId id="686" r:id="rId54"/>
    <p:sldId id="687" r:id="rId55"/>
    <p:sldId id="688" r:id="rId56"/>
    <p:sldId id="690" r:id="rId57"/>
    <p:sldId id="692" r:id="rId58"/>
    <p:sldId id="693" r:id="rId59"/>
    <p:sldId id="694" r:id="rId60"/>
    <p:sldId id="695" r:id="rId61"/>
    <p:sldId id="696" r:id="rId62"/>
    <p:sldId id="697" r:id="rId63"/>
    <p:sldId id="698" r:id="rId64"/>
    <p:sldId id="699" r:id="rId65"/>
    <p:sldId id="700" r:id="rId66"/>
    <p:sldId id="701" r:id="rId67"/>
    <p:sldId id="702" r:id="rId68"/>
    <p:sldId id="703" r:id="rId69"/>
    <p:sldId id="704" r:id="rId70"/>
    <p:sldId id="705" r:id="rId71"/>
    <p:sldId id="706" r:id="rId72"/>
    <p:sldId id="708" r:id="rId73"/>
    <p:sldId id="709" r:id="rId74"/>
    <p:sldId id="710" r:id="rId75"/>
    <p:sldId id="711" r:id="rId76"/>
    <p:sldId id="712" r:id="rId77"/>
  </p:sldIdLst>
  <p:sldSz cx="12192000" cy="6858000"/>
  <p:notesSz cx="6858000" cy="9144000"/>
  <p:defaultTextStyle>
    <a:defPPr rtl="0">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57" autoAdjust="0"/>
    <p:restoredTop sz="92101" autoAdjust="0"/>
  </p:normalViewPr>
  <p:slideViewPr>
    <p:cSldViewPr snapToGrid="0">
      <p:cViewPr varScale="1">
        <p:scale>
          <a:sx n="80" d="100"/>
          <a:sy n="80" d="100"/>
        </p:scale>
        <p:origin x="78" y="120"/>
      </p:cViewPr>
      <p:guideLst/>
    </p:cSldViewPr>
  </p:slideViewPr>
  <p:notesTextViewPr>
    <p:cViewPr>
      <p:scale>
        <a:sx n="1" d="1"/>
        <a:sy n="1" d="1"/>
      </p:scale>
      <p:origin x="0" y="0"/>
    </p:cViewPr>
  </p:notesTextViewPr>
  <p:notesViewPr>
    <p:cSldViewPr snapToGrid="0">
      <p:cViewPr varScale="1">
        <p:scale>
          <a:sx n="90" d="100"/>
          <a:sy n="90" d="100"/>
        </p:scale>
        <p:origin x="377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33398B-FF0B-5A4E-9A0A-28C958A965E3}" type="doc">
      <dgm:prSet loTypeId="urn:microsoft.com/office/officeart/2005/8/layout/list1" loCatId="" qsTypeId="urn:microsoft.com/office/officeart/2005/8/quickstyle/simple1" qsCatId="simple" csTypeId="urn:microsoft.com/office/officeart/2005/8/colors/accent1_1" csCatId="accent1" phldr="1"/>
      <dgm:spPr/>
      <dgm:t>
        <a:bodyPr/>
        <a:lstStyle/>
        <a:p>
          <a:endParaRPr lang="en-US"/>
        </a:p>
      </dgm:t>
    </dgm:pt>
    <dgm:pt modelId="{2EF97E8A-78C0-0046-89B3-8AAD0A71AB35}">
      <dgm:prSet phldrT="[Text]"/>
      <dgm:spPr/>
      <dgm:t>
        <a:bodyPr/>
        <a:lstStyle/>
        <a:p>
          <a:r>
            <a:rPr lang="en-US" dirty="0">
              <a:latin typeface="Arial" panose="020B0604020202020204" pitchFamily="34" charset="0"/>
              <a:cs typeface="Arial" panose="020B0604020202020204" pitchFamily="34" charset="0"/>
            </a:rPr>
            <a:t>1. </a:t>
          </a:r>
          <a:r>
            <a:rPr lang="en-US" b="1" dirty="0" err="1">
              <a:latin typeface="Arial" panose="020B0604020202020204" pitchFamily="34" charset="0"/>
              <a:cs typeface="Arial" panose="020B0604020202020204" pitchFamily="34" charset="0"/>
            </a:rPr>
            <a:t>Tổ</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chức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hoạt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động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nuôi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dưỡng</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p>
      </dgm:t>
    </dgm:pt>
    <dgm:pt modelId="{04751A7C-E756-884E-925E-680207BFD567}" type="parTrans" cxnId="{D60981E0-0312-5F49-83EF-C058AEA75F93}">
      <dgm:prSet/>
      <dgm:spPr/>
      <dgm:t>
        <a:bodyPr/>
        <a:lstStyle/>
        <a:p>
          <a:endParaRPr lang="en-US"/>
        </a:p>
      </dgm:t>
    </dgm:pt>
    <dgm:pt modelId="{1B572851-0748-AB43-90CF-39958C54823B}" type="sibTrans" cxnId="{D60981E0-0312-5F49-83EF-C058AEA75F93}">
      <dgm:prSet/>
      <dgm:spPr/>
      <dgm:t>
        <a:bodyPr/>
        <a:lstStyle/>
        <a:p>
          <a:endParaRPr lang="en-US"/>
        </a:p>
      </dgm:t>
    </dgm:pt>
    <dgm:pt modelId="{38F5AE49-6134-9042-8F1E-9D5EE73B9CA6}">
      <dgm:prSet phldrT="[Text]"/>
      <dgm:spPr/>
      <dgm:t>
        <a:bodyPr/>
        <a:lstStyle/>
        <a:p>
          <a:pPr>
            <a:lnSpc>
              <a:spcPct val="150000"/>
            </a:lnSpc>
          </a:pPr>
          <a:r>
            <a:rPr lang="en-US" dirty="0">
              <a:latin typeface="Arial" panose="020B0604020202020204" pitchFamily="34" charset="0"/>
              <a:cs typeface="Arial" panose="020B0604020202020204" pitchFamily="34" charset="0"/>
            </a:rPr>
            <a:t>2. </a:t>
          </a:r>
          <a:r>
            <a:rPr lang="en-US" b="1" dirty="0" err="1">
              <a:latin typeface="Arial" panose="020B0604020202020204" pitchFamily="34" charset="0"/>
              <a:cs typeface="Arial" panose="020B0604020202020204" pitchFamily="34" charset="0"/>
            </a:rPr>
            <a:t>Chăm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sóc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sức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khỏe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đảm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đảm</a:t>
          </a:r>
          <a:r>
            <a:rPr lang="en-US" b="1" dirty="0">
              <a:latin typeface="Arial" panose="020B0604020202020204" pitchFamily="34" charset="0"/>
              <a:cs typeface="Arial" panose="020B0604020202020204" pitchFamily="34" charset="0"/>
            </a:rPr>
            <a:t> an </a:t>
          </a:r>
          <a:r>
            <a:rPr lang="en-US" b="1" dirty="0" err="1">
              <a:latin typeface="Arial" panose="020B0604020202020204" pitchFamily="34" charset="0"/>
              <a:cs typeface="Arial" panose="020B0604020202020204" pitchFamily="34" charset="0"/>
            </a:rPr>
            <a:t>toàn</a:t>
          </a:r>
          <a:endParaRPr lang="en-US" dirty="0">
            <a:latin typeface="Arial" panose="020B0604020202020204" pitchFamily="34" charset="0"/>
            <a:cs typeface="Arial" panose="020B0604020202020204" pitchFamily="34" charset="0"/>
          </a:endParaRPr>
        </a:p>
      </dgm:t>
    </dgm:pt>
    <dgm:pt modelId="{18CC1669-6018-EA4F-B2DD-8B647496EF6B}" type="parTrans" cxnId="{A52D9972-1F22-3D47-AD49-279E68D6BD45}">
      <dgm:prSet/>
      <dgm:spPr/>
      <dgm:t>
        <a:bodyPr/>
        <a:lstStyle/>
        <a:p>
          <a:endParaRPr lang="en-US"/>
        </a:p>
      </dgm:t>
    </dgm:pt>
    <dgm:pt modelId="{CEB5AFC1-1FB4-4348-9A19-D34424B2B8CC}" type="sibTrans" cxnId="{A52D9972-1F22-3D47-AD49-279E68D6BD45}">
      <dgm:prSet/>
      <dgm:spPr/>
      <dgm:t>
        <a:bodyPr/>
        <a:lstStyle/>
        <a:p>
          <a:endParaRPr lang="en-US"/>
        </a:p>
      </dgm:t>
    </dgm:pt>
    <dgm:pt modelId="{592E9810-645F-AE40-A4AB-B1068135B8D1}" type="pres">
      <dgm:prSet presAssocID="{5633398B-FF0B-5A4E-9A0A-28C958A965E3}" presName="linear" presStyleCnt="0">
        <dgm:presLayoutVars>
          <dgm:dir/>
          <dgm:animLvl val="lvl"/>
          <dgm:resizeHandles val="exact"/>
        </dgm:presLayoutVars>
      </dgm:prSet>
      <dgm:spPr/>
      <dgm:t>
        <a:bodyPr/>
        <a:lstStyle/>
        <a:p>
          <a:endParaRPr lang="en-US"/>
        </a:p>
      </dgm:t>
    </dgm:pt>
    <dgm:pt modelId="{BFAE2BFC-0989-FF49-A216-E3EDCF0E7FB6}" type="pres">
      <dgm:prSet presAssocID="{2EF97E8A-78C0-0046-89B3-8AAD0A71AB35}" presName="parentLin" presStyleCnt="0"/>
      <dgm:spPr/>
    </dgm:pt>
    <dgm:pt modelId="{69508E84-1F74-C249-905D-6F677EECCC7C}" type="pres">
      <dgm:prSet presAssocID="{2EF97E8A-78C0-0046-89B3-8AAD0A71AB35}" presName="parentLeftMargin" presStyleLbl="node1" presStyleIdx="0" presStyleCnt="2"/>
      <dgm:spPr/>
      <dgm:t>
        <a:bodyPr/>
        <a:lstStyle/>
        <a:p>
          <a:endParaRPr lang="en-US"/>
        </a:p>
      </dgm:t>
    </dgm:pt>
    <dgm:pt modelId="{FD1EE6ED-9861-9041-94D6-8F66C1B4DFA2}" type="pres">
      <dgm:prSet presAssocID="{2EF97E8A-78C0-0046-89B3-8AAD0A71AB35}" presName="parentText" presStyleLbl="node1" presStyleIdx="0" presStyleCnt="2" custScaleX="142857">
        <dgm:presLayoutVars>
          <dgm:chMax val="0"/>
          <dgm:bulletEnabled val="1"/>
        </dgm:presLayoutVars>
      </dgm:prSet>
      <dgm:spPr/>
      <dgm:t>
        <a:bodyPr/>
        <a:lstStyle/>
        <a:p>
          <a:endParaRPr lang="en-US"/>
        </a:p>
      </dgm:t>
    </dgm:pt>
    <dgm:pt modelId="{A633BE1E-13DD-864F-A101-A863732673B5}" type="pres">
      <dgm:prSet presAssocID="{2EF97E8A-78C0-0046-89B3-8AAD0A71AB35}" presName="negativeSpace" presStyleCnt="0"/>
      <dgm:spPr/>
    </dgm:pt>
    <dgm:pt modelId="{8D7F5C8B-4DB9-5B4B-9207-73C87B8D1AF6}" type="pres">
      <dgm:prSet presAssocID="{2EF97E8A-78C0-0046-89B3-8AAD0A71AB35}" presName="childText" presStyleLbl="conFgAcc1" presStyleIdx="0" presStyleCnt="2">
        <dgm:presLayoutVars>
          <dgm:bulletEnabled val="1"/>
        </dgm:presLayoutVars>
      </dgm:prSet>
      <dgm:spPr/>
    </dgm:pt>
    <dgm:pt modelId="{49DD2321-302E-BC42-AE71-50656361944F}" type="pres">
      <dgm:prSet presAssocID="{1B572851-0748-AB43-90CF-39958C54823B}" presName="spaceBetweenRectangles" presStyleCnt="0"/>
      <dgm:spPr/>
    </dgm:pt>
    <dgm:pt modelId="{4785BA3E-6392-E041-9B51-8057EF973656}" type="pres">
      <dgm:prSet presAssocID="{38F5AE49-6134-9042-8F1E-9D5EE73B9CA6}" presName="parentLin" presStyleCnt="0"/>
      <dgm:spPr/>
    </dgm:pt>
    <dgm:pt modelId="{557874C1-9A18-5F47-98DF-0EA1824BB5D2}" type="pres">
      <dgm:prSet presAssocID="{38F5AE49-6134-9042-8F1E-9D5EE73B9CA6}" presName="parentLeftMargin" presStyleLbl="node1" presStyleIdx="0" presStyleCnt="2"/>
      <dgm:spPr/>
      <dgm:t>
        <a:bodyPr/>
        <a:lstStyle/>
        <a:p>
          <a:endParaRPr lang="en-US"/>
        </a:p>
      </dgm:t>
    </dgm:pt>
    <dgm:pt modelId="{2B7F4589-1C9A-8742-8222-D8AD547B0B18}" type="pres">
      <dgm:prSet presAssocID="{38F5AE49-6134-9042-8F1E-9D5EE73B9CA6}" presName="parentText" presStyleLbl="node1" presStyleIdx="1" presStyleCnt="2" custScaleX="142857">
        <dgm:presLayoutVars>
          <dgm:chMax val="0"/>
          <dgm:bulletEnabled val="1"/>
        </dgm:presLayoutVars>
      </dgm:prSet>
      <dgm:spPr/>
      <dgm:t>
        <a:bodyPr/>
        <a:lstStyle/>
        <a:p>
          <a:endParaRPr lang="en-US"/>
        </a:p>
      </dgm:t>
    </dgm:pt>
    <dgm:pt modelId="{1ECE3493-4D9F-A84E-808F-CC18F32D8694}" type="pres">
      <dgm:prSet presAssocID="{38F5AE49-6134-9042-8F1E-9D5EE73B9CA6}" presName="negativeSpace" presStyleCnt="0"/>
      <dgm:spPr/>
    </dgm:pt>
    <dgm:pt modelId="{7A880632-60F9-9943-BDD9-DAEDD4FCB2FC}" type="pres">
      <dgm:prSet presAssocID="{38F5AE49-6134-9042-8F1E-9D5EE73B9CA6}" presName="childText" presStyleLbl="conFgAcc1" presStyleIdx="1" presStyleCnt="2">
        <dgm:presLayoutVars>
          <dgm:bulletEnabled val="1"/>
        </dgm:presLayoutVars>
      </dgm:prSet>
      <dgm:spPr/>
    </dgm:pt>
  </dgm:ptLst>
  <dgm:cxnLst>
    <dgm:cxn modelId="{A52D9972-1F22-3D47-AD49-279E68D6BD45}" srcId="{5633398B-FF0B-5A4E-9A0A-28C958A965E3}" destId="{38F5AE49-6134-9042-8F1E-9D5EE73B9CA6}" srcOrd="1" destOrd="0" parTransId="{18CC1669-6018-EA4F-B2DD-8B647496EF6B}" sibTransId="{CEB5AFC1-1FB4-4348-9A19-D34424B2B8CC}"/>
    <dgm:cxn modelId="{14793CF8-8359-0F4C-AF22-9BC5CC9CFF0F}" type="presOf" srcId="{2EF97E8A-78C0-0046-89B3-8AAD0A71AB35}" destId="{69508E84-1F74-C249-905D-6F677EECCC7C}" srcOrd="0" destOrd="0" presId="urn:microsoft.com/office/officeart/2005/8/layout/list1"/>
    <dgm:cxn modelId="{F381761D-6832-074B-8504-F3F8DA58B9AD}" type="presOf" srcId="{2EF97E8A-78C0-0046-89B3-8AAD0A71AB35}" destId="{FD1EE6ED-9861-9041-94D6-8F66C1B4DFA2}" srcOrd="1" destOrd="0" presId="urn:microsoft.com/office/officeart/2005/8/layout/list1"/>
    <dgm:cxn modelId="{99B1F99B-BA92-A143-A05A-778D132FEF13}" type="presOf" srcId="{38F5AE49-6134-9042-8F1E-9D5EE73B9CA6}" destId="{557874C1-9A18-5F47-98DF-0EA1824BB5D2}" srcOrd="0" destOrd="0" presId="urn:microsoft.com/office/officeart/2005/8/layout/list1"/>
    <dgm:cxn modelId="{86DC7F9C-A242-EB45-8DD5-190524302EA5}" type="presOf" srcId="{5633398B-FF0B-5A4E-9A0A-28C958A965E3}" destId="{592E9810-645F-AE40-A4AB-B1068135B8D1}" srcOrd="0" destOrd="0" presId="urn:microsoft.com/office/officeart/2005/8/layout/list1"/>
    <dgm:cxn modelId="{469F5EDD-B199-B445-BBC5-B1AAEF9D8BA8}" type="presOf" srcId="{38F5AE49-6134-9042-8F1E-9D5EE73B9CA6}" destId="{2B7F4589-1C9A-8742-8222-D8AD547B0B18}" srcOrd="1" destOrd="0" presId="urn:microsoft.com/office/officeart/2005/8/layout/list1"/>
    <dgm:cxn modelId="{D60981E0-0312-5F49-83EF-C058AEA75F93}" srcId="{5633398B-FF0B-5A4E-9A0A-28C958A965E3}" destId="{2EF97E8A-78C0-0046-89B3-8AAD0A71AB35}" srcOrd="0" destOrd="0" parTransId="{04751A7C-E756-884E-925E-680207BFD567}" sibTransId="{1B572851-0748-AB43-90CF-39958C54823B}"/>
    <dgm:cxn modelId="{ABDF4654-6006-5340-807D-2631B5E54D94}" type="presParOf" srcId="{592E9810-645F-AE40-A4AB-B1068135B8D1}" destId="{BFAE2BFC-0989-FF49-A216-E3EDCF0E7FB6}" srcOrd="0" destOrd="0" presId="urn:microsoft.com/office/officeart/2005/8/layout/list1"/>
    <dgm:cxn modelId="{6CCDED9F-7209-5C49-BFD1-C6B58F501882}" type="presParOf" srcId="{BFAE2BFC-0989-FF49-A216-E3EDCF0E7FB6}" destId="{69508E84-1F74-C249-905D-6F677EECCC7C}" srcOrd="0" destOrd="0" presId="urn:microsoft.com/office/officeart/2005/8/layout/list1"/>
    <dgm:cxn modelId="{6A16AB6D-0BFA-9843-BB27-C623E0D64FA4}" type="presParOf" srcId="{BFAE2BFC-0989-FF49-A216-E3EDCF0E7FB6}" destId="{FD1EE6ED-9861-9041-94D6-8F66C1B4DFA2}" srcOrd="1" destOrd="0" presId="urn:microsoft.com/office/officeart/2005/8/layout/list1"/>
    <dgm:cxn modelId="{2D9560D8-222A-6C44-B03E-565AA8078671}" type="presParOf" srcId="{592E9810-645F-AE40-A4AB-B1068135B8D1}" destId="{A633BE1E-13DD-864F-A101-A863732673B5}" srcOrd="1" destOrd="0" presId="urn:microsoft.com/office/officeart/2005/8/layout/list1"/>
    <dgm:cxn modelId="{FC6C45E0-715F-9F46-B843-FFBD3534DF2D}" type="presParOf" srcId="{592E9810-645F-AE40-A4AB-B1068135B8D1}" destId="{8D7F5C8B-4DB9-5B4B-9207-73C87B8D1AF6}" srcOrd="2" destOrd="0" presId="urn:microsoft.com/office/officeart/2005/8/layout/list1"/>
    <dgm:cxn modelId="{87FB0C20-BEDD-1645-97EE-C452DE8522C7}" type="presParOf" srcId="{592E9810-645F-AE40-A4AB-B1068135B8D1}" destId="{49DD2321-302E-BC42-AE71-50656361944F}" srcOrd="3" destOrd="0" presId="urn:microsoft.com/office/officeart/2005/8/layout/list1"/>
    <dgm:cxn modelId="{0D7A76EF-BF7A-4447-A3F4-F0F4C252D578}" type="presParOf" srcId="{592E9810-645F-AE40-A4AB-B1068135B8D1}" destId="{4785BA3E-6392-E041-9B51-8057EF973656}" srcOrd="4" destOrd="0" presId="urn:microsoft.com/office/officeart/2005/8/layout/list1"/>
    <dgm:cxn modelId="{09440C33-9A5D-CD42-B121-5E850520300A}" type="presParOf" srcId="{4785BA3E-6392-E041-9B51-8057EF973656}" destId="{557874C1-9A18-5F47-98DF-0EA1824BB5D2}" srcOrd="0" destOrd="0" presId="urn:microsoft.com/office/officeart/2005/8/layout/list1"/>
    <dgm:cxn modelId="{6A5E89BF-9AAA-A541-AEBA-8745E090AA9B}" type="presParOf" srcId="{4785BA3E-6392-E041-9B51-8057EF973656}" destId="{2B7F4589-1C9A-8742-8222-D8AD547B0B18}" srcOrd="1" destOrd="0" presId="urn:microsoft.com/office/officeart/2005/8/layout/list1"/>
    <dgm:cxn modelId="{5345FF66-0743-D245-B929-3733AE9AF93E}" type="presParOf" srcId="{592E9810-645F-AE40-A4AB-B1068135B8D1}" destId="{1ECE3493-4D9F-A84E-808F-CC18F32D8694}" srcOrd="5" destOrd="0" presId="urn:microsoft.com/office/officeart/2005/8/layout/list1"/>
    <dgm:cxn modelId="{00FB3D02-BFD1-E541-8A03-482BF8EF486E}" type="presParOf" srcId="{592E9810-645F-AE40-A4AB-B1068135B8D1}" destId="{7A880632-60F9-9943-BDD9-DAEDD4FCB2F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2E9FE64-7430-044F-BE2A-B8D2892CE33D}" type="doc">
      <dgm:prSet loTypeId="urn:microsoft.com/office/officeart/2005/8/layout/StepDownProcess" loCatId="" qsTypeId="urn:microsoft.com/office/officeart/2005/8/quickstyle/simple1" qsCatId="simple" csTypeId="urn:microsoft.com/office/officeart/2005/8/colors/accent1_1" csCatId="accent1" phldr="1"/>
      <dgm:spPr/>
      <dgm:t>
        <a:bodyPr/>
        <a:lstStyle/>
        <a:p>
          <a:endParaRPr lang="en-US"/>
        </a:p>
      </dgm:t>
    </dgm:pt>
    <dgm:pt modelId="{D54749DE-5D84-8347-8B50-0F00E3BB9D95}">
      <dgm:prSet phldrT="[Text]" custT="1"/>
      <dgm:spPr/>
      <dgm:t>
        <a:bodyPr/>
        <a:lstStyle/>
        <a:p>
          <a:pPr>
            <a:lnSpc>
              <a:spcPct val="150000"/>
            </a:lnSpc>
          </a:pPr>
          <a:r>
            <a:rPr lang="en-US" sz="2400" dirty="0" err="1" smtClean="0">
              <a:solidFill>
                <a:schemeClr val="bg2">
                  <a:lumMod val="10000"/>
                </a:schemeClr>
              </a:solidFill>
              <a:latin typeface="Times New Roman" panose="02020603050405020304" pitchFamily="18" charset="0"/>
              <a:cs typeface="Times New Roman" panose="02020603050405020304" pitchFamily="18" charset="0"/>
            </a:rPr>
            <a:t>Địa</a:t>
          </a:r>
          <a:r>
            <a:rPr lang="en-US" sz="24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bg2">
                  <a:lumMod val="10000"/>
                </a:schemeClr>
              </a:solidFill>
              <a:latin typeface="Times New Roman" panose="02020603050405020304" pitchFamily="18" charset="0"/>
              <a:cs typeface="Times New Roman" panose="02020603050405020304" pitchFamily="18" charset="0"/>
            </a:rPr>
            <a:t>điểm</a:t>
          </a:r>
          <a:endParaRPr lang="en-US" sz="2400" dirty="0">
            <a:solidFill>
              <a:schemeClr val="bg2">
                <a:lumMod val="10000"/>
              </a:schemeClr>
            </a:solidFill>
            <a:latin typeface="Times New Roman" panose="02020603050405020304" pitchFamily="18" charset="0"/>
            <a:cs typeface="Times New Roman" panose="02020603050405020304" pitchFamily="18" charset="0"/>
          </a:endParaRPr>
        </a:p>
      </dgm:t>
    </dgm:pt>
    <dgm:pt modelId="{ED9D8D13-8BA4-DB4B-9806-4D2C2A46394E}" type="parTrans" cxnId="{51584AC0-9E8B-C640-BE0E-662C1B7326D0}">
      <dgm:prSet/>
      <dgm:spPr/>
      <dgm:t>
        <a:bodyPr/>
        <a:lstStyle/>
        <a:p>
          <a:endParaRPr lang="en-US" sz="2200">
            <a:latin typeface="Times New Roman" panose="02020603050405020304" pitchFamily="18" charset="0"/>
            <a:cs typeface="Times New Roman" panose="02020603050405020304" pitchFamily="18" charset="0"/>
          </a:endParaRPr>
        </a:p>
      </dgm:t>
    </dgm:pt>
    <dgm:pt modelId="{D704E215-7064-DA49-8A7D-490B41C7DFE6}" type="sibTrans" cxnId="{51584AC0-9E8B-C640-BE0E-662C1B7326D0}">
      <dgm:prSet/>
      <dgm:spPr/>
      <dgm:t>
        <a:bodyPr/>
        <a:lstStyle/>
        <a:p>
          <a:endParaRPr lang="en-US" sz="2200">
            <a:latin typeface="Times New Roman" panose="02020603050405020304" pitchFamily="18" charset="0"/>
            <a:cs typeface="Times New Roman" panose="02020603050405020304" pitchFamily="18" charset="0"/>
          </a:endParaRPr>
        </a:p>
      </dgm:t>
    </dgm:pt>
    <dgm:pt modelId="{541A9CFA-1EBC-BE41-8206-B8B73DB54DFC}">
      <dgm:prSet phldrT="[Text]" phldr="1" custT="1"/>
      <dgm:spPr/>
      <dgm:t>
        <a:bodyPr/>
        <a:lstStyle/>
        <a:p>
          <a:endParaRPr lang="en-US" sz="2200" dirty="0">
            <a:latin typeface="Times New Roman" panose="02020603050405020304" pitchFamily="18" charset="0"/>
            <a:cs typeface="Times New Roman" panose="02020603050405020304" pitchFamily="18" charset="0"/>
          </a:endParaRPr>
        </a:p>
      </dgm:t>
    </dgm:pt>
    <dgm:pt modelId="{0E6CF986-35A1-284B-9FE0-ABCAE47A2DBB}" type="parTrans" cxnId="{A347FD9B-ECAF-EA42-97A7-AAE18446BE5E}">
      <dgm:prSet/>
      <dgm:spPr/>
      <dgm:t>
        <a:bodyPr/>
        <a:lstStyle/>
        <a:p>
          <a:endParaRPr lang="en-US" sz="2200">
            <a:latin typeface="Times New Roman" panose="02020603050405020304" pitchFamily="18" charset="0"/>
            <a:cs typeface="Times New Roman" panose="02020603050405020304" pitchFamily="18" charset="0"/>
          </a:endParaRPr>
        </a:p>
      </dgm:t>
    </dgm:pt>
    <dgm:pt modelId="{2A847A5D-B953-F146-AB7E-61059F17D9E0}" type="sibTrans" cxnId="{A347FD9B-ECAF-EA42-97A7-AAE18446BE5E}">
      <dgm:prSet/>
      <dgm:spPr/>
      <dgm:t>
        <a:bodyPr/>
        <a:lstStyle/>
        <a:p>
          <a:endParaRPr lang="en-US" sz="2200">
            <a:latin typeface="Times New Roman" panose="02020603050405020304" pitchFamily="18" charset="0"/>
            <a:cs typeface="Times New Roman" panose="02020603050405020304" pitchFamily="18" charset="0"/>
          </a:endParaRPr>
        </a:p>
      </dgm:t>
    </dgm:pt>
    <dgm:pt modelId="{CD83FED5-E55C-6649-9896-46437EEF3C2E}">
      <dgm:prSet phldrT="[Text]" custT="1"/>
      <dgm:spPr/>
      <dgm:t>
        <a:bodyPr/>
        <a:lstStyle/>
        <a:p>
          <a:pPr>
            <a:lnSpc>
              <a:spcPct val="150000"/>
            </a:lnSpc>
          </a:pPr>
          <a:r>
            <a:rPr lang="en-US" sz="2400" dirty="0" err="1" smtClean="0">
              <a:solidFill>
                <a:schemeClr val="bg2">
                  <a:lumMod val="10000"/>
                </a:schemeClr>
              </a:solidFill>
              <a:latin typeface="Times New Roman" panose="02020603050405020304" pitchFamily="18" charset="0"/>
              <a:cs typeface="Times New Roman" panose="02020603050405020304" pitchFamily="18" charset="0"/>
            </a:rPr>
            <a:t>Dụng</a:t>
          </a:r>
          <a:r>
            <a:rPr lang="en-US" sz="24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400" dirty="0" err="1" smtClean="0">
              <a:solidFill>
                <a:schemeClr val="bg2">
                  <a:lumMod val="10000"/>
                </a:schemeClr>
              </a:solidFill>
              <a:latin typeface="Times New Roman" panose="02020603050405020304" pitchFamily="18" charset="0"/>
              <a:cs typeface="Times New Roman" panose="02020603050405020304" pitchFamily="18" charset="0"/>
            </a:rPr>
            <a:t>cụ</a:t>
          </a:r>
          <a:endParaRPr lang="en-US" sz="2400" dirty="0">
            <a:solidFill>
              <a:schemeClr val="bg2">
                <a:lumMod val="10000"/>
              </a:schemeClr>
            </a:solidFill>
            <a:latin typeface="Times New Roman" panose="02020603050405020304" pitchFamily="18" charset="0"/>
            <a:cs typeface="Times New Roman" panose="02020603050405020304" pitchFamily="18" charset="0"/>
          </a:endParaRPr>
        </a:p>
      </dgm:t>
    </dgm:pt>
    <dgm:pt modelId="{98F78BA1-7DCE-0B4F-894E-09723A47DC8D}" type="parTrans" cxnId="{F62B82E3-652C-4345-90D5-4CF145F24F9B}">
      <dgm:prSet/>
      <dgm:spPr/>
      <dgm:t>
        <a:bodyPr/>
        <a:lstStyle/>
        <a:p>
          <a:endParaRPr lang="en-US" sz="2200">
            <a:latin typeface="Times New Roman" panose="02020603050405020304" pitchFamily="18" charset="0"/>
            <a:cs typeface="Times New Roman" panose="02020603050405020304" pitchFamily="18" charset="0"/>
          </a:endParaRPr>
        </a:p>
      </dgm:t>
    </dgm:pt>
    <dgm:pt modelId="{31E207D6-9CD1-7F4B-8905-2C8640726421}" type="sibTrans" cxnId="{F62B82E3-652C-4345-90D5-4CF145F24F9B}">
      <dgm:prSet/>
      <dgm:spPr/>
      <dgm:t>
        <a:bodyPr/>
        <a:lstStyle/>
        <a:p>
          <a:endParaRPr lang="en-US" sz="2200">
            <a:latin typeface="Times New Roman" panose="02020603050405020304" pitchFamily="18" charset="0"/>
            <a:cs typeface="Times New Roman" panose="02020603050405020304" pitchFamily="18" charset="0"/>
          </a:endParaRPr>
        </a:p>
      </dgm:t>
    </dgm:pt>
    <dgm:pt modelId="{54F70151-71AB-E444-82B7-FE0F3D6B349F}">
      <dgm:prSet phldrT="[Text]" phldr="1" custT="1"/>
      <dgm:spPr/>
      <dgm:t>
        <a:bodyPr/>
        <a:lstStyle/>
        <a:p>
          <a:endParaRPr lang="en-US" sz="2200">
            <a:latin typeface="Times New Roman" panose="02020603050405020304" pitchFamily="18" charset="0"/>
            <a:cs typeface="Times New Roman" panose="02020603050405020304" pitchFamily="18" charset="0"/>
          </a:endParaRPr>
        </a:p>
      </dgm:t>
    </dgm:pt>
    <dgm:pt modelId="{200E5CB6-EE86-7741-9ED3-FA86D57AF2B1}" type="parTrans" cxnId="{088BDF30-69F2-C44D-A5E9-43DD931DBD86}">
      <dgm:prSet/>
      <dgm:spPr/>
      <dgm:t>
        <a:bodyPr/>
        <a:lstStyle/>
        <a:p>
          <a:endParaRPr lang="en-US" sz="2200">
            <a:latin typeface="Times New Roman" panose="02020603050405020304" pitchFamily="18" charset="0"/>
            <a:cs typeface="Times New Roman" panose="02020603050405020304" pitchFamily="18" charset="0"/>
          </a:endParaRPr>
        </a:p>
      </dgm:t>
    </dgm:pt>
    <dgm:pt modelId="{FFF63FB8-9C7E-FC4C-BD43-C02124F058A3}" type="sibTrans" cxnId="{088BDF30-69F2-C44D-A5E9-43DD931DBD86}">
      <dgm:prSet/>
      <dgm:spPr/>
      <dgm:t>
        <a:bodyPr/>
        <a:lstStyle/>
        <a:p>
          <a:endParaRPr lang="en-US" sz="2200">
            <a:latin typeface="Times New Roman" panose="02020603050405020304" pitchFamily="18" charset="0"/>
            <a:cs typeface="Times New Roman" panose="02020603050405020304" pitchFamily="18" charset="0"/>
          </a:endParaRPr>
        </a:p>
      </dgm:t>
    </dgm:pt>
    <dgm:pt modelId="{4BFB6EDA-FC7D-F14B-9C5E-A2A26EE781AE}">
      <dgm:prSet phldrT="[Text]" custT="1"/>
      <dgm:spPr/>
      <dgm:t>
        <a:bodyPr/>
        <a:lstStyle/>
        <a:p>
          <a:pPr>
            <a:lnSpc>
              <a:spcPct val="150000"/>
            </a:lnSpc>
          </a:pPr>
          <a:r>
            <a:rPr lang="en-US" sz="2400" dirty="0" err="1">
              <a:solidFill>
                <a:schemeClr val="bg2">
                  <a:lumMod val="10000"/>
                </a:schemeClr>
              </a:solidFill>
              <a:latin typeface="Times New Roman" panose="02020603050405020304" pitchFamily="18" charset="0"/>
              <a:cs typeface="Times New Roman" panose="02020603050405020304" pitchFamily="18" charset="0"/>
            </a:rPr>
            <a:t>Vệ</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sinh</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cô</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và</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cháu</a:t>
          </a:r>
          <a:endParaRPr lang="en-US" sz="2400" dirty="0">
            <a:solidFill>
              <a:schemeClr val="bg2">
                <a:lumMod val="10000"/>
              </a:schemeClr>
            </a:solidFill>
            <a:latin typeface="Times New Roman" panose="02020603050405020304" pitchFamily="18" charset="0"/>
            <a:cs typeface="Times New Roman" panose="02020603050405020304" pitchFamily="18" charset="0"/>
          </a:endParaRPr>
        </a:p>
      </dgm:t>
    </dgm:pt>
    <dgm:pt modelId="{1EA2AF5F-1AB3-DD4E-9D78-C39C5B4FAAA8}" type="parTrans" cxnId="{41FB7500-76E7-BD40-B276-A2F55EE8DB44}">
      <dgm:prSet/>
      <dgm:spPr/>
      <dgm:t>
        <a:bodyPr/>
        <a:lstStyle/>
        <a:p>
          <a:endParaRPr lang="en-US" sz="2200">
            <a:latin typeface="Times New Roman" panose="02020603050405020304" pitchFamily="18" charset="0"/>
            <a:cs typeface="Times New Roman" panose="02020603050405020304" pitchFamily="18" charset="0"/>
          </a:endParaRPr>
        </a:p>
      </dgm:t>
    </dgm:pt>
    <dgm:pt modelId="{6E5B8A95-E1A2-924C-8111-D64D15152DA4}" type="sibTrans" cxnId="{41FB7500-76E7-BD40-B276-A2F55EE8DB44}">
      <dgm:prSet/>
      <dgm:spPr/>
      <dgm:t>
        <a:bodyPr/>
        <a:lstStyle/>
        <a:p>
          <a:endParaRPr lang="en-US" sz="2200">
            <a:latin typeface="Times New Roman" panose="02020603050405020304" pitchFamily="18" charset="0"/>
            <a:cs typeface="Times New Roman" panose="02020603050405020304" pitchFamily="18" charset="0"/>
          </a:endParaRPr>
        </a:p>
      </dgm:t>
    </dgm:pt>
    <dgm:pt modelId="{54EE5AAE-4631-2D4D-B205-4E8FB5832E3B}">
      <dgm:prSet phldrT="[Text]" phldr="1" custT="1"/>
      <dgm:spPr/>
      <dgm:t>
        <a:bodyPr/>
        <a:lstStyle/>
        <a:p>
          <a:endParaRPr lang="en-US" sz="2200" dirty="0">
            <a:latin typeface="Times New Roman" panose="02020603050405020304" pitchFamily="18" charset="0"/>
            <a:cs typeface="Times New Roman" panose="02020603050405020304" pitchFamily="18" charset="0"/>
          </a:endParaRPr>
        </a:p>
      </dgm:t>
    </dgm:pt>
    <dgm:pt modelId="{F6D1B104-D968-7245-8A0E-EF1D3917B2FF}" type="parTrans" cxnId="{FF269C4F-866E-954B-8F08-EF2EB0B1787C}">
      <dgm:prSet/>
      <dgm:spPr/>
      <dgm:t>
        <a:bodyPr/>
        <a:lstStyle/>
        <a:p>
          <a:endParaRPr lang="en-US" sz="2200">
            <a:latin typeface="Times New Roman" panose="02020603050405020304" pitchFamily="18" charset="0"/>
            <a:cs typeface="Times New Roman" panose="02020603050405020304" pitchFamily="18" charset="0"/>
          </a:endParaRPr>
        </a:p>
      </dgm:t>
    </dgm:pt>
    <dgm:pt modelId="{D1D67198-8C7B-2A4F-ACCC-5EA3AD1509ED}" type="sibTrans" cxnId="{FF269C4F-866E-954B-8F08-EF2EB0B1787C}">
      <dgm:prSet/>
      <dgm:spPr/>
      <dgm:t>
        <a:bodyPr/>
        <a:lstStyle/>
        <a:p>
          <a:endParaRPr lang="en-US" sz="2200">
            <a:latin typeface="Times New Roman" panose="02020603050405020304" pitchFamily="18" charset="0"/>
            <a:cs typeface="Times New Roman" panose="02020603050405020304" pitchFamily="18" charset="0"/>
          </a:endParaRPr>
        </a:p>
      </dgm:t>
    </dgm:pt>
    <dgm:pt modelId="{A6F01428-7D3D-E54C-856F-BAA8566854E8}" type="pres">
      <dgm:prSet presAssocID="{E2E9FE64-7430-044F-BE2A-B8D2892CE33D}" presName="rootnode" presStyleCnt="0">
        <dgm:presLayoutVars>
          <dgm:chMax/>
          <dgm:chPref/>
          <dgm:dir/>
          <dgm:animLvl val="lvl"/>
        </dgm:presLayoutVars>
      </dgm:prSet>
      <dgm:spPr/>
      <dgm:t>
        <a:bodyPr/>
        <a:lstStyle/>
        <a:p>
          <a:endParaRPr lang="en-US"/>
        </a:p>
      </dgm:t>
    </dgm:pt>
    <dgm:pt modelId="{49F84937-199B-1045-BB28-3717E2989F73}" type="pres">
      <dgm:prSet presAssocID="{D54749DE-5D84-8347-8B50-0F00E3BB9D95}" presName="composite" presStyleCnt="0"/>
      <dgm:spPr/>
    </dgm:pt>
    <dgm:pt modelId="{FF1B39DF-5DF3-BD42-A43A-734580533D08}" type="pres">
      <dgm:prSet presAssocID="{D54749DE-5D84-8347-8B50-0F00E3BB9D95}" presName="bentUpArrow1" presStyleLbl="alignImgPlace1" presStyleIdx="0" presStyleCnt="2"/>
      <dgm:spPr/>
    </dgm:pt>
    <dgm:pt modelId="{0E17BE32-1A78-9646-A5B7-A2D9DB713F31}" type="pres">
      <dgm:prSet presAssocID="{D54749DE-5D84-8347-8B50-0F00E3BB9D95}" presName="ParentText" presStyleLbl="node1" presStyleIdx="0" presStyleCnt="3" custScaleX="206110" custLinFactNeighborX="-480">
        <dgm:presLayoutVars>
          <dgm:chMax val="1"/>
          <dgm:chPref val="1"/>
          <dgm:bulletEnabled val="1"/>
        </dgm:presLayoutVars>
      </dgm:prSet>
      <dgm:spPr/>
      <dgm:t>
        <a:bodyPr/>
        <a:lstStyle/>
        <a:p>
          <a:endParaRPr lang="en-US"/>
        </a:p>
      </dgm:t>
    </dgm:pt>
    <dgm:pt modelId="{2F00CAC9-1A44-F445-96A5-F4D62F6E532F}" type="pres">
      <dgm:prSet presAssocID="{D54749DE-5D84-8347-8B50-0F00E3BB9D95}" presName="ChildText" presStyleLbl="revTx" presStyleIdx="0" presStyleCnt="3">
        <dgm:presLayoutVars>
          <dgm:chMax val="0"/>
          <dgm:chPref val="0"/>
          <dgm:bulletEnabled val="1"/>
        </dgm:presLayoutVars>
      </dgm:prSet>
      <dgm:spPr/>
      <dgm:t>
        <a:bodyPr/>
        <a:lstStyle/>
        <a:p>
          <a:endParaRPr lang="en-US"/>
        </a:p>
      </dgm:t>
    </dgm:pt>
    <dgm:pt modelId="{0C30122D-AAD9-ED41-8C22-447E27E57BF1}" type="pres">
      <dgm:prSet presAssocID="{D704E215-7064-DA49-8A7D-490B41C7DFE6}" presName="sibTrans" presStyleCnt="0"/>
      <dgm:spPr/>
    </dgm:pt>
    <dgm:pt modelId="{690A36F3-0160-B34A-AB30-4CE61714927F}" type="pres">
      <dgm:prSet presAssocID="{CD83FED5-E55C-6649-9896-46437EEF3C2E}" presName="composite" presStyleCnt="0"/>
      <dgm:spPr/>
    </dgm:pt>
    <dgm:pt modelId="{94CD0903-03F3-AE45-BEA7-1D4A6034F2E4}" type="pres">
      <dgm:prSet presAssocID="{CD83FED5-E55C-6649-9896-46437EEF3C2E}" presName="bentUpArrow1" presStyleLbl="alignImgPlace1" presStyleIdx="1" presStyleCnt="2"/>
      <dgm:spPr/>
    </dgm:pt>
    <dgm:pt modelId="{23D688FB-50F0-6344-B9AA-1FBED869D16B}" type="pres">
      <dgm:prSet presAssocID="{CD83FED5-E55C-6649-9896-46437EEF3C2E}" presName="ParentText" presStyleLbl="node1" presStyleIdx="1" presStyleCnt="3" custScaleX="206110" custLinFactNeighborX="-3153" custLinFactNeighborY="-1439">
        <dgm:presLayoutVars>
          <dgm:chMax val="1"/>
          <dgm:chPref val="1"/>
          <dgm:bulletEnabled val="1"/>
        </dgm:presLayoutVars>
      </dgm:prSet>
      <dgm:spPr/>
      <dgm:t>
        <a:bodyPr/>
        <a:lstStyle/>
        <a:p>
          <a:endParaRPr lang="en-US"/>
        </a:p>
      </dgm:t>
    </dgm:pt>
    <dgm:pt modelId="{9996C9EA-0397-AF40-95D2-5A8BFEC3646E}" type="pres">
      <dgm:prSet presAssocID="{CD83FED5-E55C-6649-9896-46437EEF3C2E}" presName="ChildText" presStyleLbl="revTx" presStyleIdx="1" presStyleCnt="3">
        <dgm:presLayoutVars>
          <dgm:chMax val="0"/>
          <dgm:chPref val="0"/>
          <dgm:bulletEnabled val="1"/>
        </dgm:presLayoutVars>
      </dgm:prSet>
      <dgm:spPr/>
      <dgm:t>
        <a:bodyPr/>
        <a:lstStyle/>
        <a:p>
          <a:endParaRPr lang="en-US"/>
        </a:p>
      </dgm:t>
    </dgm:pt>
    <dgm:pt modelId="{2DBD1F86-30C9-AF4D-866E-813F37188E6A}" type="pres">
      <dgm:prSet presAssocID="{31E207D6-9CD1-7F4B-8905-2C8640726421}" presName="sibTrans" presStyleCnt="0"/>
      <dgm:spPr/>
    </dgm:pt>
    <dgm:pt modelId="{589344D7-0497-F943-AE6A-BACBFDF1FB7C}" type="pres">
      <dgm:prSet presAssocID="{4BFB6EDA-FC7D-F14B-9C5E-A2A26EE781AE}" presName="composite" presStyleCnt="0"/>
      <dgm:spPr/>
    </dgm:pt>
    <dgm:pt modelId="{CF8F11AB-5729-9141-91F7-97991A84A2D0}" type="pres">
      <dgm:prSet presAssocID="{4BFB6EDA-FC7D-F14B-9C5E-A2A26EE781AE}" presName="ParentText" presStyleLbl="node1" presStyleIdx="2" presStyleCnt="3" custScaleX="206110">
        <dgm:presLayoutVars>
          <dgm:chMax val="1"/>
          <dgm:chPref val="1"/>
          <dgm:bulletEnabled val="1"/>
        </dgm:presLayoutVars>
      </dgm:prSet>
      <dgm:spPr/>
      <dgm:t>
        <a:bodyPr/>
        <a:lstStyle/>
        <a:p>
          <a:endParaRPr lang="en-US"/>
        </a:p>
      </dgm:t>
    </dgm:pt>
    <dgm:pt modelId="{95F51C1E-4207-C442-81F0-8DB5C9443D02}" type="pres">
      <dgm:prSet presAssocID="{4BFB6EDA-FC7D-F14B-9C5E-A2A26EE781AE}" presName="FinalChildText" presStyleLbl="revTx" presStyleIdx="2" presStyleCnt="3">
        <dgm:presLayoutVars>
          <dgm:chMax val="0"/>
          <dgm:chPref val="0"/>
          <dgm:bulletEnabled val="1"/>
        </dgm:presLayoutVars>
      </dgm:prSet>
      <dgm:spPr/>
      <dgm:t>
        <a:bodyPr/>
        <a:lstStyle/>
        <a:p>
          <a:endParaRPr lang="en-US"/>
        </a:p>
      </dgm:t>
    </dgm:pt>
  </dgm:ptLst>
  <dgm:cxnLst>
    <dgm:cxn modelId="{1BD38DD5-6B97-4C4E-AB49-FED1BC13C801}" type="presOf" srcId="{4BFB6EDA-FC7D-F14B-9C5E-A2A26EE781AE}" destId="{CF8F11AB-5729-9141-91F7-97991A84A2D0}" srcOrd="0" destOrd="0" presId="urn:microsoft.com/office/officeart/2005/8/layout/StepDownProcess"/>
    <dgm:cxn modelId="{98BD5A55-91AE-7F4A-94BD-D8CB3A064AE7}" type="presOf" srcId="{CD83FED5-E55C-6649-9896-46437EEF3C2E}" destId="{23D688FB-50F0-6344-B9AA-1FBED869D16B}" srcOrd="0" destOrd="0" presId="urn:microsoft.com/office/officeart/2005/8/layout/StepDownProcess"/>
    <dgm:cxn modelId="{AADD5D15-4DDC-8F48-AA1A-203E36D5A746}" type="presOf" srcId="{D54749DE-5D84-8347-8B50-0F00E3BB9D95}" destId="{0E17BE32-1A78-9646-A5B7-A2D9DB713F31}" srcOrd="0" destOrd="0" presId="urn:microsoft.com/office/officeart/2005/8/layout/StepDownProcess"/>
    <dgm:cxn modelId="{A347FD9B-ECAF-EA42-97A7-AAE18446BE5E}" srcId="{D54749DE-5D84-8347-8B50-0F00E3BB9D95}" destId="{541A9CFA-1EBC-BE41-8206-B8B73DB54DFC}" srcOrd="0" destOrd="0" parTransId="{0E6CF986-35A1-284B-9FE0-ABCAE47A2DBB}" sibTransId="{2A847A5D-B953-F146-AB7E-61059F17D9E0}"/>
    <dgm:cxn modelId="{93B31523-69D9-2A49-8042-55B7FE24E855}" type="presOf" srcId="{541A9CFA-1EBC-BE41-8206-B8B73DB54DFC}" destId="{2F00CAC9-1A44-F445-96A5-F4D62F6E532F}" srcOrd="0" destOrd="0" presId="urn:microsoft.com/office/officeart/2005/8/layout/StepDownProcess"/>
    <dgm:cxn modelId="{51584AC0-9E8B-C640-BE0E-662C1B7326D0}" srcId="{E2E9FE64-7430-044F-BE2A-B8D2892CE33D}" destId="{D54749DE-5D84-8347-8B50-0F00E3BB9D95}" srcOrd="0" destOrd="0" parTransId="{ED9D8D13-8BA4-DB4B-9806-4D2C2A46394E}" sibTransId="{D704E215-7064-DA49-8A7D-490B41C7DFE6}"/>
    <dgm:cxn modelId="{088BDF30-69F2-C44D-A5E9-43DD931DBD86}" srcId="{CD83FED5-E55C-6649-9896-46437EEF3C2E}" destId="{54F70151-71AB-E444-82B7-FE0F3D6B349F}" srcOrd="0" destOrd="0" parTransId="{200E5CB6-EE86-7741-9ED3-FA86D57AF2B1}" sibTransId="{FFF63FB8-9C7E-FC4C-BD43-C02124F058A3}"/>
    <dgm:cxn modelId="{39AC6515-0422-4242-BB73-CEB1D637959C}" type="presOf" srcId="{54F70151-71AB-E444-82B7-FE0F3D6B349F}" destId="{9996C9EA-0397-AF40-95D2-5A8BFEC3646E}" srcOrd="0" destOrd="0" presId="urn:microsoft.com/office/officeart/2005/8/layout/StepDownProcess"/>
    <dgm:cxn modelId="{F62B82E3-652C-4345-90D5-4CF145F24F9B}" srcId="{E2E9FE64-7430-044F-BE2A-B8D2892CE33D}" destId="{CD83FED5-E55C-6649-9896-46437EEF3C2E}" srcOrd="1" destOrd="0" parTransId="{98F78BA1-7DCE-0B4F-894E-09723A47DC8D}" sibTransId="{31E207D6-9CD1-7F4B-8905-2C8640726421}"/>
    <dgm:cxn modelId="{3AE84BB5-AF53-BB40-B4C8-1F94727ECF1E}" type="presOf" srcId="{54EE5AAE-4631-2D4D-B205-4E8FB5832E3B}" destId="{95F51C1E-4207-C442-81F0-8DB5C9443D02}" srcOrd="0" destOrd="0" presId="urn:microsoft.com/office/officeart/2005/8/layout/StepDownProcess"/>
    <dgm:cxn modelId="{FF269C4F-866E-954B-8F08-EF2EB0B1787C}" srcId="{4BFB6EDA-FC7D-F14B-9C5E-A2A26EE781AE}" destId="{54EE5AAE-4631-2D4D-B205-4E8FB5832E3B}" srcOrd="0" destOrd="0" parTransId="{F6D1B104-D968-7245-8A0E-EF1D3917B2FF}" sibTransId="{D1D67198-8C7B-2A4F-ACCC-5EA3AD1509ED}"/>
    <dgm:cxn modelId="{41FB7500-76E7-BD40-B276-A2F55EE8DB44}" srcId="{E2E9FE64-7430-044F-BE2A-B8D2892CE33D}" destId="{4BFB6EDA-FC7D-F14B-9C5E-A2A26EE781AE}" srcOrd="2" destOrd="0" parTransId="{1EA2AF5F-1AB3-DD4E-9D78-C39C5B4FAAA8}" sibTransId="{6E5B8A95-E1A2-924C-8111-D64D15152DA4}"/>
    <dgm:cxn modelId="{D77EBCD2-517A-4043-8756-5FFACCF29053}" type="presOf" srcId="{E2E9FE64-7430-044F-BE2A-B8D2892CE33D}" destId="{A6F01428-7D3D-E54C-856F-BAA8566854E8}" srcOrd="0" destOrd="0" presId="urn:microsoft.com/office/officeart/2005/8/layout/StepDownProcess"/>
    <dgm:cxn modelId="{6A455788-50B7-5349-BF64-51D10E0CE221}" type="presParOf" srcId="{A6F01428-7D3D-E54C-856F-BAA8566854E8}" destId="{49F84937-199B-1045-BB28-3717E2989F73}" srcOrd="0" destOrd="0" presId="urn:microsoft.com/office/officeart/2005/8/layout/StepDownProcess"/>
    <dgm:cxn modelId="{7CFD9872-8DE3-6A41-87EA-59F1E35F0AEF}" type="presParOf" srcId="{49F84937-199B-1045-BB28-3717E2989F73}" destId="{FF1B39DF-5DF3-BD42-A43A-734580533D08}" srcOrd="0" destOrd="0" presId="urn:microsoft.com/office/officeart/2005/8/layout/StepDownProcess"/>
    <dgm:cxn modelId="{A5E2DB68-416D-E447-94AF-053E1330E841}" type="presParOf" srcId="{49F84937-199B-1045-BB28-3717E2989F73}" destId="{0E17BE32-1A78-9646-A5B7-A2D9DB713F31}" srcOrd="1" destOrd="0" presId="urn:microsoft.com/office/officeart/2005/8/layout/StepDownProcess"/>
    <dgm:cxn modelId="{E385CC91-72CC-474A-8646-B66AFC5F2B74}" type="presParOf" srcId="{49F84937-199B-1045-BB28-3717E2989F73}" destId="{2F00CAC9-1A44-F445-96A5-F4D62F6E532F}" srcOrd="2" destOrd="0" presId="urn:microsoft.com/office/officeart/2005/8/layout/StepDownProcess"/>
    <dgm:cxn modelId="{FD310B9A-01A8-4B4D-84F8-53F8B70DBD18}" type="presParOf" srcId="{A6F01428-7D3D-E54C-856F-BAA8566854E8}" destId="{0C30122D-AAD9-ED41-8C22-447E27E57BF1}" srcOrd="1" destOrd="0" presId="urn:microsoft.com/office/officeart/2005/8/layout/StepDownProcess"/>
    <dgm:cxn modelId="{E922997F-3020-7D49-B1AE-910660E1D3D2}" type="presParOf" srcId="{A6F01428-7D3D-E54C-856F-BAA8566854E8}" destId="{690A36F3-0160-B34A-AB30-4CE61714927F}" srcOrd="2" destOrd="0" presId="urn:microsoft.com/office/officeart/2005/8/layout/StepDownProcess"/>
    <dgm:cxn modelId="{91861C51-DE6E-0746-AF15-74D7F9A917D9}" type="presParOf" srcId="{690A36F3-0160-B34A-AB30-4CE61714927F}" destId="{94CD0903-03F3-AE45-BEA7-1D4A6034F2E4}" srcOrd="0" destOrd="0" presId="urn:microsoft.com/office/officeart/2005/8/layout/StepDownProcess"/>
    <dgm:cxn modelId="{6E4074DB-9436-BE4E-B495-83565ABD1991}" type="presParOf" srcId="{690A36F3-0160-B34A-AB30-4CE61714927F}" destId="{23D688FB-50F0-6344-B9AA-1FBED869D16B}" srcOrd="1" destOrd="0" presId="urn:microsoft.com/office/officeart/2005/8/layout/StepDownProcess"/>
    <dgm:cxn modelId="{A36D4E79-F413-1C42-8B49-1B1C181B06D4}" type="presParOf" srcId="{690A36F3-0160-B34A-AB30-4CE61714927F}" destId="{9996C9EA-0397-AF40-95D2-5A8BFEC3646E}" srcOrd="2" destOrd="0" presId="urn:microsoft.com/office/officeart/2005/8/layout/StepDownProcess"/>
    <dgm:cxn modelId="{88728D07-9274-864E-BEE3-C7BC1F31F2E9}" type="presParOf" srcId="{A6F01428-7D3D-E54C-856F-BAA8566854E8}" destId="{2DBD1F86-30C9-AF4D-866E-813F37188E6A}" srcOrd="3" destOrd="0" presId="urn:microsoft.com/office/officeart/2005/8/layout/StepDownProcess"/>
    <dgm:cxn modelId="{CABF95A6-39F4-D845-881D-E897A9EFF1BF}" type="presParOf" srcId="{A6F01428-7D3D-E54C-856F-BAA8566854E8}" destId="{589344D7-0497-F943-AE6A-BACBFDF1FB7C}" srcOrd="4" destOrd="0" presId="urn:microsoft.com/office/officeart/2005/8/layout/StepDownProcess"/>
    <dgm:cxn modelId="{4409516B-6AE3-4249-B323-BC133B267289}" type="presParOf" srcId="{589344D7-0497-F943-AE6A-BACBFDF1FB7C}" destId="{CF8F11AB-5729-9141-91F7-97991A84A2D0}" srcOrd="0" destOrd="0" presId="urn:microsoft.com/office/officeart/2005/8/layout/StepDownProcess"/>
    <dgm:cxn modelId="{50B8AF9D-3CC2-1340-93AA-492EA49C25A3}" type="presParOf" srcId="{589344D7-0497-F943-AE6A-BACBFDF1FB7C}" destId="{95F51C1E-4207-C442-81F0-8DB5C9443D02}"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2E9FE64-7430-044F-BE2A-B8D2892CE33D}" type="doc">
      <dgm:prSet loTypeId="urn:microsoft.com/office/officeart/2005/8/layout/StepDownProcess" loCatId="" qsTypeId="urn:microsoft.com/office/officeart/2005/8/quickstyle/simple1" qsCatId="simple" csTypeId="urn:microsoft.com/office/officeart/2005/8/colors/accent1_1" csCatId="accent1" phldr="1"/>
      <dgm:spPr/>
      <dgm:t>
        <a:bodyPr/>
        <a:lstStyle/>
        <a:p>
          <a:endParaRPr lang="en-US"/>
        </a:p>
      </dgm:t>
    </dgm:pt>
    <dgm:pt modelId="{D54749DE-5D84-8347-8B50-0F00E3BB9D95}">
      <dgm:prSet phldrT="[Text]" custT="1"/>
      <dgm:spPr/>
      <dgm:t>
        <a:bodyPr/>
        <a:lstStyle/>
        <a:p>
          <a:pPr>
            <a:lnSpc>
              <a:spcPct val="150000"/>
            </a:lnSpc>
          </a:pPr>
          <a:r>
            <a:rPr lang="en-US" sz="2400" dirty="0">
              <a:solidFill>
                <a:schemeClr val="bg2">
                  <a:lumMod val="10000"/>
                </a:schemeClr>
              </a:solidFill>
              <a:latin typeface="Times New Roman" panose="02020603050405020304" pitchFamily="18" charset="0"/>
              <a:cs typeface="Times New Roman" panose="02020603050405020304" pitchFamily="18" charset="0"/>
            </a:rPr>
            <a:t>Chia </a:t>
          </a:r>
          <a:r>
            <a:rPr lang="en-US" sz="2400" dirty="0" err="1">
              <a:solidFill>
                <a:schemeClr val="bg2">
                  <a:lumMod val="10000"/>
                </a:schemeClr>
              </a:solidFill>
              <a:latin typeface="Times New Roman" panose="02020603050405020304" pitchFamily="18" charset="0"/>
              <a:cs typeface="Times New Roman" panose="02020603050405020304" pitchFamily="18" charset="0"/>
            </a:rPr>
            <a:t>ăn</a:t>
          </a:r>
          <a:endParaRPr lang="en-US" sz="2400" dirty="0">
            <a:solidFill>
              <a:schemeClr val="bg2">
                <a:lumMod val="10000"/>
              </a:schemeClr>
            </a:solidFill>
            <a:latin typeface="Times New Roman" panose="02020603050405020304" pitchFamily="18" charset="0"/>
            <a:cs typeface="Times New Roman" panose="02020603050405020304" pitchFamily="18" charset="0"/>
          </a:endParaRPr>
        </a:p>
      </dgm:t>
    </dgm:pt>
    <dgm:pt modelId="{ED9D8D13-8BA4-DB4B-9806-4D2C2A46394E}" type="parTrans" cxnId="{51584AC0-9E8B-C640-BE0E-662C1B7326D0}">
      <dgm:prSet/>
      <dgm:spPr/>
      <dgm:t>
        <a:bodyPr/>
        <a:lstStyle/>
        <a:p>
          <a:endParaRPr lang="en-US"/>
        </a:p>
      </dgm:t>
    </dgm:pt>
    <dgm:pt modelId="{D704E215-7064-DA49-8A7D-490B41C7DFE6}" type="sibTrans" cxnId="{51584AC0-9E8B-C640-BE0E-662C1B7326D0}">
      <dgm:prSet/>
      <dgm:spPr/>
      <dgm:t>
        <a:bodyPr/>
        <a:lstStyle/>
        <a:p>
          <a:endParaRPr lang="en-US"/>
        </a:p>
      </dgm:t>
    </dgm:pt>
    <dgm:pt modelId="{541A9CFA-1EBC-BE41-8206-B8B73DB54DFC}">
      <dgm:prSet phldrT="[Text]" phldr="1"/>
      <dgm:spPr/>
      <dgm:t>
        <a:bodyPr/>
        <a:lstStyle/>
        <a:p>
          <a:endParaRPr lang="en-US" dirty="0"/>
        </a:p>
      </dgm:t>
    </dgm:pt>
    <dgm:pt modelId="{0E6CF986-35A1-284B-9FE0-ABCAE47A2DBB}" type="parTrans" cxnId="{A347FD9B-ECAF-EA42-97A7-AAE18446BE5E}">
      <dgm:prSet/>
      <dgm:spPr/>
      <dgm:t>
        <a:bodyPr/>
        <a:lstStyle/>
        <a:p>
          <a:endParaRPr lang="en-US"/>
        </a:p>
      </dgm:t>
    </dgm:pt>
    <dgm:pt modelId="{2A847A5D-B953-F146-AB7E-61059F17D9E0}" type="sibTrans" cxnId="{A347FD9B-ECAF-EA42-97A7-AAE18446BE5E}">
      <dgm:prSet/>
      <dgm:spPr/>
      <dgm:t>
        <a:bodyPr/>
        <a:lstStyle/>
        <a:p>
          <a:endParaRPr lang="en-US"/>
        </a:p>
      </dgm:t>
    </dgm:pt>
    <dgm:pt modelId="{CD83FED5-E55C-6649-9896-46437EEF3C2E}">
      <dgm:prSet phldrT="[Text]" custT="1"/>
      <dgm:spPr/>
      <dgm:t>
        <a:bodyPr/>
        <a:lstStyle/>
        <a:p>
          <a:pPr>
            <a:lnSpc>
              <a:spcPct val="150000"/>
            </a:lnSpc>
          </a:pPr>
          <a:r>
            <a:rPr lang="en-US" sz="2400" dirty="0">
              <a:solidFill>
                <a:schemeClr val="bg2">
                  <a:lumMod val="10000"/>
                </a:schemeClr>
              </a:solidFill>
              <a:latin typeface="Times New Roman" panose="02020603050405020304" pitchFamily="18" charset="0"/>
              <a:cs typeface="Times New Roman" panose="02020603050405020304" pitchFamily="18" charset="0"/>
            </a:rPr>
            <a:t>Cho </a:t>
          </a:r>
          <a:r>
            <a:rPr lang="en-US" sz="2400" dirty="0" err="1">
              <a:solidFill>
                <a:schemeClr val="bg2">
                  <a:lumMod val="10000"/>
                </a:schemeClr>
              </a:solidFill>
              <a:latin typeface="Times New Roman" panose="02020603050405020304" pitchFamily="18" charset="0"/>
              <a:cs typeface="Times New Roman" panose="02020603050405020304" pitchFamily="18" charset="0"/>
            </a:rPr>
            <a:t>trẻ</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ăn</a:t>
          </a:r>
          <a:endParaRPr lang="en-US" sz="2400" dirty="0">
            <a:solidFill>
              <a:schemeClr val="bg2">
                <a:lumMod val="10000"/>
              </a:schemeClr>
            </a:solidFill>
            <a:latin typeface="Times New Roman" panose="02020603050405020304" pitchFamily="18" charset="0"/>
            <a:cs typeface="Times New Roman" panose="02020603050405020304" pitchFamily="18" charset="0"/>
          </a:endParaRPr>
        </a:p>
      </dgm:t>
    </dgm:pt>
    <dgm:pt modelId="{98F78BA1-7DCE-0B4F-894E-09723A47DC8D}" type="parTrans" cxnId="{F62B82E3-652C-4345-90D5-4CF145F24F9B}">
      <dgm:prSet/>
      <dgm:spPr/>
      <dgm:t>
        <a:bodyPr/>
        <a:lstStyle/>
        <a:p>
          <a:endParaRPr lang="en-US"/>
        </a:p>
      </dgm:t>
    </dgm:pt>
    <dgm:pt modelId="{31E207D6-9CD1-7F4B-8905-2C8640726421}" type="sibTrans" cxnId="{F62B82E3-652C-4345-90D5-4CF145F24F9B}">
      <dgm:prSet/>
      <dgm:spPr/>
      <dgm:t>
        <a:bodyPr/>
        <a:lstStyle/>
        <a:p>
          <a:endParaRPr lang="en-US"/>
        </a:p>
      </dgm:t>
    </dgm:pt>
    <dgm:pt modelId="{54F70151-71AB-E444-82B7-FE0F3D6B349F}">
      <dgm:prSet phldrT="[Text]" phldr="1"/>
      <dgm:spPr/>
      <dgm:t>
        <a:bodyPr/>
        <a:lstStyle/>
        <a:p>
          <a:endParaRPr lang="en-US"/>
        </a:p>
      </dgm:t>
    </dgm:pt>
    <dgm:pt modelId="{200E5CB6-EE86-7741-9ED3-FA86D57AF2B1}" type="parTrans" cxnId="{088BDF30-69F2-C44D-A5E9-43DD931DBD86}">
      <dgm:prSet/>
      <dgm:spPr/>
      <dgm:t>
        <a:bodyPr/>
        <a:lstStyle/>
        <a:p>
          <a:endParaRPr lang="en-US"/>
        </a:p>
      </dgm:t>
    </dgm:pt>
    <dgm:pt modelId="{FFF63FB8-9C7E-FC4C-BD43-C02124F058A3}" type="sibTrans" cxnId="{088BDF30-69F2-C44D-A5E9-43DD931DBD86}">
      <dgm:prSet/>
      <dgm:spPr/>
      <dgm:t>
        <a:bodyPr/>
        <a:lstStyle/>
        <a:p>
          <a:endParaRPr lang="en-US"/>
        </a:p>
      </dgm:t>
    </dgm:pt>
    <dgm:pt modelId="{4BFB6EDA-FC7D-F14B-9C5E-A2A26EE781AE}">
      <dgm:prSet phldrT="[Text]" custT="1"/>
      <dgm:spPr/>
      <dgm:t>
        <a:bodyPr/>
        <a:lstStyle/>
        <a:p>
          <a:pPr>
            <a:lnSpc>
              <a:spcPct val="150000"/>
            </a:lnSpc>
          </a:pPr>
          <a:r>
            <a:rPr lang="en-US" sz="2400" dirty="0" err="1">
              <a:solidFill>
                <a:schemeClr val="bg2">
                  <a:lumMod val="10000"/>
                </a:schemeClr>
              </a:solidFill>
              <a:latin typeface="Times New Roman" panose="02020603050405020304" pitchFamily="18" charset="0"/>
              <a:cs typeface="Times New Roman" panose="02020603050405020304" pitchFamily="18" charset="0"/>
            </a:rPr>
            <a:t>Vệ</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sinh</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sau</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khi</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ăn</a:t>
          </a:r>
          <a:endParaRPr lang="en-US" sz="2400" dirty="0">
            <a:solidFill>
              <a:schemeClr val="bg2">
                <a:lumMod val="10000"/>
              </a:schemeClr>
            </a:solidFill>
            <a:latin typeface="Times New Roman" panose="02020603050405020304" pitchFamily="18" charset="0"/>
            <a:cs typeface="Times New Roman" panose="02020603050405020304" pitchFamily="18" charset="0"/>
          </a:endParaRPr>
        </a:p>
      </dgm:t>
    </dgm:pt>
    <dgm:pt modelId="{1EA2AF5F-1AB3-DD4E-9D78-C39C5B4FAAA8}" type="parTrans" cxnId="{41FB7500-76E7-BD40-B276-A2F55EE8DB44}">
      <dgm:prSet/>
      <dgm:spPr/>
      <dgm:t>
        <a:bodyPr/>
        <a:lstStyle/>
        <a:p>
          <a:endParaRPr lang="en-US"/>
        </a:p>
      </dgm:t>
    </dgm:pt>
    <dgm:pt modelId="{6E5B8A95-E1A2-924C-8111-D64D15152DA4}" type="sibTrans" cxnId="{41FB7500-76E7-BD40-B276-A2F55EE8DB44}">
      <dgm:prSet/>
      <dgm:spPr/>
      <dgm:t>
        <a:bodyPr/>
        <a:lstStyle/>
        <a:p>
          <a:endParaRPr lang="en-US"/>
        </a:p>
      </dgm:t>
    </dgm:pt>
    <dgm:pt modelId="{54EE5AAE-4631-2D4D-B205-4E8FB5832E3B}">
      <dgm:prSet phldrT="[Text]" phldr="1"/>
      <dgm:spPr/>
      <dgm:t>
        <a:bodyPr/>
        <a:lstStyle/>
        <a:p>
          <a:endParaRPr lang="en-US"/>
        </a:p>
      </dgm:t>
    </dgm:pt>
    <dgm:pt modelId="{F6D1B104-D968-7245-8A0E-EF1D3917B2FF}" type="parTrans" cxnId="{FF269C4F-866E-954B-8F08-EF2EB0B1787C}">
      <dgm:prSet/>
      <dgm:spPr/>
      <dgm:t>
        <a:bodyPr/>
        <a:lstStyle/>
        <a:p>
          <a:endParaRPr lang="en-US"/>
        </a:p>
      </dgm:t>
    </dgm:pt>
    <dgm:pt modelId="{D1D67198-8C7B-2A4F-ACCC-5EA3AD1509ED}" type="sibTrans" cxnId="{FF269C4F-866E-954B-8F08-EF2EB0B1787C}">
      <dgm:prSet/>
      <dgm:spPr/>
      <dgm:t>
        <a:bodyPr/>
        <a:lstStyle/>
        <a:p>
          <a:endParaRPr lang="en-US"/>
        </a:p>
      </dgm:t>
    </dgm:pt>
    <dgm:pt modelId="{A6F01428-7D3D-E54C-856F-BAA8566854E8}" type="pres">
      <dgm:prSet presAssocID="{E2E9FE64-7430-044F-BE2A-B8D2892CE33D}" presName="rootnode" presStyleCnt="0">
        <dgm:presLayoutVars>
          <dgm:chMax/>
          <dgm:chPref/>
          <dgm:dir/>
          <dgm:animLvl val="lvl"/>
        </dgm:presLayoutVars>
      </dgm:prSet>
      <dgm:spPr/>
      <dgm:t>
        <a:bodyPr/>
        <a:lstStyle/>
        <a:p>
          <a:endParaRPr lang="en-US"/>
        </a:p>
      </dgm:t>
    </dgm:pt>
    <dgm:pt modelId="{49F84937-199B-1045-BB28-3717E2989F73}" type="pres">
      <dgm:prSet presAssocID="{D54749DE-5D84-8347-8B50-0F00E3BB9D95}" presName="composite" presStyleCnt="0"/>
      <dgm:spPr/>
    </dgm:pt>
    <dgm:pt modelId="{FF1B39DF-5DF3-BD42-A43A-734580533D08}" type="pres">
      <dgm:prSet presAssocID="{D54749DE-5D84-8347-8B50-0F00E3BB9D95}" presName="bentUpArrow1" presStyleLbl="alignImgPlace1" presStyleIdx="0" presStyleCnt="2"/>
      <dgm:spPr/>
    </dgm:pt>
    <dgm:pt modelId="{0E17BE32-1A78-9646-A5B7-A2D9DB713F31}" type="pres">
      <dgm:prSet presAssocID="{D54749DE-5D84-8347-8B50-0F00E3BB9D95}" presName="ParentText" presStyleLbl="node1" presStyleIdx="0" presStyleCnt="3" custLinFactNeighborX="-480">
        <dgm:presLayoutVars>
          <dgm:chMax val="1"/>
          <dgm:chPref val="1"/>
          <dgm:bulletEnabled val="1"/>
        </dgm:presLayoutVars>
      </dgm:prSet>
      <dgm:spPr/>
      <dgm:t>
        <a:bodyPr/>
        <a:lstStyle/>
        <a:p>
          <a:endParaRPr lang="en-US"/>
        </a:p>
      </dgm:t>
    </dgm:pt>
    <dgm:pt modelId="{2F00CAC9-1A44-F445-96A5-F4D62F6E532F}" type="pres">
      <dgm:prSet presAssocID="{D54749DE-5D84-8347-8B50-0F00E3BB9D95}" presName="ChildText" presStyleLbl="revTx" presStyleIdx="0" presStyleCnt="3">
        <dgm:presLayoutVars>
          <dgm:chMax val="0"/>
          <dgm:chPref val="0"/>
          <dgm:bulletEnabled val="1"/>
        </dgm:presLayoutVars>
      </dgm:prSet>
      <dgm:spPr/>
      <dgm:t>
        <a:bodyPr/>
        <a:lstStyle/>
        <a:p>
          <a:endParaRPr lang="en-US"/>
        </a:p>
      </dgm:t>
    </dgm:pt>
    <dgm:pt modelId="{0C30122D-AAD9-ED41-8C22-447E27E57BF1}" type="pres">
      <dgm:prSet presAssocID="{D704E215-7064-DA49-8A7D-490B41C7DFE6}" presName="sibTrans" presStyleCnt="0"/>
      <dgm:spPr/>
    </dgm:pt>
    <dgm:pt modelId="{690A36F3-0160-B34A-AB30-4CE61714927F}" type="pres">
      <dgm:prSet presAssocID="{CD83FED5-E55C-6649-9896-46437EEF3C2E}" presName="composite" presStyleCnt="0"/>
      <dgm:spPr/>
    </dgm:pt>
    <dgm:pt modelId="{94CD0903-03F3-AE45-BEA7-1D4A6034F2E4}" type="pres">
      <dgm:prSet presAssocID="{CD83FED5-E55C-6649-9896-46437EEF3C2E}" presName="bentUpArrow1" presStyleLbl="alignImgPlace1" presStyleIdx="1" presStyleCnt="2"/>
      <dgm:spPr/>
    </dgm:pt>
    <dgm:pt modelId="{23D688FB-50F0-6344-B9AA-1FBED869D16B}" type="pres">
      <dgm:prSet presAssocID="{CD83FED5-E55C-6649-9896-46437EEF3C2E}" presName="ParentText" presStyleLbl="node1" presStyleIdx="1" presStyleCnt="3">
        <dgm:presLayoutVars>
          <dgm:chMax val="1"/>
          <dgm:chPref val="1"/>
          <dgm:bulletEnabled val="1"/>
        </dgm:presLayoutVars>
      </dgm:prSet>
      <dgm:spPr/>
      <dgm:t>
        <a:bodyPr/>
        <a:lstStyle/>
        <a:p>
          <a:endParaRPr lang="en-US"/>
        </a:p>
      </dgm:t>
    </dgm:pt>
    <dgm:pt modelId="{9996C9EA-0397-AF40-95D2-5A8BFEC3646E}" type="pres">
      <dgm:prSet presAssocID="{CD83FED5-E55C-6649-9896-46437EEF3C2E}" presName="ChildText" presStyleLbl="revTx" presStyleIdx="1" presStyleCnt="3">
        <dgm:presLayoutVars>
          <dgm:chMax val="0"/>
          <dgm:chPref val="0"/>
          <dgm:bulletEnabled val="1"/>
        </dgm:presLayoutVars>
      </dgm:prSet>
      <dgm:spPr/>
      <dgm:t>
        <a:bodyPr/>
        <a:lstStyle/>
        <a:p>
          <a:endParaRPr lang="en-US"/>
        </a:p>
      </dgm:t>
    </dgm:pt>
    <dgm:pt modelId="{2DBD1F86-30C9-AF4D-866E-813F37188E6A}" type="pres">
      <dgm:prSet presAssocID="{31E207D6-9CD1-7F4B-8905-2C8640726421}" presName="sibTrans" presStyleCnt="0"/>
      <dgm:spPr/>
    </dgm:pt>
    <dgm:pt modelId="{589344D7-0497-F943-AE6A-BACBFDF1FB7C}" type="pres">
      <dgm:prSet presAssocID="{4BFB6EDA-FC7D-F14B-9C5E-A2A26EE781AE}" presName="composite" presStyleCnt="0"/>
      <dgm:spPr/>
    </dgm:pt>
    <dgm:pt modelId="{CF8F11AB-5729-9141-91F7-97991A84A2D0}" type="pres">
      <dgm:prSet presAssocID="{4BFB6EDA-FC7D-F14B-9C5E-A2A26EE781AE}" presName="ParentText" presStyleLbl="node1" presStyleIdx="2" presStyleCnt="3">
        <dgm:presLayoutVars>
          <dgm:chMax val="1"/>
          <dgm:chPref val="1"/>
          <dgm:bulletEnabled val="1"/>
        </dgm:presLayoutVars>
      </dgm:prSet>
      <dgm:spPr/>
      <dgm:t>
        <a:bodyPr/>
        <a:lstStyle/>
        <a:p>
          <a:endParaRPr lang="en-US"/>
        </a:p>
      </dgm:t>
    </dgm:pt>
    <dgm:pt modelId="{95F51C1E-4207-C442-81F0-8DB5C9443D02}" type="pres">
      <dgm:prSet presAssocID="{4BFB6EDA-FC7D-F14B-9C5E-A2A26EE781AE}" presName="FinalChildText" presStyleLbl="revTx" presStyleIdx="2" presStyleCnt="3">
        <dgm:presLayoutVars>
          <dgm:chMax val="0"/>
          <dgm:chPref val="0"/>
          <dgm:bulletEnabled val="1"/>
        </dgm:presLayoutVars>
      </dgm:prSet>
      <dgm:spPr/>
      <dgm:t>
        <a:bodyPr/>
        <a:lstStyle/>
        <a:p>
          <a:endParaRPr lang="en-US"/>
        </a:p>
      </dgm:t>
    </dgm:pt>
  </dgm:ptLst>
  <dgm:cxnLst>
    <dgm:cxn modelId="{1BD38DD5-6B97-4C4E-AB49-FED1BC13C801}" type="presOf" srcId="{4BFB6EDA-FC7D-F14B-9C5E-A2A26EE781AE}" destId="{CF8F11AB-5729-9141-91F7-97991A84A2D0}" srcOrd="0" destOrd="0" presId="urn:microsoft.com/office/officeart/2005/8/layout/StepDownProcess"/>
    <dgm:cxn modelId="{98BD5A55-91AE-7F4A-94BD-D8CB3A064AE7}" type="presOf" srcId="{CD83FED5-E55C-6649-9896-46437EEF3C2E}" destId="{23D688FB-50F0-6344-B9AA-1FBED869D16B}" srcOrd="0" destOrd="0" presId="urn:microsoft.com/office/officeart/2005/8/layout/StepDownProcess"/>
    <dgm:cxn modelId="{AADD5D15-4DDC-8F48-AA1A-203E36D5A746}" type="presOf" srcId="{D54749DE-5D84-8347-8B50-0F00E3BB9D95}" destId="{0E17BE32-1A78-9646-A5B7-A2D9DB713F31}" srcOrd="0" destOrd="0" presId="urn:microsoft.com/office/officeart/2005/8/layout/StepDownProcess"/>
    <dgm:cxn modelId="{A347FD9B-ECAF-EA42-97A7-AAE18446BE5E}" srcId="{D54749DE-5D84-8347-8B50-0F00E3BB9D95}" destId="{541A9CFA-1EBC-BE41-8206-B8B73DB54DFC}" srcOrd="0" destOrd="0" parTransId="{0E6CF986-35A1-284B-9FE0-ABCAE47A2DBB}" sibTransId="{2A847A5D-B953-F146-AB7E-61059F17D9E0}"/>
    <dgm:cxn modelId="{93B31523-69D9-2A49-8042-55B7FE24E855}" type="presOf" srcId="{541A9CFA-1EBC-BE41-8206-B8B73DB54DFC}" destId="{2F00CAC9-1A44-F445-96A5-F4D62F6E532F}" srcOrd="0" destOrd="0" presId="urn:microsoft.com/office/officeart/2005/8/layout/StepDownProcess"/>
    <dgm:cxn modelId="{51584AC0-9E8B-C640-BE0E-662C1B7326D0}" srcId="{E2E9FE64-7430-044F-BE2A-B8D2892CE33D}" destId="{D54749DE-5D84-8347-8B50-0F00E3BB9D95}" srcOrd="0" destOrd="0" parTransId="{ED9D8D13-8BA4-DB4B-9806-4D2C2A46394E}" sibTransId="{D704E215-7064-DA49-8A7D-490B41C7DFE6}"/>
    <dgm:cxn modelId="{088BDF30-69F2-C44D-A5E9-43DD931DBD86}" srcId="{CD83FED5-E55C-6649-9896-46437EEF3C2E}" destId="{54F70151-71AB-E444-82B7-FE0F3D6B349F}" srcOrd="0" destOrd="0" parTransId="{200E5CB6-EE86-7741-9ED3-FA86D57AF2B1}" sibTransId="{FFF63FB8-9C7E-FC4C-BD43-C02124F058A3}"/>
    <dgm:cxn modelId="{39AC6515-0422-4242-BB73-CEB1D637959C}" type="presOf" srcId="{54F70151-71AB-E444-82B7-FE0F3D6B349F}" destId="{9996C9EA-0397-AF40-95D2-5A8BFEC3646E}" srcOrd="0" destOrd="0" presId="urn:microsoft.com/office/officeart/2005/8/layout/StepDownProcess"/>
    <dgm:cxn modelId="{F62B82E3-652C-4345-90D5-4CF145F24F9B}" srcId="{E2E9FE64-7430-044F-BE2A-B8D2892CE33D}" destId="{CD83FED5-E55C-6649-9896-46437EEF3C2E}" srcOrd="1" destOrd="0" parTransId="{98F78BA1-7DCE-0B4F-894E-09723A47DC8D}" sibTransId="{31E207D6-9CD1-7F4B-8905-2C8640726421}"/>
    <dgm:cxn modelId="{3AE84BB5-AF53-BB40-B4C8-1F94727ECF1E}" type="presOf" srcId="{54EE5AAE-4631-2D4D-B205-4E8FB5832E3B}" destId="{95F51C1E-4207-C442-81F0-8DB5C9443D02}" srcOrd="0" destOrd="0" presId="urn:microsoft.com/office/officeart/2005/8/layout/StepDownProcess"/>
    <dgm:cxn modelId="{FF269C4F-866E-954B-8F08-EF2EB0B1787C}" srcId="{4BFB6EDA-FC7D-F14B-9C5E-A2A26EE781AE}" destId="{54EE5AAE-4631-2D4D-B205-4E8FB5832E3B}" srcOrd="0" destOrd="0" parTransId="{F6D1B104-D968-7245-8A0E-EF1D3917B2FF}" sibTransId="{D1D67198-8C7B-2A4F-ACCC-5EA3AD1509ED}"/>
    <dgm:cxn modelId="{41FB7500-76E7-BD40-B276-A2F55EE8DB44}" srcId="{E2E9FE64-7430-044F-BE2A-B8D2892CE33D}" destId="{4BFB6EDA-FC7D-F14B-9C5E-A2A26EE781AE}" srcOrd="2" destOrd="0" parTransId="{1EA2AF5F-1AB3-DD4E-9D78-C39C5B4FAAA8}" sibTransId="{6E5B8A95-E1A2-924C-8111-D64D15152DA4}"/>
    <dgm:cxn modelId="{D77EBCD2-517A-4043-8756-5FFACCF29053}" type="presOf" srcId="{E2E9FE64-7430-044F-BE2A-B8D2892CE33D}" destId="{A6F01428-7D3D-E54C-856F-BAA8566854E8}" srcOrd="0" destOrd="0" presId="urn:microsoft.com/office/officeart/2005/8/layout/StepDownProcess"/>
    <dgm:cxn modelId="{6A455788-50B7-5349-BF64-51D10E0CE221}" type="presParOf" srcId="{A6F01428-7D3D-E54C-856F-BAA8566854E8}" destId="{49F84937-199B-1045-BB28-3717E2989F73}" srcOrd="0" destOrd="0" presId="urn:microsoft.com/office/officeart/2005/8/layout/StepDownProcess"/>
    <dgm:cxn modelId="{7CFD9872-8DE3-6A41-87EA-59F1E35F0AEF}" type="presParOf" srcId="{49F84937-199B-1045-BB28-3717E2989F73}" destId="{FF1B39DF-5DF3-BD42-A43A-734580533D08}" srcOrd="0" destOrd="0" presId="urn:microsoft.com/office/officeart/2005/8/layout/StepDownProcess"/>
    <dgm:cxn modelId="{A5E2DB68-416D-E447-94AF-053E1330E841}" type="presParOf" srcId="{49F84937-199B-1045-BB28-3717E2989F73}" destId="{0E17BE32-1A78-9646-A5B7-A2D9DB713F31}" srcOrd="1" destOrd="0" presId="urn:microsoft.com/office/officeart/2005/8/layout/StepDownProcess"/>
    <dgm:cxn modelId="{E385CC91-72CC-474A-8646-B66AFC5F2B74}" type="presParOf" srcId="{49F84937-199B-1045-BB28-3717E2989F73}" destId="{2F00CAC9-1A44-F445-96A5-F4D62F6E532F}" srcOrd="2" destOrd="0" presId="urn:microsoft.com/office/officeart/2005/8/layout/StepDownProcess"/>
    <dgm:cxn modelId="{FD310B9A-01A8-4B4D-84F8-53F8B70DBD18}" type="presParOf" srcId="{A6F01428-7D3D-E54C-856F-BAA8566854E8}" destId="{0C30122D-AAD9-ED41-8C22-447E27E57BF1}" srcOrd="1" destOrd="0" presId="urn:microsoft.com/office/officeart/2005/8/layout/StepDownProcess"/>
    <dgm:cxn modelId="{E922997F-3020-7D49-B1AE-910660E1D3D2}" type="presParOf" srcId="{A6F01428-7D3D-E54C-856F-BAA8566854E8}" destId="{690A36F3-0160-B34A-AB30-4CE61714927F}" srcOrd="2" destOrd="0" presId="urn:microsoft.com/office/officeart/2005/8/layout/StepDownProcess"/>
    <dgm:cxn modelId="{91861C51-DE6E-0746-AF15-74D7F9A917D9}" type="presParOf" srcId="{690A36F3-0160-B34A-AB30-4CE61714927F}" destId="{94CD0903-03F3-AE45-BEA7-1D4A6034F2E4}" srcOrd="0" destOrd="0" presId="urn:microsoft.com/office/officeart/2005/8/layout/StepDownProcess"/>
    <dgm:cxn modelId="{6E4074DB-9436-BE4E-B495-83565ABD1991}" type="presParOf" srcId="{690A36F3-0160-B34A-AB30-4CE61714927F}" destId="{23D688FB-50F0-6344-B9AA-1FBED869D16B}" srcOrd="1" destOrd="0" presId="urn:microsoft.com/office/officeart/2005/8/layout/StepDownProcess"/>
    <dgm:cxn modelId="{A36D4E79-F413-1C42-8B49-1B1C181B06D4}" type="presParOf" srcId="{690A36F3-0160-B34A-AB30-4CE61714927F}" destId="{9996C9EA-0397-AF40-95D2-5A8BFEC3646E}" srcOrd="2" destOrd="0" presId="urn:microsoft.com/office/officeart/2005/8/layout/StepDownProcess"/>
    <dgm:cxn modelId="{88728D07-9274-864E-BEE3-C7BC1F31F2E9}" type="presParOf" srcId="{A6F01428-7D3D-E54C-856F-BAA8566854E8}" destId="{2DBD1F86-30C9-AF4D-866E-813F37188E6A}" srcOrd="3" destOrd="0" presId="urn:microsoft.com/office/officeart/2005/8/layout/StepDownProcess"/>
    <dgm:cxn modelId="{CABF95A6-39F4-D845-881D-E897A9EFF1BF}" type="presParOf" srcId="{A6F01428-7D3D-E54C-856F-BAA8566854E8}" destId="{589344D7-0497-F943-AE6A-BACBFDF1FB7C}" srcOrd="4" destOrd="0" presId="urn:microsoft.com/office/officeart/2005/8/layout/StepDownProcess"/>
    <dgm:cxn modelId="{4409516B-6AE3-4249-B323-BC133B267289}" type="presParOf" srcId="{589344D7-0497-F943-AE6A-BACBFDF1FB7C}" destId="{CF8F11AB-5729-9141-91F7-97991A84A2D0}" srcOrd="0" destOrd="0" presId="urn:microsoft.com/office/officeart/2005/8/layout/StepDownProcess"/>
    <dgm:cxn modelId="{50B8AF9D-3CC2-1340-93AA-492EA49C25A3}" type="presParOf" srcId="{589344D7-0497-F943-AE6A-BACBFDF1FB7C}" destId="{95F51C1E-4207-C442-81F0-8DB5C9443D02}" srcOrd="1" destOrd="0" presId="urn:microsoft.com/office/officeart/2005/8/layout/StepDown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69C616B-7DAA-3C47-8F33-569F679591F3}" type="doc">
      <dgm:prSet loTypeId="urn:microsoft.com/office/officeart/2005/8/layout/hList9" loCatId="" qsTypeId="urn:microsoft.com/office/officeart/2005/8/quickstyle/simple1" qsCatId="simple" csTypeId="urn:microsoft.com/office/officeart/2005/8/colors/accent1_2" csCatId="accent1" phldr="1"/>
      <dgm:spPr/>
      <dgm:t>
        <a:bodyPr/>
        <a:lstStyle/>
        <a:p>
          <a:endParaRPr lang="en-US"/>
        </a:p>
      </dgm:t>
    </dgm:pt>
    <dgm:pt modelId="{F224E162-73EF-5741-B0A8-982EE68858FC}">
      <dgm:prSet phldrT="[Text]"/>
      <dgm:spPr/>
      <dgm:t>
        <a:bodyPr/>
        <a:lstStyle/>
        <a:p>
          <a:pPr>
            <a:lnSpc>
              <a:spcPct val="150000"/>
            </a:lnSpc>
          </a:pPr>
          <a:r>
            <a:rPr lang="en-US" dirty="0" err="1">
              <a:solidFill>
                <a:schemeClr val="tx2"/>
              </a:solidFill>
              <a:latin typeface="Times New Roman" panose="02020603050405020304" pitchFamily="18" charset="0"/>
              <a:cs typeface="Times New Roman" panose="02020603050405020304" pitchFamily="18" charset="0"/>
            </a:rPr>
            <a:t>Giường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ngủ</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chăn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gối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nệm</a:t>
          </a:r>
          <a:r>
            <a:rPr lang="en-US" dirty="0">
              <a:solidFill>
                <a:schemeClr val="tx2"/>
              </a:solidFill>
              <a:latin typeface="Times New Roman" panose="02020603050405020304" pitchFamily="18" charset="0"/>
              <a:cs typeface="Times New Roman" panose="02020603050405020304" pitchFamily="18" charset="0"/>
            </a:rPr>
            <a:t>…</a:t>
          </a:r>
          <a:r>
            <a:rPr lang="en-US" dirty="0" err="1">
              <a:solidFill>
                <a:schemeClr val="tx2"/>
              </a:solidFill>
              <a:latin typeface="Times New Roman" panose="02020603050405020304" pitchFamily="18" charset="0"/>
              <a:cs typeface="Times New Roman" panose="02020603050405020304" pitchFamily="18" charset="0"/>
            </a:rPr>
            <a:t>đảm</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bảo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đầy</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đủ</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sạch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sẽ</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kích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thước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phù</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hợp</a:t>
          </a:r>
          <a:endParaRPr lang="en-US" dirty="0">
            <a:solidFill>
              <a:schemeClr val="tx2"/>
            </a:solidFill>
            <a:latin typeface="Times New Roman" panose="02020603050405020304" pitchFamily="18" charset="0"/>
            <a:cs typeface="Times New Roman" panose="02020603050405020304" pitchFamily="18" charset="0"/>
          </a:endParaRPr>
        </a:p>
      </dgm:t>
    </dgm:pt>
    <dgm:pt modelId="{3E91A153-B01C-6E44-A219-406A2A6FB06C}" type="parTrans" cxnId="{8035FB51-82C6-454B-99CE-6E4D99299F55}">
      <dgm:prSet/>
      <dgm:spPr/>
      <dgm:t>
        <a:bodyPr/>
        <a:lstStyle/>
        <a:p>
          <a:endParaRPr lang="en-US"/>
        </a:p>
      </dgm:t>
    </dgm:pt>
    <dgm:pt modelId="{89E38447-6F22-DD43-9D0E-796D017BD88F}" type="sibTrans" cxnId="{8035FB51-82C6-454B-99CE-6E4D99299F55}">
      <dgm:prSet/>
      <dgm:spPr/>
      <dgm:t>
        <a:bodyPr/>
        <a:lstStyle/>
        <a:p>
          <a:endParaRPr lang="en-US"/>
        </a:p>
      </dgm:t>
    </dgm:pt>
    <dgm:pt modelId="{44C7B45D-D4B6-0E4E-899F-7A8738ACA191}">
      <dgm:prSet phldrT="[Text]"/>
      <dgm:spPr/>
      <dgm:t>
        <a:bodyPr/>
        <a:lstStyle/>
        <a:p>
          <a:r>
            <a:rPr lang="en-US" dirty="0" err="1"/>
            <a:t>Đồ</a:t>
          </a:r>
          <a:r>
            <a:rPr lang="en-US" dirty="0"/>
            <a:t> </a:t>
          </a:r>
          <a:r>
            <a:rPr lang="en-US" dirty="0" err="1"/>
            <a:t>dùng</a:t>
          </a:r>
          <a:endParaRPr lang="en-US" dirty="0"/>
        </a:p>
      </dgm:t>
    </dgm:pt>
    <dgm:pt modelId="{39FDD146-DB36-244D-A4E4-2D55545342CC}" type="sibTrans" cxnId="{EFE8E2A3-8884-5E46-976E-C9D4B7E2C99F}">
      <dgm:prSet/>
      <dgm:spPr/>
      <dgm:t>
        <a:bodyPr/>
        <a:lstStyle/>
        <a:p>
          <a:endParaRPr lang="en-US"/>
        </a:p>
      </dgm:t>
    </dgm:pt>
    <dgm:pt modelId="{5B8BBF53-4FC3-8F4D-8BF6-019FC2FB4FA6}" type="parTrans" cxnId="{EFE8E2A3-8884-5E46-976E-C9D4B7E2C99F}">
      <dgm:prSet/>
      <dgm:spPr/>
      <dgm:t>
        <a:bodyPr/>
        <a:lstStyle/>
        <a:p>
          <a:endParaRPr lang="en-US"/>
        </a:p>
      </dgm:t>
    </dgm:pt>
    <dgm:pt modelId="{BF687DE3-6E14-7F4F-B8B0-77C9A67E5185}">
      <dgm:prSet phldrT="[Text]"/>
      <dgm:spPr/>
      <dgm:t>
        <a:bodyPr/>
        <a:lstStyle/>
        <a:p>
          <a:r>
            <a:rPr lang="en-US" dirty="0" err="1"/>
            <a:t>Phòng</a:t>
          </a:r>
          <a:r>
            <a:rPr lang="en-US" dirty="0"/>
            <a:t> </a:t>
          </a:r>
          <a:r>
            <a:rPr lang="en-US" dirty="0" err="1"/>
            <a:t>ngủ</a:t>
          </a:r>
          <a:endParaRPr lang="en-US" dirty="0"/>
        </a:p>
      </dgm:t>
    </dgm:pt>
    <dgm:pt modelId="{48A3964C-1287-A840-B561-69A73CF2D49D}" type="sibTrans" cxnId="{EE5CCA46-C8C6-CB46-8655-10BDE6B3918E}">
      <dgm:prSet/>
      <dgm:spPr/>
      <dgm:t>
        <a:bodyPr/>
        <a:lstStyle/>
        <a:p>
          <a:endParaRPr lang="en-US"/>
        </a:p>
      </dgm:t>
    </dgm:pt>
    <dgm:pt modelId="{79DC1C06-0D76-CF4F-AF10-F3EAAB959D79}" type="parTrans" cxnId="{EE5CCA46-C8C6-CB46-8655-10BDE6B3918E}">
      <dgm:prSet/>
      <dgm:spPr/>
      <dgm:t>
        <a:bodyPr/>
        <a:lstStyle/>
        <a:p>
          <a:endParaRPr lang="en-US"/>
        </a:p>
      </dgm:t>
    </dgm:pt>
    <dgm:pt modelId="{659E9F2C-1945-D34C-B206-530F101420D4}">
      <dgm:prSet phldrT="[Text]" custT="1"/>
      <dgm:spPr/>
      <dgm:t>
        <a:bodyPr/>
        <a:lstStyle/>
        <a:p>
          <a:pPr>
            <a:lnSpc>
              <a:spcPct val="150000"/>
            </a:lnSpc>
          </a:pP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vệ</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sinh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sạch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sẽ</a:t>
          </a:r>
          <a:endParaRPr lang="en-US" sz="2400" dirty="0">
            <a:solidFill>
              <a:schemeClr val="tx2"/>
            </a:solidFill>
            <a:latin typeface="Times New Roman" panose="02020603050405020304" pitchFamily="18" charset="0"/>
            <a:cs typeface="Times New Roman" panose="02020603050405020304" pitchFamily="18" charset="0"/>
          </a:endParaRPr>
        </a:p>
        <a:p>
          <a:pPr>
            <a:lnSpc>
              <a:spcPct val="150000"/>
            </a:lnSpc>
          </a:pP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thoáng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khí</a:t>
          </a:r>
          <a:endParaRPr lang="en-US" sz="2400" dirty="0">
            <a:solidFill>
              <a:schemeClr val="tx2"/>
            </a:solidFill>
            <a:latin typeface="Times New Roman" panose="02020603050405020304" pitchFamily="18" charset="0"/>
            <a:cs typeface="Times New Roman" panose="02020603050405020304" pitchFamily="18" charset="0"/>
          </a:endParaRPr>
        </a:p>
        <a:p>
          <a:pPr>
            <a:lnSpc>
              <a:spcPct val="150000"/>
            </a:lnSpc>
          </a:pP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ánh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sáng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vừa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phải</a:t>
          </a:r>
          <a:endParaRPr lang="en-US" sz="2400" dirty="0">
            <a:solidFill>
              <a:schemeClr val="tx2"/>
            </a:solidFill>
            <a:latin typeface="Times New Roman" panose="02020603050405020304" pitchFamily="18" charset="0"/>
            <a:cs typeface="Times New Roman" panose="02020603050405020304" pitchFamily="18" charset="0"/>
          </a:endParaRPr>
        </a:p>
        <a:p>
          <a:pPr>
            <a:lnSpc>
              <a:spcPct val="150000"/>
            </a:lnSpc>
          </a:pP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nhiệt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độ</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ấm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về</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mùa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đông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thoáng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mát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về</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mùa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hè</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nếu</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lớp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sử</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dụng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điều</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hòa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nhiệt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độ</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giữ</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mức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từ</a:t>
          </a:r>
          <a:r>
            <a:rPr lang="en-US" sz="2400" dirty="0">
              <a:solidFill>
                <a:schemeClr val="tx2"/>
              </a:solidFill>
              <a:latin typeface="Times New Roman" panose="02020603050405020304" pitchFamily="18" charset="0"/>
              <a:cs typeface="Times New Roman" panose="02020603050405020304" pitchFamily="18" charset="0"/>
            </a:rPr>
            <a:t> 25 </a:t>
          </a:r>
          <a:r>
            <a:rPr lang="en-US" sz="2400" dirty="0" err="1">
              <a:solidFill>
                <a:schemeClr val="tx2"/>
              </a:solidFill>
              <a:latin typeface="Times New Roman" panose="02020603050405020304" pitchFamily="18" charset="0"/>
              <a:cs typeface="Times New Roman" panose="02020603050405020304" pitchFamily="18" charset="0"/>
            </a:rPr>
            <a:t>độ</a:t>
          </a:r>
          <a:r>
            <a:rPr lang="en-US" sz="2400" dirty="0">
              <a:solidFill>
                <a:schemeClr val="tx2"/>
              </a:solidFill>
              <a:latin typeface="Times New Roman" panose="02020603050405020304" pitchFamily="18" charset="0"/>
              <a:cs typeface="Times New Roman" panose="02020603050405020304" pitchFamily="18" charset="0"/>
            </a:rPr>
            <a:t> C), </a:t>
          </a:r>
          <a:r>
            <a:rPr lang="en-US" sz="2400" dirty="0" err="1">
              <a:solidFill>
                <a:schemeClr val="tx2"/>
              </a:solidFill>
              <a:latin typeface="Times New Roman" panose="02020603050405020304" pitchFamily="18" charset="0"/>
              <a:cs typeface="Times New Roman" panose="02020603050405020304" pitchFamily="18" charset="0"/>
            </a:rPr>
            <a:t>điều</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chỉnh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quạt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nhiệt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độ</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điều</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hoà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phù</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hợp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không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có</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tiếng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ồn</a:t>
          </a:r>
          <a:r>
            <a:rPr lang="en-US" sz="2400" dirty="0">
              <a:solidFill>
                <a:schemeClr val="tx2"/>
              </a:solidFill>
              <a:latin typeface="Times New Roman" panose="02020603050405020304" pitchFamily="18" charset="0"/>
              <a:cs typeface="Times New Roman" panose="02020603050405020304" pitchFamily="18" charset="0"/>
            </a:rPr>
            <a:t>.</a:t>
          </a:r>
        </a:p>
      </dgm:t>
    </dgm:pt>
    <dgm:pt modelId="{A782CDDB-5C3B-1F42-A3A5-BEE1DE7359F2}" type="sibTrans" cxnId="{E217CDFC-0A7A-E542-982E-533ED67DC16F}">
      <dgm:prSet/>
      <dgm:spPr/>
      <dgm:t>
        <a:bodyPr/>
        <a:lstStyle/>
        <a:p>
          <a:endParaRPr lang="en-US"/>
        </a:p>
      </dgm:t>
    </dgm:pt>
    <dgm:pt modelId="{F4454046-20CA-1E4C-96CC-DF0B82FA25FD}" type="parTrans" cxnId="{E217CDFC-0A7A-E542-982E-533ED67DC16F}">
      <dgm:prSet/>
      <dgm:spPr/>
      <dgm:t>
        <a:bodyPr/>
        <a:lstStyle/>
        <a:p>
          <a:endParaRPr lang="en-US"/>
        </a:p>
      </dgm:t>
    </dgm:pt>
    <dgm:pt modelId="{AB732869-C340-DA41-9BF0-343A9A86E46E}" type="pres">
      <dgm:prSet presAssocID="{669C616B-7DAA-3C47-8F33-569F679591F3}" presName="list" presStyleCnt="0">
        <dgm:presLayoutVars>
          <dgm:dir/>
          <dgm:animLvl val="lvl"/>
        </dgm:presLayoutVars>
      </dgm:prSet>
      <dgm:spPr/>
      <dgm:t>
        <a:bodyPr/>
        <a:lstStyle/>
        <a:p>
          <a:endParaRPr lang="en-US"/>
        </a:p>
      </dgm:t>
    </dgm:pt>
    <dgm:pt modelId="{A45388E7-0C2D-134D-8AB0-035BDB397473}" type="pres">
      <dgm:prSet presAssocID="{BF687DE3-6E14-7F4F-B8B0-77C9A67E5185}" presName="posSpace" presStyleCnt="0"/>
      <dgm:spPr/>
    </dgm:pt>
    <dgm:pt modelId="{2DEA06BF-0CD7-0A4B-ACDF-0825F6C68B90}" type="pres">
      <dgm:prSet presAssocID="{BF687DE3-6E14-7F4F-B8B0-77C9A67E5185}" presName="vertFlow" presStyleCnt="0"/>
      <dgm:spPr/>
    </dgm:pt>
    <dgm:pt modelId="{2F4F0B65-BFF9-814B-8492-BD04C6C27775}" type="pres">
      <dgm:prSet presAssocID="{BF687DE3-6E14-7F4F-B8B0-77C9A67E5185}" presName="topSpace" presStyleCnt="0"/>
      <dgm:spPr/>
    </dgm:pt>
    <dgm:pt modelId="{1426CF67-644F-3B48-8A2E-616EF6243A0D}" type="pres">
      <dgm:prSet presAssocID="{BF687DE3-6E14-7F4F-B8B0-77C9A67E5185}" presName="firstComp" presStyleCnt="0"/>
      <dgm:spPr/>
    </dgm:pt>
    <dgm:pt modelId="{1591F01E-16F9-654A-AC59-42CC6B6B038B}" type="pres">
      <dgm:prSet presAssocID="{BF687DE3-6E14-7F4F-B8B0-77C9A67E5185}" presName="firstChild" presStyleLbl="bgAccFollowNode1" presStyleIdx="0" presStyleCnt="2" custScaleX="142299" custScaleY="242666"/>
      <dgm:spPr/>
      <dgm:t>
        <a:bodyPr/>
        <a:lstStyle/>
        <a:p>
          <a:endParaRPr lang="en-US"/>
        </a:p>
      </dgm:t>
    </dgm:pt>
    <dgm:pt modelId="{1C126C2A-1CEB-5241-8340-94ED1DC71512}" type="pres">
      <dgm:prSet presAssocID="{BF687DE3-6E14-7F4F-B8B0-77C9A67E5185}" presName="firstChildTx" presStyleLbl="bgAccFollowNode1" presStyleIdx="0" presStyleCnt="2">
        <dgm:presLayoutVars>
          <dgm:bulletEnabled val="1"/>
        </dgm:presLayoutVars>
      </dgm:prSet>
      <dgm:spPr/>
      <dgm:t>
        <a:bodyPr/>
        <a:lstStyle/>
        <a:p>
          <a:endParaRPr lang="en-US"/>
        </a:p>
      </dgm:t>
    </dgm:pt>
    <dgm:pt modelId="{F4DFD1AF-9C76-5748-B400-9E52C883D130}" type="pres">
      <dgm:prSet presAssocID="{BF687DE3-6E14-7F4F-B8B0-77C9A67E5185}" presName="negSpace" presStyleCnt="0"/>
      <dgm:spPr/>
    </dgm:pt>
    <dgm:pt modelId="{DAA8046B-7212-9F44-B6E2-EBFA3DC54B84}" type="pres">
      <dgm:prSet presAssocID="{BF687DE3-6E14-7F4F-B8B0-77C9A67E5185}" presName="circle" presStyleLbl="node1" presStyleIdx="0" presStyleCnt="2" custLinFactNeighborX="-96623" custLinFactNeighborY="-3056"/>
      <dgm:spPr/>
      <dgm:t>
        <a:bodyPr/>
        <a:lstStyle/>
        <a:p>
          <a:endParaRPr lang="en-US"/>
        </a:p>
      </dgm:t>
    </dgm:pt>
    <dgm:pt modelId="{286CDCA6-2C11-E74E-8E27-545A09D3FF66}" type="pres">
      <dgm:prSet presAssocID="{48A3964C-1287-A840-B561-69A73CF2D49D}" presName="transSpace" presStyleCnt="0"/>
      <dgm:spPr/>
    </dgm:pt>
    <dgm:pt modelId="{D43A69B5-BE2F-2449-B17B-FC1A52C91859}" type="pres">
      <dgm:prSet presAssocID="{44C7B45D-D4B6-0E4E-899F-7A8738ACA191}" presName="posSpace" presStyleCnt="0"/>
      <dgm:spPr/>
    </dgm:pt>
    <dgm:pt modelId="{9691350D-1254-3B48-BA7A-083B71EC1A9A}" type="pres">
      <dgm:prSet presAssocID="{44C7B45D-D4B6-0E4E-899F-7A8738ACA191}" presName="vertFlow" presStyleCnt="0"/>
      <dgm:spPr/>
    </dgm:pt>
    <dgm:pt modelId="{AB4F29FF-3DC1-164A-84A8-192D98923759}" type="pres">
      <dgm:prSet presAssocID="{44C7B45D-D4B6-0E4E-899F-7A8738ACA191}" presName="topSpace" presStyleCnt="0"/>
      <dgm:spPr/>
    </dgm:pt>
    <dgm:pt modelId="{6E1E91E4-2F43-C942-9F2C-E8FA12CD1480}" type="pres">
      <dgm:prSet presAssocID="{44C7B45D-D4B6-0E4E-899F-7A8738ACA191}" presName="firstComp" presStyleCnt="0"/>
      <dgm:spPr/>
    </dgm:pt>
    <dgm:pt modelId="{752E01F7-71C3-E64E-8D8A-8D48041939B2}" type="pres">
      <dgm:prSet presAssocID="{44C7B45D-D4B6-0E4E-899F-7A8738ACA191}" presName="firstChild" presStyleLbl="bgAccFollowNode1" presStyleIdx="1" presStyleCnt="2" custLinFactNeighborX="-19752" custLinFactNeighborY="21708"/>
      <dgm:spPr/>
      <dgm:t>
        <a:bodyPr/>
        <a:lstStyle/>
        <a:p>
          <a:endParaRPr lang="en-US"/>
        </a:p>
      </dgm:t>
    </dgm:pt>
    <dgm:pt modelId="{0B874B6C-5F6B-CF4E-A59D-27A2EE19C9C9}" type="pres">
      <dgm:prSet presAssocID="{44C7B45D-D4B6-0E4E-899F-7A8738ACA191}" presName="firstChildTx" presStyleLbl="bgAccFollowNode1" presStyleIdx="1" presStyleCnt="2">
        <dgm:presLayoutVars>
          <dgm:bulletEnabled val="1"/>
        </dgm:presLayoutVars>
      </dgm:prSet>
      <dgm:spPr/>
      <dgm:t>
        <a:bodyPr/>
        <a:lstStyle/>
        <a:p>
          <a:endParaRPr lang="en-US"/>
        </a:p>
      </dgm:t>
    </dgm:pt>
    <dgm:pt modelId="{4357634A-EFDD-D741-8950-934BA3345EC0}" type="pres">
      <dgm:prSet presAssocID="{44C7B45D-D4B6-0E4E-899F-7A8738ACA191}" presName="negSpace" presStyleCnt="0"/>
      <dgm:spPr/>
    </dgm:pt>
    <dgm:pt modelId="{0D2288D8-ABB8-2E45-A05C-CBF847A02160}" type="pres">
      <dgm:prSet presAssocID="{44C7B45D-D4B6-0E4E-899F-7A8738ACA191}" presName="circle" presStyleLbl="node1" presStyleIdx="1" presStyleCnt="2" custLinFactNeighborX="-10673" custLinFactNeighborY="-9311"/>
      <dgm:spPr/>
      <dgm:t>
        <a:bodyPr/>
        <a:lstStyle/>
        <a:p>
          <a:endParaRPr lang="en-US"/>
        </a:p>
      </dgm:t>
    </dgm:pt>
  </dgm:ptLst>
  <dgm:cxnLst>
    <dgm:cxn modelId="{EE5CCA46-C8C6-CB46-8655-10BDE6B3918E}" srcId="{669C616B-7DAA-3C47-8F33-569F679591F3}" destId="{BF687DE3-6E14-7F4F-B8B0-77C9A67E5185}" srcOrd="0" destOrd="0" parTransId="{79DC1C06-0D76-CF4F-AF10-F3EAAB959D79}" sibTransId="{48A3964C-1287-A840-B561-69A73CF2D49D}"/>
    <dgm:cxn modelId="{96DA6C49-2293-4E84-9000-751CF6F730A0}" type="presOf" srcId="{659E9F2C-1945-D34C-B206-530F101420D4}" destId="{1C126C2A-1CEB-5241-8340-94ED1DC71512}" srcOrd="1" destOrd="0" presId="urn:microsoft.com/office/officeart/2005/8/layout/hList9"/>
    <dgm:cxn modelId="{9F0EA033-F484-4011-8575-0D341244B090}" type="presOf" srcId="{44C7B45D-D4B6-0E4E-899F-7A8738ACA191}" destId="{0D2288D8-ABB8-2E45-A05C-CBF847A02160}" srcOrd="0" destOrd="0" presId="urn:microsoft.com/office/officeart/2005/8/layout/hList9"/>
    <dgm:cxn modelId="{6AA1AA02-1BCF-4D41-9C48-F4B2CB7BD55F}" type="presOf" srcId="{F224E162-73EF-5741-B0A8-982EE68858FC}" destId="{0B874B6C-5F6B-CF4E-A59D-27A2EE19C9C9}" srcOrd="1" destOrd="0" presId="urn:microsoft.com/office/officeart/2005/8/layout/hList9"/>
    <dgm:cxn modelId="{8035FB51-82C6-454B-99CE-6E4D99299F55}" srcId="{44C7B45D-D4B6-0E4E-899F-7A8738ACA191}" destId="{F224E162-73EF-5741-B0A8-982EE68858FC}" srcOrd="0" destOrd="0" parTransId="{3E91A153-B01C-6E44-A219-406A2A6FB06C}" sibTransId="{89E38447-6F22-DD43-9D0E-796D017BD88F}"/>
    <dgm:cxn modelId="{B9A18449-D5E9-4F19-A51D-31D1674A521D}" type="presOf" srcId="{659E9F2C-1945-D34C-B206-530F101420D4}" destId="{1591F01E-16F9-654A-AC59-42CC6B6B038B}" srcOrd="0" destOrd="0" presId="urn:microsoft.com/office/officeart/2005/8/layout/hList9"/>
    <dgm:cxn modelId="{E217CDFC-0A7A-E542-982E-533ED67DC16F}" srcId="{BF687DE3-6E14-7F4F-B8B0-77C9A67E5185}" destId="{659E9F2C-1945-D34C-B206-530F101420D4}" srcOrd="0" destOrd="0" parTransId="{F4454046-20CA-1E4C-96CC-DF0B82FA25FD}" sibTransId="{A782CDDB-5C3B-1F42-A3A5-BEE1DE7359F2}"/>
    <dgm:cxn modelId="{C062E208-DC96-4B3D-8404-6F64A7FA293C}" type="presOf" srcId="{F224E162-73EF-5741-B0A8-982EE68858FC}" destId="{752E01F7-71C3-E64E-8D8A-8D48041939B2}" srcOrd="0" destOrd="0" presId="urn:microsoft.com/office/officeart/2005/8/layout/hList9"/>
    <dgm:cxn modelId="{EFE8E2A3-8884-5E46-976E-C9D4B7E2C99F}" srcId="{669C616B-7DAA-3C47-8F33-569F679591F3}" destId="{44C7B45D-D4B6-0E4E-899F-7A8738ACA191}" srcOrd="1" destOrd="0" parTransId="{5B8BBF53-4FC3-8F4D-8BF6-019FC2FB4FA6}" sibTransId="{39FDD146-DB36-244D-A4E4-2D55545342CC}"/>
    <dgm:cxn modelId="{F1CDAA49-0E27-4DC9-A94F-DC655CC16C86}" type="presOf" srcId="{669C616B-7DAA-3C47-8F33-569F679591F3}" destId="{AB732869-C340-DA41-9BF0-343A9A86E46E}" srcOrd="0" destOrd="0" presId="urn:microsoft.com/office/officeart/2005/8/layout/hList9"/>
    <dgm:cxn modelId="{150A8D83-25CE-453E-A7CB-BFCAE3B3E6B0}" type="presOf" srcId="{BF687DE3-6E14-7F4F-B8B0-77C9A67E5185}" destId="{DAA8046B-7212-9F44-B6E2-EBFA3DC54B84}" srcOrd="0" destOrd="0" presId="urn:microsoft.com/office/officeart/2005/8/layout/hList9"/>
    <dgm:cxn modelId="{BB3A7AE4-A816-4055-AB1A-1C768A322FE8}" type="presParOf" srcId="{AB732869-C340-DA41-9BF0-343A9A86E46E}" destId="{A45388E7-0C2D-134D-8AB0-035BDB397473}" srcOrd="0" destOrd="0" presId="urn:microsoft.com/office/officeart/2005/8/layout/hList9"/>
    <dgm:cxn modelId="{1A8FFC3D-E2C9-4B85-BC26-1DC445235C2A}" type="presParOf" srcId="{AB732869-C340-DA41-9BF0-343A9A86E46E}" destId="{2DEA06BF-0CD7-0A4B-ACDF-0825F6C68B90}" srcOrd="1" destOrd="0" presId="urn:microsoft.com/office/officeart/2005/8/layout/hList9"/>
    <dgm:cxn modelId="{18B61452-C2DD-4EC0-90C3-774C943358C3}" type="presParOf" srcId="{2DEA06BF-0CD7-0A4B-ACDF-0825F6C68B90}" destId="{2F4F0B65-BFF9-814B-8492-BD04C6C27775}" srcOrd="0" destOrd="0" presId="urn:microsoft.com/office/officeart/2005/8/layout/hList9"/>
    <dgm:cxn modelId="{CF9E4E30-469E-46F4-A78B-F23B2E355A66}" type="presParOf" srcId="{2DEA06BF-0CD7-0A4B-ACDF-0825F6C68B90}" destId="{1426CF67-644F-3B48-8A2E-616EF6243A0D}" srcOrd="1" destOrd="0" presId="urn:microsoft.com/office/officeart/2005/8/layout/hList9"/>
    <dgm:cxn modelId="{B9024FEC-8962-4F5E-BE89-CE5B00B2AF52}" type="presParOf" srcId="{1426CF67-644F-3B48-8A2E-616EF6243A0D}" destId="{1591F01E-16F9-654A-AC59-42CC6B6B038B}" srcOrd="0" destOrd="0" presId="urn:microsoft.com/office/officeart/2005/8/layout/hList9"/>
    <dgm:cxn modelId="{3960DAA7-E398-4411-B428-4747D0ECE550}" type="presParOf" srcId="{1426CF67-644F-3B48-8A2E-616EF6243A0D}" destId="{1C126C2A-1CEB-5241-8340-94ED1DC71512}" srcOrd="1" destOrd="0" presId="urn:microsoft.com/office/officeart/2005/8/layout/hList9"/>
    <dgm:cxn modelId="{AF1140A2-D803-4D2F-9043-F6863F3B3B44}" type="presParOf" srcId="{AB732869-C340-DA41-9BF0-343A9A86E46E}" destId="{F4DFD1AF-9C76-5748-B400-9E52C883D130}" srcOrd="2" destOrd="0" presId="urn:microsoft.com/office/officeart/2005/8/layout/hList9"/>
    <dgm:cxn modelId="{3A88012C-27C6-4123-9BE5-A2955689C38F}" type="presParOf" srcId="{AB732869-C340-DA41-9BF0-343A9A86E46E}" destId="{DAA8046B-7212-9F44-B6E2-EBFA3DC54B84}" srcOrd="3" destOrd="0" presId="urn:microsoft.com/office/officeart/2005/8/layout/hList9"/>
    <dgm:cxn modelId="{E2A01F14-F959-4976-AC85-9C7F62AE72EE}" type="presParOf" srcId="{AB732869-C340-DA41-9BF0-343A9A86E46E}" destId="{286CDCA6-2C11-E74E-8E27-545A09D3FF66}" srcOrd="4" destOrd="0" presId="urn:microsoft.com/office/officeart/2005/8/layout/hList9"/>
    <dgm:cxn modelId="{1CA76773-023C-47EB-A424-5F19219495B4}" type="presParOf" srcId="{AB732869-C340-DA41-9BF0-343A9A86E46E}" destId="{D43A69B5-BE2F-2449-B17B-FC1A52C91859}" srcOrd="5" destOrd="0" presId="urn:microsoft.com/office/officeart/2005/8/layout/hList9"/>
    <dgm:cxn modelId="{AE8EE198-8CBE-4EF0-A687-AA2CDD4F9C0E}" type="presParOf" srcId="{AB732869-C340-DA41-9BF0-343A9A86E46E}" destId="{9691350D-1254-3B48-BA7A-083B71EC1A9A}" srcOrd="6" destOrd="0" presId="urn:microsoft.com/office/officeart/2005/8/layout/hList9"/>
    <dgm:cxn modelId="{CDB142F6-2F7F-40CB-9F1F-80B631C42015}" type="presParOf" srcId="{9691350D-1254-3B48-BA7A-083B71EC1A9A}" destId="{AB4F29FF-3DC1-164A-84A8-192D98923759}" srcOrd="0" destOrd="0" presId="urn:microsoft.com/office/officeart/2005/8/layout/hList9"/>
    <dgm:cxn modelId="{BBC56E89-824A-4986-8330-4155D9BC6B8C}" type="presParOf" srcId="{9691350D-1254-3B48-BA7A-083B71EC1A9A}" destId="{6E1E91E4-2F43-C942-9F2C-E8FA12CD1480}" srcOrd="1" destOrd="0" presId="urn:microsoft.com/office/officeart/2005/8/layout/hList9"/>
    <dgm:cxn modelId="{5CB7A6CC-20EA-40FB-9C52-306D2B530A5B}" type="presParOf" srcId="{6E1E91E4-2F43-C942-9F2C-E8FA12CD1480}" destId="{752E01F7-71C3-E64E-8D8A-8D48041939B2}" srcOrd="0" destOrd="0" presId="urn:microsoft.com/office/officeart/2005/8/layout/hList9"/>
    <dgm:cxn modelId="{946056F5-2C94-477B-BA82-6D1EDB6C8DB2}" type="presParOf" srcId="{6E1E91E4-2F43-C942-9F2C-E8FA12CD1480}" destId="{0B874B6C-5F6B-CF4E-A59D-27A2EE19C9C9}" srcOrd="1" destOrd="0" presId="urn:microsoft.com/office/officeart/2005/8/layout/hList9"/>
    <dgm:cxn modelId="{14BA76D4-1FAC-43FF-AB25-0B9ACF649F59}" type="presParOf" srcId="{AB732869-C340-DA41-9BF0-343A9A86E46E}" destId="{4357634A-EFDD-D741-8950-934BA3345EC0}" srcOrd="7" destOrd="0" presId="urn:microsoft.com/office/officeart/2005/8/layout/hList9"/>
    <dgm:cxn modelId="{0E0AE6F3-5A12-44DF-AB2A-5F1E84DA673D}" type="presParOf" srcId="{AB732869-C340-DA41-9BF0-343A9A86E46E}" destId="{0D2288D8-ABB8-2E45-A05C-CBF847A02160}"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EC1AB1B-5487-884F-AD04-EE1B68B55E61}"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FD19938B-40B6-444B-82EB-CF67345DB92A}">
      <dgm:prSet phldrT="[Text]"/>
      <dgm:spPr/>
      <dgm:t>
        <a:bodyPr/>
        <a:lstStyle/>
        <a:p>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ngủ</a:t>
          </a:r>
          <a:endParaRPr lang="en-US" dirty="0">
            <a:latin typeface="Times New Roman" panose="02020603050405020304" pitchFamily="18" charset="0"/>
            <a:cs typeface="Times New Roman" panose="02020603050405020304" pitchFamily="18" charset="0"/>
          </a:endParaRPr>
        </a:p>
      </dgm:t>
    </dgm:pt>
    <dgm:pt modelId="{D92FFEF9-E0EF-8A4F-91AE-59F2DC762B1D}" type="parTrans" cxnId="{F4BD1828-D7F7-A34F-A87D-21D4A1E1AD68}">
      <dgm:prSet/>
      <dgm:spPr/>
      <dgm:t>
        <a:bodyPr/>
        <a:lstStyle/>
        <a:p>
          <a:endParaRPr lang="en-US"/>
        </a:p>
      </dgm:t>
    </dgm:pt>
    <dgm:pt modelId="{00F0BC17-A086-A347-8848-44448EBDBFDA}" type="sibTrans" cxnId="{F4BD1828-D7F7-A34F-A87D-21D4A1E1AD68}">
      <dgm:prSet/>
      <dgm:spPr/>
      <dgm:t>
        <a:bodyPr/>
        <a:lstStyle/>
        <a:p>
          <a:endParaRPr lang="en-US"/>
        </a:p>
      </dgm:t>
    </dgm:pt>
    <dgm:pt modelId="{33DF0FCD-0A39-3340-AF3F-C15F77DFF781}">
      <dgm:prSet phldrT="[Text]" custT="1"/>
      <dgm:spPr/>
      <dgm:t>
        <a:bodyPr/>
        <a:lstStyle/>
        <a:p>
          <a:pPr marL="171450" lvl="1" indent="-171450" algn="l" defTabSz="711200">
            <a:lnSpc>
              <a:spcPct val="90000"/>
            </a:lnSpc>
            <a:spcBef>
              <a:spcPct val="0"/>
            </a:spcBef>
            <a:spcAft>
              <a:spcPct val="15000"/>
            </a:spcAft>
            <a:buChar char="•"/>
          </a:pP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Cô</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sắp</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xếp</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phòng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ngủ</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gọn</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gàng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sạch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sẽ</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yên</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tĩnh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thoáng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mát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về</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mùa</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hè</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ấm</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áp</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về</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mùa</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đông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phòng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ngủ</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được</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giảm</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ánh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sáng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bằng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cách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đóng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bớt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1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số</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cửa</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tắt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bớt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đèn</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p>
      </dgm:t>
    </dgm:pt>
    <dgm:pt modelId="{5EAE2C48-BD76-FE42-83F1-1894071B9D0D}" type="parTrans" cxnId="{054C7FBE-6B3B-9043-A30B-08331E86668E}">
      <dgm:prSet/>
      <dgm:spPr/>
      <dgm:t>
        <a:bodyPr/>
        <a:lstStyle/>
        <a:p>
          <a:endParaRPr lang="en-US"/>
        </a:p>
      </dgm:t>
    </dgm:pt>
    <dgm:pt modelId="{40DD5658-0D3B-2245-B472-8A86DAA2AD4B}" type="sibTrans" cxnId="{054C7FBE-6B3B-9043-A30B-08331E86668E}">
      <dgm:prSet/>
      <dgm:spPr/>
      <dgm:t>
        <a:bodyPr/>
        <a:lstStyle/>
        <a:p>
          <a:endParaRPr lang="en-US"/>
        </a:p>
      </dgm:t>
    </dgm:pt>
    <dgm:pt modelId="{089F9EF7-3CF2-9E4F-81E2-25B274265397}">
      <dgm:prSet phldrT="[Text]"/>
      <dgm:spPr/>
      <dgm:t>
        <a:bodyPr/>
        <a:lstStyle/>
        <a:p>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ngủ</a:t>
          </a:r>
          <a:endParaRPr lang="en-US" dirty="0">
            <a:latin typeface="Times New Roman" panose="02020603050405020304" pitchFamily="18" charset="0"/>
            <a:cs typeface="Times New Roman" panose="02020603050405020304" pitchFamily="18" charset="0"/>
          </a:endParaRPr>
        </a:p>
      </dgm:t>
    </dgm:pt>
    <dgm:pt modelId="{F1F87A4D-E249-8845-ABC7-6763D5CF99EC}" type="parTrans" cxnId="{38EBE387-B096-B94E-B1BE-262234B9F57B}">
      <dgm:prSet/>
      <dgm:spPr/>
      <dgm:t>
        <a:bodyPr/>
        <a:lstStyle/>
        <a:p>
          <a:endParaRPr lang="en-US"/>
        </a:p>
      </dgm:t>
    </dgm:pt>
    <dgm:pt modelId="{9897A787-9164-DE44-90AC-12DDEBEAD454}" type="sibTrans" cxnId="{38EBE387-B096-B94E-B1BE-262234B9F57B}">
      <dgm:prSet/>
      <dgm:spPr/>
      <dgm:t>
        <a:bodyPr/>
        <a:lstStyle/>
        <a:p>
          <a:endParaRPr lang="en-US"/>
        </a:p>
      </dgm:t>
    </dgm:pt>
    <dgm:pt modelId="{C8995BB9-0274-4140-8B0D-69EDCC73BBCB}">
      <dgm:prSet phldrT="[Text]"/>
      <dgm:spPr/>
      <dgm:t>
        <a:bodyPr/>
        <a:lstStyle/>
        <a:p>
          <a:r>
            <a:rPr lang="en-US" dirty="0">
              <a:latin typeface="Times New Roman" panose="02020603050405020304" pitchFamily="18" charset="0"/>
              <a:cs typeface="Times New Roman" panose="02020603050405020304" pitchFamily="18" charset="0"/>
            </a:rPr>
            <a:t>Sau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ngủ</a:t>
          </a:r>
          <a:endParaRPr lang="en-US" dirty="0">
            <a:latin typeface="Times New Roman" panose="02020603050405020304" pitchFamily="18" charset="0"/>
            <a:cs typeface="Times New Roman" panose="02020603050405020304" pitchFamily="18" charset="0"/>
          </a:endParaRPr>
        </a:p>
      </dgm:t>
    </dgm:pt>
    <dgm:pt modelId="{0522DFC7-0772-B240-B578-631072DF9025}" type="parTrans" cxnId="{6D8AD0C1-EA5D-D54C-89E2-091937C6F050}">
      <dgm:prSet/>
      <dgm:spPr/>
      <dgm:t>
        <a:bodyPr/>
        <a:lstStyle/>
        <a:p>
          <a:endParaRPr lang="en-US"/>
        </a:p>
      </dgm:t>
    </dgm:pt>
    <dgm:pt modelId="{0ABD8764-1CCE-5542-8E2E-8CA3E42D62E8}" type="sibTrans" cxnId="{6D8AD0C1-EA5D-D54C-89E2-091937C6F050}">
      <dgm:prSet/>
      <dgm:spPr/>
      <dgm:t>
        <a:bodyPr/>
        <a:lstStyle/>
        <a:p>
          <a:endParaRPr lang="en-US"/>
        </a:p>
      </dgm:t>
    </dgm:pt>
    <dgm:pt modelId="{92424C62-E811-264E-993E-AD5FBD6593CA}">
      <dgm:prSet phldrT="[Text]" custT="1"/>
      <dgm:spPr/>
      <dgm:t>
        <a:bodyPr/>
        <a:lstStyle/>
        <a:p>
          <a:r>
            <a:rPr lang="en-US" sz="1600" dirty="0">
              <a:latin typeface="Times New Roman" panose="02020603050405020304" pitchFamily="18" charset="0"/>
              <a:cs typeface="Times New Roman" panose="02020603050405020304" pitchFamily="18" charset="0"/>
            </a:rPr>
            <a:t>Cho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dậy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lượt</a:t>
          </a:r>
          <a:endParaRPr lang="en-US" sz="1600" dirty="0">
            <a:latin typeface="Times New Roman" panose="02020603050405020304" pitchFamily="18" charset="0"/>
            <a:cs typeface="Times New Roman" panose="02020603050405020304" pitchFamily="18" charset="0"/>
          </a:endParaRPr>
        </a:p>
      </dgm:t>
    </dgm:pt>
    <dgm:pt modelId="{B500F428-8E03-2548-99D4-F7ADDDB9CAB0}" type="parTrans" cxnId="{E6B11626-5F84-3C4F-BA40-02471A08984F}">
      <dgm:prSet/>
      <dgm:spPr/>
      <dgm:t>
        <a:bodyPr/>
        <a:lstStyle/>
        <a:p>
          <a:endParaRPr lang="en-US"/>
        </a:p>
      </dgm:t>
    </dgm:pt>
    <dgm:pt modelId="{A58D5C80-4114-8B4F-A3FC-324157BBB866}" type="sibTrans" cxnId="{E6B11626-5F84-3C4F-BA40-02471A08984F}">
      <dgm:prSet/>
      <dgm:spPr/>
      <dgm:t>
        <a:bodyPr/>
        <a:lstStyle/>
        <a:p>
          <a:endParaRPr lang="en-US"/>
        </a:p>
      </dgm:t>
    </dgm:pt>
    <dgm:pt modelId="{0AD20C4A-C95F-9049-B070-6BB6515B183D}">
      <dgm:prSet phldrT="[Text]" custT="1"/>
      <dgm:spPr/>
      <dgm:t>
        <a:bodyPr/>
        <a:lstStyle/>
        <a:p>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nằm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riêng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a:t>
          </a:r>
          <a:endParaRPr lang="en-US" sz="1600" dirty="0">
            <a:latin typeface="Times New Roman" panose="02020603050405020304" pitchFamily="18" charset="0"/>
            <a:cs typeface="Times New Roman" panose="02020603050405020304" pitchFamily="18" charset="0"/>
          </a:endParaRPr>
        </a:p>
      </dgm:t>
    </dgm:pt>
    <dgm:pt modelId="{F61B74D4-3084-814F-A865-4F6C1CA6A464}" type="parTrans" cxnId="{093E2F13-4521-9140-9D39-42B48A8ABFEC}">
      <dgm:prSet/>
      <dgm:spPr/>
      <dgm:t>
        <a:bodyPr/>
        <a:lstStyle/>
        <a:p>
          <a:endParaRPr lang="en-US"/>
        </a:p>
      </dgm:t>
    </dgm:pt>
    <dgm:pt modelId="{50B6F3E3-1404-E240-9EC0-3F67DE65D93D}" type="sibTrans" cxnId="{093E2F13-4521-9140-9D39-42B48A8ABFEC}">
      <dgm:prSet/>
      <dgm:spPr/>
      <dgm:t>
        <a:bodyPr/>
        <a:lstStyle/>
        <a:p>
          <a:endParaRPr lang="en-US"/>
        </a:p>
      </dgm:t>
    </dgm:pt>
    <dgm:pt modelId="{A6E9CE69-8AF7-7C49-936B-333EC5EE6B9E}">
      <dgm:prSet phldrT="[Text]" custT="1"/>
      <dgm:spPr/>
      <dgm:t>
        <a:bodyPr/>
        <a:lstStyle/>
        <a:p>
          <a:r>
            <a:rPr lang="en-US" sz="1600" dirty="0" err="1">
              <a:latin typeface="Times New Roman" panose="02020603050405020304" pitchFamily="18" charset="0"/>
              <a:cs typeface="Times New Roman" panose="02020603050405020304" pitchFamily="18" charset="0"/>
            </a:rPr>
            <a:t>Cô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theo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dõi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ổn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định</a:t>
          </a:r>
          <a:endParaRPr lang="en-US" sz="1600" dirty="0">
            <a:latin typeface="Times New Roman" panose="02020603050405020304" pitchFamily="18" charset="0"/>
            <a:cs typeface="Times New Roman" panose="02020603050405020304" pitchFamily="18" charset="0"/>
          </a:endParaRPr>
        </a:p>
      </dgm:t>
    </dgm:pt>
    <dgm:pt modelId="{DF7E5CA5-6744-3B4E-A993-F77C75C26D60}" type="parTrans" cxnId="{B765AC13-9C33-F546-B0AB-F663A1DB3B10}">
      <dgm:prSet/>
      <dgm:spPr/>
      <dgm:t>
        <a:bodyPr/>
        <a:lstStyle/>
        <a:p>
          <a:endParaRPr lang="en-US"/>
        </a:p>
      </dgm:t>
    </dgm:pt>
    <dgm:pt modelId="{373571B4-6426-F94D-BB2C-8FECD14FBC81}" type="sibTrans" cxnId="{B765AC13-9C33-F546-B0AB-F663A1DB3B10}">
      <dgm:prSet/>
      <dgm:spPr/>
      <dgm:t>
        <a:bodyPr/>
        <a:lstStyle/>
        <a:p>
          <a:endParaRPr lang="en-US"/>
        </a:p>
      </dgm:t>
    </dgm:pt>
    <dgm:pt modelId="{5B087CB9-8CB9-304D-A20B-517A4FAA07EF}">
      <dgm:prSet phldrT="[Text]" custT="1"/>
      <dgm:spPr/>
      <dgm:t>
        <a:bodyPr/>
        <a:lstStyle/>
        <a:p>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kịp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huống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ngờ</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xảy</a:t>
          </a:r>
          <a:r>
            <a:rPr lang="en-US" sz="1600" dirty="0">
              <a:latin typeface="Times New Roman" panose="02020603050405020304" pitchFamily="18" charset="0"/>
              <a:cs typeface="Times New Roman" panose="02020603050405020304" pitchFamily="18" charset="0"/>
            </a:rPr>
            <a:t> ra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ngon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giấc</a:t>
          </a:r>
          <a:endParaRPr lang="en-US" sz="1600" dirty="0">
            <a:latin typeface="Times New Roman" panose="02020603050405020304" pitchFamily="18" charset="0"/>
            <a:cs typeface="Times New Roman" panose="02020603050405020304" pitchFamily="18" charset="0"/>
          </a:endParaRPr>
        </a:p>
      </dgm:t>
    </dgm:pt>
    <dgm:pt modelId="{29A73B3D-9594-6345-8690-27D872E9E953}" type="parTrans" cxnId="{77256684-40E9-E443-AAD9-02047B5D0229}">
      <dgm:prSet/>
      <dgm:spPr/>
      <dgm:t>
        <a:bodyPr/>
        <a:lstStyle/>
        <a:p>
          <a:endParaRPr lang="en-US"/>
        </a:p>
      </dgm:t>
    </dgm:pt>
    <dgm:pt modelId="{0D92B57F-735A-C746-8BD3-175B1F7F1806}" type="sibTrans" cxnId="{77256684-40E9-E443-AAD9-02047B5D0229}">
      <dgm:prSet/>
      <dgm:spPr/>
      <dgm:t>
        <a:bodyPr/>
        <a:lstStyle/>
        <a:p>
          <a:endParaRPr lang="en-US"/>
        </a:p>
      </dgm:t>
    </dgm:pt>
    <dgm:pt modelId="{CA47BF82-8171-1046-9474-51661FDB7BE1}">
      <dgm:prSet phldrT="[Text]" custT="1"/>
      <dgm:spPr/>
      <dgm:t>
        <a:bodyPr/>
        <a:lstStyle/>
        <a:p>
          <a:endParaRPr lang="en-US" sz="1600" dirty="0">
            <a:latin typeface="Times New Roman" panose="02020603050405020304" pitchFamily="18" charset="0"/>
            <a:cs typeface="Times New Roman" panose="02020603050405020304" pitchFamily="18" charset="0"/>
          </a:endParaRPr>
        </a:p>
      </dgm:t>
    </dgm:pt>
    <dgm:pt modelId="{D9CF1213-7C7D-494A-8B06-DB61E6D80CA1}" type="parTrans" cxnId="{86D867ED-F2F7-0746-9C0C-3FB8106DE84E}">
      <dgm:prSet/>
      <dgm:spPr/>
      <dgm:t>
        <a:bodyPr/>
        <a:lstStyle/>
        <a:p>
          <a:endParaRPr lang="en-US"/>
        </a:p>
      </dgm:t>
    </dgm:pt>
    <dgm:pt modelId="{5494922A-6693-0846-A8A0-63A45605E566}" type="sibTrans" cxnId="{86D867ED-F2F7-0746-9C0C-3FB8106DE84E}">
      <dgm:prSet/>
      <dgm:spPr/>
      <dgm:t>
        <a:bodyPr/>
        <a:lstStyle/>
        <a:p>
          <a:endParaRPr lang="en-US"/>
        </a:p>
      </dgm:t>
    </dgm:pt>
    <dgm:pt modelId="{E968A5F0-8E18-E14D-BC2B-C24879604382}">
      <dgm:prSet phldrT="[Text]" custT="1"/>
      <dgm:spPr/>
      <dgm:t>
        <a:bodyPr/>
        <a:lstStyle/>
        <a:p>
          <a:r>
            <a:rPr lang="en-US" sz="1600" dirty="0" err="1">
              <a:latin typeface="Times New Roman" panose="02020603050405020304" pitchFamily="18" charset="0"/>
              <a:cs typeface="Times New Roman" panose="02020603050405020304" pitchFamily="18" charset="0"/>
            </a:rPr>
            <a:t>Cô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đèn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kéo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rèm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tăng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endParaRPr lang="en-US" sz="1600" dirty="0">
            <a:latin typeface="Times New Roman" panose="02020603050405020304" pitchFamily="18" charset="0"/>
            <a:cs typeface="Times New Roman" panose="02020603050405020304" pitchFamily="18" charset="0"/>
          </a:endParaRPr>
        </a:p>
      </dgm:t>
    </dgm:pt>
    <dgm:pt modelId="{6CB74653-47B8-2148-9A4B-1DC35516D138}" type="parTrans" cxnId="{70E31B2A-BCB3-2C4D-A121-A63A70498EBE}">
      <dgm:prSet/>
      <dgm:spPr/>
      <dgm:t>
        <a:bodyPr/>
        <a:lstStyle/>
        <a:p>
          <a:endParaRPr lang="en-US"/>
        </a:p>
      </dgm:t>
    </dgm:pt>
    <dgm:pt modelId="{F76BC08D-CF49-DF41-8A15-3496DC140D72}" type="sibTrans" cxnId="{70E31B2A-BCB3-2C4D-A121-A63A70498EBE}">
      <dgm:prSet/>
      <dgm:spPr/>
      <dgm:t>
        <a:bodyPr/>
        <a:lstStyle/>
        <a:p>
          <a:endParaRPr lang="en-US"/>
        </a:p>
      </dgm:t>
    </dgm:pt>
    <dgm:pt modelId="{6222C218-005A-FB4C-AA8A-71B2C82127AD}">
      <dgm:prSet phldrT="[Text]" custT="1"/>
      <dgm:spPr/>
      <dgm:t>
        <a:bodyPr/>
        <a:lstStyle/>
        <a:p>
          <a:r>
            <a:rPr lang="en-US" sz="1600" dirty="0">
              <a:latin typeface="Times New Roman" panose="02020603050405020304" pitchFamily="18" charset="0"/>
              <a:cs typeface="Times New Roman" panose="02020603050405020304" pitchFamily="18" charset="0"/>
            </a:rPr>
            <a:t>Cho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nhàng</a:t>
          </a:r>
          <a:endParaRPr lang="en-US" sz="1600" dirty="0">
            <a:latin typeface="Times New Roman" panose="02020603050405020304" pitchFamily="18" charset="0"/>
            <a:cs typeface="Times New Roman" panose="02020603050405020304" pitchFamily="18" charset="0"/>
          </a:endParaRPr>
        </a:p>
      </dgm:t>
    </dgm:pt>
    <dgm:pt modelId="{394FEBCD-9DCC-A44B-BE4B-60512D2FF230}" type="parTrans" cxnId="{9F27EACB-2F1E-AD42-8032-714789985720}">
      <dgm:prSet/>
      <dgm:spPr/>
      <dgm:t>
        <a:bodyPr/>
        <a:lstStyle/>
        <a:p>
          <a:endParaRPr lang="en-US"/>
        </a:p>
      </dgm:t>
    </dgm:pt>
    <dgm:pt modelId="{A57F6061-64F8-F54D-90C8-5AF67B5D922C}" type="sibTrans" cxnId="{9F27EACB-2F1E-AD42-8032-714789985720}">
      <dgm:prSet/>
      <dgm:spPr/>
      <dgm:t>
        <a:bodyPr/>
        <a:lstStyle/>
        <a:p>
          <a:endParaRPr lang="en-US"/>
        </a:p>
      </dgm:t>
    </dgm:pt>
    <dgm:pt modelId="{4B060D83-3362-5246-991C-90996B61B80B}">
      <dgm:prSet phldrT="[Text]" custT="1"/>
      <dgm:spPr/>
      <dgm:t>
        <a:bodyPr/>
        <a:lstStyle/>
        <a:p>
          <a:r>
            <a:rPr lang="en-US" sz="1600" dirty="0">
              <a:latin typeface="Times New Roman" panose="02020603050405020304" pitchFamily="18" charset="0"/>
              <a:cs typeface="Times New Roman" panose="02020603050405020304" pitchFamily="18" charset="0"/>
            </a:rPr>
            <a:t>Cho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p>
      </dgm:t>
    </dgm:pt>
    <dgm:pt modelId="{9D3B7011-385D-8E45-8049-E42332478ED5}" type="parTrans" cxnId="{07BB137A-C83A-E94C-95BF-F2D4D37394FA}">
      <dgm:prSet/>
      <dgm:spPr/>
      <dgm:t>
        <a:bodyPr/>
        <a:lstStyle/>
        <a:p>
          <a:endParaRPr lang="en-US"/>
        </a:p>
      </dgm:t>
    </dgm:pt>
    <dgm:pt modelId="{7136F1D8-4E80-0A40-A16D-C2DC55DD474A}" type="sibTrans" cxnId="{07BB137A-C83A-E94C-95BF-F2D4D37394FA}">
      <dgm:prSet/>
      <dgm:spPr/>
      <dgm:t>
        <a:bodyPr/>
        <a:lstStyle/>
        <a:p>
          <a:endParaRPr lang="en-US"/>
        </a:p>
      </dgm:t>
    </dgm:pt>
    <dgm:pt modelId="{C36543D6-9FFB-DD40-9CBD-B57A7C417B6F}">
      <dgm:prSet phldrT="[Text]" custT="1"/>
      <dgm:spPr/>
      <dgm:t>
        <a:bodyPr/>
        <a:lstStyle/>
        <a:p>
          <a:r>
            <a:rPr lang="en-US" sz="1600" dirty="0" err="1">
              <a:latin typeface="Times New Roman" panose="02020603050405020304" pitchFamily="18" charset="0"/>
              <a:cs typeface="Times New Roman" panose="02020603050405020304" pitchFamily="18" charset="0"/>
            </a:rPr>
            <a:t>Chuẩn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bữa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chiều</a:t>
          </a:r>
          <a:endParaRPr lang="en-US" sz="1600" dirty="0">
            <a:latin typeface="Times New Roman" panose="02020603050405020304" pitchFamily="18" charset="0"/>
            <a:cs typeface="Times New Roman" panose="02020603050405020304" pitchFamily="18" charset="0"/>
          </a:endParaRPr>
        </a:p>
      </dgm:t>
    </dgm:pt>
    <dgm:pt modelId="{83F5F300-69A6-7746-9659-3175BF2EBF9D}" type="parTrans" cxnId="{4CE49E38-0738-3548-A8B8-447E54883A0F}">
      <dgm:prSet/>
      <dgm:spPr/>
      <dgm:t>
        <a:bodyPr/>
        <a:lstStyle/>
        <a:p>
          <a:endParaRPr lang="en-US"/>
        </a:p>
      </dgm:t>
    </dgm:pt>
    <dgm:pt modelId="{DD4D2A11-A314-7249-9D1B-2ABA2A359CD9}" type="sibTrans" cxnId="{4CE49E38-0738-3548-A8B8-447E54883A0F}">
      <dgm:prSet/>
      <dgm:spPr/>
      <dgm:t>
        <a:bodyPr/>
        <a:lstStyle/>
        <a:p>
          <a:endParaRPr lang="en-US"/>
        </a:p>
      </dgm:t>
    </dgm:pt>
    <dgm:pt modelId="{34DD7FD5-1FF5-1C40-8B7C-505416F7B685}">
      <dgm:prSet phldrT="[Text]" custT="1"/>
      <dgm:spPr/>
      <dgm:t>
        <a:bodyPr/>
        <a:lstStyle/>
        <a:p>
          <a:r>
            <a:rPr lang="en-US" sz="1600" dirty="0">
              <a:latin typeface="Times New Roman" panose="02020603050405020304" pitchFamily="18" charset="0"/>
              <a:cs typeface="Times New Roman" panose="02020603050405020304" pitchFamily="18" charset="0"/>
            </a:rPr>
            <a:t>Cho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đúng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giờ</a:t>
          </a:r>
          <a:endParaRPr lang="en-US" sz="1600" dirty="0">
            <a:latin typeface="Times New Roman" panose="02020603050405020304" pitchFamily="18" charset="0"/>
            <a:cs typeface="Times New Roman" panose="02020603050405020304" pitchFamily="18" charset="0"/>
          </a:endParaRPr>
        </a:p>
      </dgm:t>
    </dgm:pt>
    <dgm:pt modelId="{6D6A769F-AE2A-A042-85B0-AC5C478C3F42}" type="parTrans" cxnId="{3FB31DFF-8E57-A74D-9655-DCF498A4625E}">
      <dgm:prSet/>
      <dgm:spPr/>
      <dgm:t>
        <a:bodyPr/>
        <a:lstStyle/>
        <a:p>
          <a:endParaRPr lang="en-US"/>
        </a:p>
      </dgm:t>
    </dgm:pt>
    <dgm:pt modelId="{2009861E-E3A7-6D45-924C-CC573265961F}" type="sibTrans" cxnId="{3FB31DFF-8E57-A74D-9655-DCF498A4625E}">
      <dgm:prSet/>
      <dgm:spPr/>
      <dgm:t>
        <a:bodyPr/>
        <a:lstStyle/>
        <a:p>
          <a:endParaRPr lang="en-US"/>
        </a:p>
      </dgm:t>
    </dgm:pt>
    <dgm:pt modelId="{09CC0A33-A4C7-224C-86DE-075D7606B5B9}">
      <dgm:prSet phldrT="[Text]" custT="1"/>
      <dgm:spPr/>
      <dgm:t>
        <a:bodyPr/>
        <a:lstStyle/>
        <a:p>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béo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nằm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khác</a:t>
          </a:r>
          <a:endParaRPr lang="en-US" sz="1600" dirty="0">
            <a:latin typeface="Times New Roman" panose="02020603050405020304" pitchFamily="18" charset="0"/>
            <a:cs typeface="Times New Roman" panose="02020603050405020304" pitchFamily="18" charset="0"/>
          </a:endParaRPr>
        </a:p>
      </dgm:t>
    </dgm:pt>
    <dgm:pt modelId="{CE51DA2B-9D8C-AF45-91AD-20231961C0D0}" type="parTrans" cxnId="{E164F334-054D-DF4D-831D-CF2AB55C7368}">
      <dgm:prSet/>
      <dgm:spPr/>
      <dgm:t>
        <a:bodyPr/>
        <a:lstStyle/>
        <a:p>
          <a:endParaRPr lang="en-US"/>
        </a:p>
      </dgm:t>
    </dgm:pt>
    <dgm:pt modelId="{AA0F4D94-CFF3-7545-900D-522C2D3C090B}" type="sibTrans" cxnId="{E164F334-054D-DF4D-831D-CF2AB55C7368}">
      <dgm:prSet/>
      <dgm:spPr/>
      <dgm:t>
        <a:bodyPr/>
        <a:lstStyle/>
        <a:p>
          <a:endParaRPr lang="en-US"/>
        </a:p>
      </dgm:t>
    </dgm:pt>
    <dgm:pt modelId="{42F3A1A2-D945-C24D-B1C5-11289B2FA5F9}">
      <dgm:prSet phldrT="[Text]" custT="1"/>
      <dgm:spPr/>
      <dgm: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 Cho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vệ</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endPar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endParaRPr>
        </a:p>
      </dgm:t>
    </dgm:pt>
    <dgm:pt modelId="{2E8AADB7-680C-2B42-8FE6-57DC93E6858A}" type="parTrans" cxnId="{0B60C6E6-550E-764F-8110-919637C8C9E9}">
      <dgm:prSet/>
      <dgm:spPr/>
    </dgm:pt>
    <dgm:pt modelId="{FE8A5CF9-6540-7D4C-A5FA-B3257ED816AF}" type="sibTrans" cxnId="{0B60C6E6-550E-764F-8110-919637C8C9E9}">
      <dgm:prSet/>
      <dgm:spPr/>
    </dgm:pt>
    <dgm:pt modelId="{C2D1BE8A-6352-5449-B6D6-8720815A44D4}">
      <dgm:prSet phldrT="[Text]" custT="1"/>
      <dgm:spPr/>
      <dgm: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Cởi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bớt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quần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áo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cần</a:t>
          </a:r>
          <a:endPar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endParaRPr>
        </a:p>
      </dgm:t>
    </dgm:pt>
    <dgm:pt modelId="{63B7F8D1-2820-3D4F-8851-151C9AA6CB21}" type="parTrans" cxnId="{343E7D25-6007-5440-9713-D17A3EAF389D}">
      <dgm:prSet/>
      <dgm:spPr/>
    </dgm:pt>
    <dgm:pt modelId="{DD31BE36-6EF6-D340-AB97-7313B3986635}" type="sibTrans" cxnId="{343E7D25-6007-5440-9713-D17A3EAF389D}">
      <dgm:prSet/>
      <dgm:spPr/>
    </dgm:pt>
    <dgm:pt modelId="{1CB0ABA2-1075-864E-863B-0E64E1E790FA}" type="pres">
      <dgm:prSet presAssocID="{FEC1AB1B-5487-884F-AD04-EE1B68B55E61}" presName="linearFlow" presStyleCnt="0">
        <dgm:presLayoutVars>
          <dgm:dir/>
          <dgm:animLvl val="lvl"/>
          <dgm:resizeHandles val="exact"/>
        </dgm:presLayoutVars>
      </dgm:prSet>
      <dgm:spPr/>
      <dgm:t>
        <a:bodyPr/>
        <a:lstStyle/>
        <a:p>
          <a:endParaRPr lang="en-US"/>
        </a:p>
      </dgm:t>
    </dgm:pt>
    <dgm:pt modelId="{EC42CDAC-1DBB-CC4D-8755-F2F1E7B75EDA}" type="pres">
      <dgm:prSet presAssocID="{FD19938B-40B6-444B-82EB-CF67345DB92A}" presName="composite" presStyleCnt="0"/>
      <dgm:spPr/>
    </dgm:pt>
    <dgm:pt modelId="{7F1DD7B1-38E3-5348-974E-E936E8D15EF3}" type="pres">
      <dgm:prSet presAssocID="{FD19938B-40B6-444B-82EB-CF67345DB92A}" presName="parTx" presStyleLbl="node1" presStyleIdx="0" presStyleCnt="3">
        <dgm:presLayoutVars>
          <dgm:chMax val="0"/>
          <dgm:chPref val="0"/>
          <dgm:bulletEnabled val="1"/>
        </dgm:presLayoutVars>
      </dgm:prSet>
      <dgm:spPr/>
      <dgm:t>
        <a:bodyPr/>
        <a:lstStyle/>
        <a:p>
          <a:endParaRPr lang="en-US"/>
        </a:p>
      </dgm:t>
    </dgm:pt>
    <dgm:pt modelId="{D1A9BF7D-F8EC-7543-8FE1-97BCE3779E12}" type="pres">
      <dgm:prSet presAssocID="{FD19938B-40B6-444B-82EB-CF67345DB92A}" presName="parSh" presStyleLbl="node1" presStyleIdx="0" presStyleCnt="3"/>
      <dgm:spPr/>
      <dgm:t>
        <a:bodyPr/>
        <a:lstStyle/>
        <a:p>
          <a:endParaRPr lang="en-US"/>
        </a:p>
      </dgm:t>
    </dgm:pt>
    <dgm:pt modelId="{ADFAC5BB-89A6-034E-858D-0E6B45091CB9}" type="pres">
      <dgm:prSet presAssocID="{FD19938B-40B6-444B-82EB-CF67345DB92A}" presName="desTx" presStyleLbl="fgAcc1" presStyleIdx="0" presStyleCnt="3">
        <dgm:presLayoutVars>
          <dgm:bulletEnabled val="1"/>
        </dgm:presLayoutVars>
      </dgm:prSet>
      <dgm:spPr/>
      <dgm:t>
        <a:bodyPr/>
        <a:lstStyle/>
        <a:p>
          <a:endParaRPr lang="en-US"/>
        </a:p>
      </dgm:t>
    </dgm:pt>
    <dgm:pt modelId="{E017D3ED-D9A3-F24A-969D-28444644E826}" type="pres">
      <dgm:prSet presAssocID="{00F0BC17-A086-A347-8848-44448EBDBFDA}" presName="sibTrans" presStyleLbl="sibTrans2D1" presStyleIdx="0" presStyleCnt="2"/>
      <dgm:spPr/>
      <dgm:t>
        <a:bodyPr/>
        <a:lstStyle/>
        <a:p>
          <a:endParaRPr lang="en-US"/>
        </a:p>
      </dgm:t>
    </dgm:pt>
    <dgm:pt modelId="{D43D6DB5-7204-F641-B1F8-0EB4871279D7}" type="pres">
      <dgm:prSet presAssocID="{00F0BC17-A086-A347-8848-44448EBDBFDA}" presName="connTx" presStyleLbl="sibTrans2D1" presStyleIdx="0" presStyleCnt="2"/>
      <dgm:spPr/>
      <dgm:t>
        <a:bodyPr/>
        <a:lstStyle/>
        <a:p>
          <a:endParaRPr lang="en-US"/>
        </a:p>
      </dgm:t>
    </dgm:pt>
    <dgm:pt modelId="{8C750704-5C4A-0342-A8E2-1469356D8346}" type="pres">
      <dgm:prSet presAssocID="{089F9EF7-3CF2-9E4F-81E2-25B274265397}" presName="composite" presStyleCnt="0"/>
      <dgm:spPr/>
    </dgm:pt>
    <dgm:pt modelId="{A78D9693-9E6C-D245-B3C6-8220E1BAA218}" type="pres">
      <dgm:prSet presAssocID="{089F9EF7-3CF2-9E4F-81E2-25B274265397}" presName="parTx" presStyleLbl="node1" presStyleIdx="0" presStyleCnt="3">
        <dgm:presLayoutVars>
          <dgm:chMax val="0"/>
          <dgm:chPref val="0"/>
          <dgm:bulletEnabled val="1"/>
        </dgm:presLayoutVars>
      </dgm:prSet>
      <dgm:spPr/>
      <dgm:t>
        <a:bodyPr/>
        <a:lstStyle/>
        <a:p>
          <a:endParaRPr lang="en-US"/>
        </a:p>
      </dgm:t>
    </dgm:pt>
    <dgm:pt modelId="{85BF82CE-696A-E548-B5A9-8B5213DF932D}" type="pres">
      <dgm:prSet presAssocID="{089F9EF7-3CF2-9E4F-81E2-25B274265397}" presName="parSh" presStyleLbl="node1" presStyleIdx="1" presStyleCnt="3"/>
      <dgm:spPr/>
      <dgm:t>
        <a:bodyPr/>
        <a:lstStyle/>
        <a:p>
          <a:endParaRPr lang="en-US"/>
        </a:p>
      </dgm:t>
    </dgm:pt>
    <dgm:pt modelId="{BA07E50D-0F1C-0341-B604-853F64F52BAC}" type="pres">
      <dgm:prSet presAssocID="{089F9EF7-3CF2-9E4F-81E2-25B274265397}" presName="desTx" presStyleLbl="fgAcc1" presStyleIdx="1" presStyleCnt="3" custScaleX="143392">
        <dgm:presLayoutVars>
          <dgm:bulletEnabled val="1"/>
        </dgm:presLayoutVars>
      </dgm:prSet>
      <dgm:spPr/>
      <dgm:t>
        <a:bodyPr/>
        <a:lstStyle/>
        <a:p>
          <a:endParaRPr lang="en-US"/>
        </a:p>
      </dgm:t>
    </dgm:pt>
    <dgm:pt modelId="{1CCAA384-24D8-D340-82F0-106FC84D427E}" type="pres">
      <dgm:prSet presAssocID="{9897A787-9164-DE44-90AC-12DDEBEAD454}" presName="sibTrans" presStyleLbl="sibTrans2D1" presStyleIdx="1" presStyleCnt="2"/>
      <dgm:spPr/>
      <dgm:t>
        <a:bodyPr/>
        <a:lstStyle/>
        <a:p>
          <a:endParaRPr lang="en-US"/>
        </a:p>
      </dgm:t>
    </dgm:pt>
    <dgm:pt modelId="{E7B91DAC-1D4A-AE49-B2CD-07AB20333A3C}" type="pres">
      <dgm:prSet presAssocID="{9897A787-9164-DE44-90AC-12DDEBEAD454}" presName="connTx" presStyleLbl="sibTrans2D1" presStyleIdx="1" presStyleCnt="2"/>
      <dgm:spPr/>
      <dgm:t>
        <a:bodyPr/>
        <a:lstStyle/>
        <a:p>
          <a:endParaRPr lang="en-US"/>
        </a:p>
      </dgm:t>
    </dgm:pt>
    <dgm:pt modelId="{5890FAEB-E480-6540-AAD6-5EA186373E8D}" type="pres">
      <dgm:prSet presAssocID="{C8995BB9-0274-4140-8B0D-69EDCC73BBCB}" presName="composite" presStyleCnt="0"/>
      <dgm:spPr/>
    </dgm:pt>
    <dgm:pt modelId="{6212480E-80CD-884A-B836-955D163ADFC9}" type="pres">
      <dgm:prSet presAssocID="{C8995BB9-0274-4140-8B0D-69EDCC73BBCB}" presName="parTx" presStyleLbl="node1" presStyleIdx="1" presStyleCnt="3">
        <dgm:presLayoutVars>
          <dgm:chMax val="0"/>
          <dgm:chPref val="0"/>
          <dgm:bulletEnabled val="1"/>
        </dgm:presLayoutVars>
      </dgm:prSet>
      <dgm:spPr/>
      <dgm:t>
        <a:bodyPr/>
        <a:lstStyle/>
        <a:p>
          <a:endParaRPr lang="en-US"/>
        </a:p>
      </dgm:t>
    </dgm:pt>
    <dgm:pt modelId="{E32125B9-425B-C742-8FE3-6BB9878B597A}" type="pres">
      <dgm:prSet presAssocID="{C8995BB9-0274-4140-8B0D-69EDCC73BBCB}" presName="parSh" presStyleLbl="node1" presStyleIdx="2" presStyleCnt="3"/>
      <dgm:spPr/>
      <dgm:t>
        <a:bodyPr/>
        <a:lstStyle/>
        <a:p>
          <a:endParaRPr lang="en-US"/>
        </a:p>
      </dgm:t>
    </dgm:pt>
    <dgm:pt modelId="{16EAD141-45A0-6842-87FE-0144710FB920}" type="pres">
      <dgm:prSet presAssocID="{C8995BB9-0274-4140-8B0D-69EDCC73BBCB}" presName="desTx" presStyleLbl="fgAcc1" presStyleIdx="2" presStyleCnt="3">
        <dgm:presLayoutVars>
          <dgm:bulletEnabled val="1"/>
        </dgm:presLayoutVars>
      </dgm:prSet>
      <dgm:spPr/>
      <dgm:t>
        <a:bodyPr/>
        <a:lstStyle/>
        <a:p>
          <a:endParaRPr lang="en-US"/>
        </a:p>
      </dgm:t>
    </dgm:pt>
  </dgm:ptLst>
  <dgm:cxnLst>
    <dgm:cxn modelId="{76631B05-97CC-4332-8EFB-BEF84E0131CC}" type="presOf" srcId="{6222C218-005A-FB4C-AA8A-71B2C82127AD}" destId="{16EAD141-45A0-6842-87FE-0144710FB920}" srcOrd="0" destOrd="2" presId="urn:microsoft.com/office/officeart/2005/8/layout/process3"/>
    <dgm:cxn modelId="{A940DBB9-26D4-45D6-8F72-6636A77A4292}" type="presOf" srcId="{9897A787-9164-DE44-90AC-12DDEBEAD454}" destId="{1CCAA384-24D8-D340-82F0-106FC84D427E}" srcOrd="0" destOrd="0" presId="urn:microsoft.com/office/officeart/2005/8/layout/process3"/>
    <dgm:cxn modelId="{70E31B2A-BCB3-2C4D-A121-A63A70498EBE}" srcId="{C8995BB9-0274-4140-8B0D-69EDCC73BBCB}" destId="{E968A5F0-8E18-E14D-BC2B-C24879604382}" srcOrd="1" destOrd="0" parTransId="{6CB74653-47B8-2148-9A4B-1DC35516D138}" sibTransId="{F76BC08D-CF49-DF41-8A15-3496DC140D72}"/>
    <dgm:cxn modelId="{CE0D53D0-452D-4492-A396-00B18D05A86B}" type="presOf" srcId="{9897A787-9164-DE44-90AC-12DDEBEAD454}" destId="{E7B91DAC-1D4A-AE49-B2CD-07AB20333A3C}" srcOrd="1" destOrd="0" presId="urn:microsoft.com/office/officeart/2005/8/layout/process3"/>
    <dgm:cxn modelId="{38EBE387-B096-B94E-B1BE-262234B9F57B}" srcId="{FEC1AB1B-5487-884F-AD04-EE1B68B55E61}" destId="{089F9EF7-3CF2-9E4F-81E2-25B274265397}" srcOrd="1" destOrd="0" parTransId="{F1F87A4D-E249-8845-ABC7-6763D5CF99EC}" sibTransId="{9897A787-9164-DE44-90AC-12DDEBEAD454}"/>
    <dgm:cxn modelId="{24A4A158-751B-4242-9189-9F41A41123A4}" type="presOf" srcId="{FEC1AB1B-5487-884F-AD04-EE1B68B55E61}" destId="{1CB0ABA2-1075-864E-863B-0E64E1E790FA}" srcOrd="0" destOrd="0" presId="urn:microsoft.com/office/officeart/2005/8/layout/process3"/>
    <dgm:cxn modelId="{F2B1E12F-03A1-4F6F-9622-7E1450F5564D}" type="presOf" srcId="{4B060D83-3362-5246-991C-90996B61B80B}" destId="{16EAD141-45A0-6842-87FE-0144710FB920}" srcOrd="0" destOrd="3" presId="urn:microsoft.com/office/officeart/2005/8/layout/process3"/>
    <dgm:cxn modelId="{9F27EACB-2F1E-AD42-8032-714789985720}" srcId="{C8995BB9-0274-4140-8B0D-69EDCC73BBCB}" destId="{6222C218-005A-FB4C-AA8A-71B2C82127AD}" srcOrd="2" destOrd="0" parTransId="{394FEBCD-9DCC-A44B-BE4B-60512D2FF230}" sibTransId="{A57F6061-64F8-F54D-90C8-5AF67B5D922C}"/>
    <dgm:cxn modelId="{02C268EB-54D9-4F9F-AA8B-CAE04BA2A40C}" type="presOf" srcId="{34DD7FD5-1FF5-1C40-8B7C-505416F7B685}" destId="{BA07E50D-0F1C-0341-B604-853F64F52BAC}" srcOrd="0" destOrd="0" presId="urn:microsoft.com/office/officeart/2005/8/layout/process3"/>
    <dgm:cxn modelId="{5DEBAC04-FDDB-4BEA-B4C2-86331412F0B7}" type="presOf" srcId="{A6E9CE69-8AF7-7C49-936B-333EC5EE6B9E}" destId="{BA07E50D-0F1C-0341-B604-853F64F52BAC}" srcOrd="0" destOrd="3" presId="urn:microsoft.com/office/officeart/2005/8/layout/process3"/>
    <dgm:cxn modelId="{EC3DF20F-6BCC-4847-99D9-D70F5AA5DACD}" type="presOf" srcId="{92424C62-E811-264E-993E-AD5FBD6593CA}" destId="{16EAD141-45A0-6842-87FE-0144710FB920}" srcOrd="0" destOrd="0" presId="urn:microsoft.com/office/officeart/2005/8/layout/process3"/>
    <dgm:cxn modelId="{3FB31DFF-8E57-A74D-9655-DCF498A4625E}" srcId="{089F9EF7-3CF2-9E4F-81E2-25B274265397}" destId="{34DD7FD5-1FF5-1C40-8B7C-505416F7B685}" srcOrd="0" destOrd="0" parTransId="{6D6A769F-AE2A-A042-85B0-AC5C478C3F42}" sibTransId="{2009861E-E3A7-6D45-924C-CC573265961F}"/>
    <dgm:cxn modelId="{0B60C6E6-550E-764F-8110-919637C8C9E9}" srcId="{FD19938B-40B6-444B-82EB-CF67345DB92A}" destId="{42F3A1A2-D945-C24D-B1C5-11289B2FA5F9}" srcOrd="1" destOrd="0" parTransId="{2E8AADB7-680C-2B42-8FE6-57DC93E6858A}" sibTransId="{FE8A5CF9-6540-7D4C-A5FA-B3257ED816AF}"/>
    <dgm:cxn modelId="{FDDFF9A3-1582-4CA0-BE41-8B2A44C00223}" type="presOf" srcId="{FD19938B-40B6-444B-82EB-CF67345DB92A}" destId="{7F1DD7B1-38E3-5348-974E-E936E8D15EF3}" srcOrd="0" destOrd="0" presId="urn:microsoft.com/office/officeart/2005/8/layout/process3"/>
    <dgm:cxn modelId="{B765AC13-9C33-F546-B0AB-F663A1DB3B10}" srcId="{089F9EF7-3CF2-9E4F-81E2-25B274265397}" destId="{A6E9CE69-8AF7-7C49-936B-333EC5EE6B9E}" srcOrd="3" destOrd="0" parTransId="{DF7E5CA5-6744-3B4E-A993-F77C75C26D60}" sibTransId="{373571B4-6426-F94D-BB2C-8FECD14FBC81}"/>
    <dgm:cxn modelId="{4CE49E38-0738-3548-A8B8-447E54883A0F}" srcId="{C8995BB9-0274-4140-8B0D-69EDCC73BBCB}" destId="{C36543D6-9FFB-DD40-9CBD-B57A7C417B6F}" srcOrd="4" destOrd="0" parTransId="{83F5F300-69A6-7746-9659-3175BF2EBF9D}" sibTransId="{DD4D2A11-A314-7249-9D1B-2ABA2A359CD9}"/>
    <dgm:cxn modelId="{E6B11626-5F84-3C4F-BA40-02471A08984F}" srcId="{C8995BB9-0274-4140-8B0D-69EDCC73BBCB}" destId="{92424C62-E811-264E-993E-AD5FBD6593CA}" srcOrd="0" destOrd="0" parTransId="{B500F428-8E03-2548-99D4-F7ADDDB9CAB0}" sibTransId="{A58D5C80-4114-8B4F-A3FC-324157BBB866}"/>
    <dgm:cxn modelId="{D004F91A-20C4-41F7-9DAC-EAC0A770B71A}" type="presOf" srcId="{42F3A1A2-D945-C24D-B1C5-11289B2FA5F9}" destId="{ADFAC5BB-89A6-034E-858D-0E6B45091CB9}" srcOrd="0" destOrd="1" presId="urn:microsoft.com/office/officeart/2005/8/layout/process3"/>
    <dgm:cxn modelId="{86D867ED-F2F7-0746-9C0C-3FB8106DE84E}" srcId="{C8995BB9-0274-4140-8B0D-69EDCC73BBCB}" destId="{CA47BF82-8171-1046-9474-51661FDB7BE1}" srcOrd="5" destOrd="0" parTransId="{D9CF1213-7C7D-494A-8B06-DB61E6D80CA1}" sibTransId="{5494922A-6693-0846-A8A0-63A45605E566}"/>
    <dgm:cxn modelId="{343E7D25-6007-5440-9713-D17A3EAF389D}" srcId="{FD19938B-40B6-444B-82EB-CF67345DB92A}" destId="{C2D1BE8A-6352-5449-B6D6-8720815A44D4}" srcOrd="2" destOrd="0" parTransId="{63B7F8D1-2820-3D4F-8851-151C9AA6CB21}" sibTransId="{DD31BE36-6EF6-D340-AB97-7313B3986635}"/>
    <dgm:cxn modelId="{B3A09B69-2EFE-473E-A2F8-42E0CEEC7088}" type="presOf" srcId="{00F0BC17-A086-A347-8848-44448EBDBFDA}" destId="{D43D6DB5-7204-F641-B1F8-0EB4871279D7}" srcOrd="1" destOrd="0" presId="urn:microsoft.com/office/officeart/2005/8/layout/process3"/>
    <dgm:cxn modelId="{C6DCFE6A-B078-4D80-AF02-124829873FA5}" type="presOf" srcId="{089F9EF7-3CF2-9E4F-81E2-25B274265397}" destId="{A78D9693-9E6C-D245-B3C6-8220E1BAA218}" srcOrd="0" destOrd="0" presId="urn:microsoft.com/office/officeart/2005/8/layout/process3"/>
    <dgm:cxn modelId="{F4BD1828-D7F7-A34F-A87D-21D4A1E1AD68}" srcId="{FEC1AB1B-5487-884F-AD04-EE1B68B55E61}" destId="{FD19938B-40B6-444B-82EB-CF67345DB92A}" srcOrd="0" destOrd="0" parTransId="{D92FFEF9-E0EF-8A4F-91AE-59F2DC762B1D}" sibTransId="{00F0BC17-A086-A347-8848-44448EBDBFDA}"/>
    <dgm:cxn modelId="{77256684-40E9-E443-AAD9-02047B5D0229}" srcId="{089F9EF7-3CF2-9E4F-81E2-25B274265397}" destId="{5B087CB9-8CB9-304D-A20B-517A4FAA07EF}" srcOrd="4" destOrd="0" parTransId="{29A73B3D-9594-6345-8690-27D872E9E953}" sibTransId="{0D92B57F-735A-C746-8BD3-175B1F7F1806}"/>
    <dgm:cxn modelId="{973D7A2F-EB40-4250-83E3-DB6CB31DD039}" type="presOf" srcId="{FD19938B-40B6-444B-82EB-CF67345DB92A}" destId="{D1A9BF7D-F8EC-7543-8FE1-97BCE3779E12}" srcOrd="1" destOrd="0" presId="urn:microsoft.com/office/officeart/2005/8/layout/process3"/>
    <dgm:cxn modelId="{3BECB7B1-AECB-44B6-9279-76FC66514121}" type="presOf" srcId="{C2D1BE8A-6352-5449-B6D6-8720815A44D4}" destId="{ADFAC5BB-89A6-034E-858D-0E6B45091CB9}" srcOrd="0" destOrd="2" presId="urn:microsoft.com/office/officeart/2005/8/layout/process3"/>
    <dgm:cxn modelId="{9A829EF9-305E-420E-AAA2-97538AC351F3}" type="presOf" srcId="{5B087CB9-8CB9-304D-A20B-517A4FAA07EF}" destId="{BA07E50D-0F1C-0341-B604-853F64F52BAC}" srcOrd="0" destOrd="4" presId="urn:microsoft.com/office/officeart/2005/8/layout/process3"/>
    <dgm:cxn modelId="{87AA8D2F-AD1E-499E-B93C-4F929F26E3BA}" type="presOf" srcId="{09CC0A33-A4C7-224C-86DE-075D7606B5B9}" destId="{BA07E50D-0F1C-0341-B604-853F64F52BAC}" srcOrd="0" destOrd="2" presId="urn:microsoft.com/office/officeart/2005/8/layout/process3"/>
    <dgm:cxn modelId="{6D8AD0C1-EA5D-D54C-89E2-091937C6F050}" srcId="{FEC1AB1B-5487-884F-AD04-EE1B68B55E61}" destId="{C8995BB9-0274-4140-8B0D-69EDCC73BBCB}" srcOrd="2" destOrd="0" parTransId="{0522DFC7-0772-B240-B578-631072DF9025}" sibTransId="{0ABD8764-1CCE-5542-8E2E-8CA3E42D62E8}"/>
    <dgm:cxn modelId="{CE49697B-23F9-403B-B707-1FCC349605AB}" type="presOf" srcId="{089F9EF7-3CF2-9E4F-81E2-25B274265397}" destId="{85BF82CE-696A-E548-B5A9-8B5213DF932D}" srcOrd="1" destOrd="0" presId="urn:microsoft.com/office/officeart/2005/8/layout/process3"/>
    <dgm:cxn modelId="{093E2F13-4521-9140-9D39-42B48A8ABFEC}" srcId="{089F9EF7-3CF2-9E4F-81E2-25B274265397}" destId="{0AD20C4A-C95F-9049-B070-6BB6515B183D}" srcOrd="1" destOrd="0" parTransId="{F61B74D4-3084-814F-A865-4F6C1CA6A464}" sibTransId="{50B6F3E3-1404-E240-9EC0-3F67DE65D93D}"/>
    <dgm:cxn modelId="{E1387C25-DF96-4E6C-A511-2B5EFF24676E}" type="presOf" srcId="{C36543D6-9FFB-DD40-9CBD-B57A7C417B6F}" destId="{16EAD141-45A0-6842-87FE-0144710FB920}" srcOrd="0" destOrd="4" presId="urn:microsoft.com/office/officeart/2005/8/layout/process3"/>
    <dgm:cxn modelId="{4B5C998C-A375-455D-BD1F-A596730B58B8}" type="presOf" srcId="{0AD20C4A-C95F-9049-B070-6BB6515B183D}" destId="{BA07E50D-0F1C-0341-B604-853F64F52BAC}" srcOrd="0" destOrd="1" presId="urn:microsoft.com/office/officeart/2005/8/layout/process3"/>
    <dgm:cxn modelId="{5C4183B6-5B5F-424E-AC48-15E3A0006D18}" type="presOf" srcId="{C8995BB9-0274-4140-8B0D-69EDCC73BBCB}" destId="{6212480E-80CD-884A-B836-955D163ADFC9}" srcOrd="0" destOrd="0" presId="urn:microsoft.com/office/officeart/2005/8/layout/process3"/>
    <dgm:cxn modelId="{ED89674A-DB0B-4F8C-BE6F-558F32A12994}" type="presOf" srcId="{E968A5F0-8E18-E14D-BC2B-C24879604382}" destId="{16EAD141-45A0-6842-87FE-0144710FB920}" srcOrd="0" destOrd="1" presId="urn:microsoft.com/office/officeart/2005/8/layout/process3"/>
    <dgm:cxn modelId="{310A1A2C-8C12-4055-AF56-0DE279137A7F}" type="presOf" srcId="{CA47BF82-8171-1046-9474-51661FDB7BE1}" destId="{16EAD141-45A0-6842-87FE-0144710FB920}" srcOrd="0" destOrd="5" presId="urn:microsoft.com/office/officeart/2005/8/layout/process3"/>
    <dgm:cxn modelId="{07BB137A-C83A-E94C-95BF-F2D4D37394FA}" srcId="{C8995BB9-0274-4140-8B0D-69EDCC73BBCB}" destId="{4B060D83-3362-5246-991C-90996B61B80B}" srcOrd="3" destOrd="0" parTransId="{9D3B7011-385D-8E45-8049-E42332478ED5}" sibTransId="{7136F1D8-4E80-0A40-A16D-C2DC55DD474A}"/>
    <dgm:cxn modelId="{EB8D801D-B9B9-42BD-91FA-0E0DB9123EDE}" type="presOf" srcId="{00F0BC17-A086-A347-8848-44448EBDBFDA}" destId="{E017D3ED-D9A3-F24A-969D-28444644E826}" srcOrd="0" destOrd="0" presId="urn:microsoft.com/office/officeart/2005/8/layout/process3"/>
    <dgm:cxn modelId="{05209056-0F0A-420C-A21F-169FE36B3DD6}" type="presOf" srcId="{C8995BB9-0274-4140-8B0D-69EDCC73BBCB}" destId="{E32125B9-425B-C742-8FE3-6BB9878B597A}" srcOrd="1" destOrd="0" presId="urn:microsoft.com/office/officeart/2005/8/layout/process3"/>
    <dgm:cxn modelId="{054C7FBE-6B3B-9043-A30B-08331E86668E}" srcId="{FD19938B-40B6-444B-82EB-CF67345DB92A}" destId="{33DF0FCD-0A39-3340-AF3F-C15F77DFF781}" srcOrd="0" destOrd="0" parTransId="{5EAE2C48-BD76-FE42-83F1-1894071B9D0D}" sibTransId="{40DD5658-0D3B-2245-B472-8A86DAA2AD4B}"/>
    <dgm:cxn modelId="{8D725874-9022-442D-A702-6B2303069240}" type="presOf" srcId="{33DF0FCD-0A39-3340-AF3F-C15F77DFF781}" destId="{ADFAC5BB-89A6-034E-858D-0E6B45091CB9}" srcOrd="0" destOrd="0" presId="urn:microsoft.com/office/officeart/2005/8/layout/process3"/>
    <dgm:cxn modelId="{E164F334-054D-DF4D-831D-CF2AB55C7368}" srcId="{089F9EF7-3CF2-9E4F-81E2-25B274265397}" destId="{09CC0A33-A4C7-224C-86DE-075D7606B5B9}" srcOrd="2" destOrd="0" parTransId="{CE51DA2B-9D8C-AF45-91AD-20231961C0D0}" sibTransId="{AA0F4D94-CFF3-7545-900D-522C2D3C090B}"/>
    <dgm:cxn modelId="{5D5D1F26-ED96-4EF1-8647-2CFC4C1A6AE0}" type="presParOf" srcId="{1CB0ABA2-1075-864E-863B-0E64E1E790FA}" destId="{EC42CDAC-1DBB-CC4D-8755-F2F1E7B75EDA}" srcOrd="0" destOrd="0" presId="urn:microsoft.com/office/officeart/2005/8/layout/process3"/>
    <dgm:cxn modelId="{6E9C60F7-BD56-46D2-8E81-7D822677B870}" type="presParOf" srcId="{EC42CDAC-1DBB-CC4D-8755-F2F1E7B75EDA}" destId="{7F1DD7B1-38E3-5348-974E-E936E8D15EF3}" srcOrd="0" destOrd="0" presId="urn:microsoft.com/office/officeart/2005/8/layout/process3"/>
    <dgm:cxn modelId="{DEEBFA8C-65E0-4EAB-B4AE-A1F6177A6C99}" type="presParOf" srcId="{EC42CDAC-1DBB-CC4D-8755-F2F1E7B75EDA}" destId="{D1A9BF7D-F8EC-7543-8FE1-97BCE3779E12}" srcOrd="1" destOrd="0" presId="urn:microsoft.com/office/officeart/2005/8/layout/process3"/>
    <dgm:cxn modelId="{A549D60E-10C7-43CE-8DAE-F3FFA4589C72}" type="presParOf" srcId="{EC42CDAC-1DBB-CC4D-8755-F2F1E7B75EDA}" destId="{ADFAC5BB-89A6-034E-858D-0E6B45091CB9}" srcOrd="2" destOrd="0" presId="urn:microsoft.com/office/officeart/2005/8/layout/process3"/>
    <dgm:cxn modelId="{D2A2F06B-7587-4B6B-9EF2-CE6EDDC626BA}" type="presParOf" srcId="{1CB0ABA2-1075-864E-863B-0E64E1E790FA}" destId="{E017D3ED-D9A3-F24A-969D-28444644E826}" srcOrd="1" destOrd="0" presId="urn:microsoft.com/office/officeart/2005/8/layout/process3"/>
    <dgm:cxn modelId="{2FF2C7F2-CCC8-4C99-94BD-E8CF3FC43919}" type="presParOf" srcId="{E017D3ED-D9A3-F24A-969D-28444644E826}" destId="{D43D6DB5-7204-F641-B1F8-0EB4871279D7}" srcOrd="0" destOrd="0" presId="urn:microsoft.com/office/officeart/2005/8/layout/process3"/>
    <dgm:cxn modelId="{ADB85F15-4E87-4B4A-ACF3-389493ABCEE2}" type="presParOf" srcId="{1CB0ABA2-1075-864E-863B-0E64E1E790FA}" destId="{8C750704-5C4A-0342-A8E2-1469356D8346}" srcOrd="2" destOrd="0" presId="urn:microsoft.com/office/officeart/2005/8/layout/process3"/>
    <dgm:cxn modelId="{0FB04FDB-CFD4-4753-A8E9-6785D502A84D}" type="presParOf" srcId="{8C750704-5C4A-0342-A8E2-1469356D8346}" destId="{A78D9693-9E6C-D245-B3C6-8220E1BAA218}" srcOrd="0" destOrd="0" presId="urn:microsoft.com/office/officeart/2005/8/layout/process3"/>
    <dgm:cxn modelId="{CA67BFBE-0259-4B7F-98D6-A595D76677F5}" type="presParOf" srcId="{8C750704-5C4A-0342-A8E2-1469356D8346}" destId="{85BF82CE-696A-E548-B5A9-8B5213DF932D}" srcOrd="1" destOrd="0" presId="urn:microsoft.com/office/officeart/2005/8/layout/process3"/>
    <dgm:cxn modelId="{411E3017-4CF2-4A7B-97B5-23EFA5505148}" type="presParOf" srcId="{8C750704-5C4A-0342-A8E2-1469356D8346}" destId="{BA07E50D-0F1C-0341-B604-853F64F52BAC}" srcOrd="2" destOrd="0" presId="urn:microsoft.com/office/officeart/2005/8/layout/process3"/>
    <dgm:cxn modelId="{F90CDF29-713D-4841-BFAA-B614271328A3}" type="presParOf" srcId="{1CB0ABA2-1075-864E-863B-0E64E1E790FA}" destId="{1CCAA384-24D8-D340-82F0-106FC84D427E}" srcOrd="3" destOrd="0" presId="urn:microsoft.com/office/officeart/2005/8/layout/process3"/>
    <dgm:cxn modelId="{CBFCD1DF-B418-409B-B905-C4E1D81E72C0}" type="presParOf" srcId="{1CCAA384-24D8-D340-82F0-106FC84D427E}" destId="{E7B91DAC-1D4A-AE49-B2CD-07AB20333A3C}" srcOrd="0" destOrd="0" presId="urn:microsoft.com/office/officeart/2005/8/layout/process3"/>
    <dgm:cxn modelId="{DAA66723-11E8-498D-9B62-0A3679E8937E}" type="presParOf" srcId="{1CB0ABA2-1075-864E-863B-0E64E1E790FA}" destId="{5890FAEB-E480-6540-AAD6-5EA186373E8D}" srcOrd="4" destOrd="0" presId="urn:microsoft.com/office/officeart/2005/8/layout/process3"/>
    <dgm:cxn modelId="{B081607D-45E1-4EC1-B3C5-CB5B39E1C492}" type="presParOf" srcId="{5890FAEB-E480-6540-AAD6-5EA186373E8D}" destId="{6212480E-80CD-884A-B836-955D163ADFC9}" srcOrd="0" destOrd="0" presId="urn:microsoft.com/office/officeart/2005/8/layout/process3"/>
    <dgm:cxn modelId="{AA462119-8753-4C11-ADCA-CD88B48512E1}" type="presParOf" srcId="{5890FAEB-E480-6540-AAD6-5EA186373E8D}" destId="{E32125B9-425B-C742-8FE3-6BB9878B597A}" srcOrd="1" destOrd="0" presId="urn:microsoft.com/office/officeart/2005/8/layout/process3"/>
    <dgm:cxn modelId="{50AE6687-EF77-453F-A5DE-3D0D3738F4A2}" type="presParOf" srcId="{5890FAEB-E480-6540-AAD6-5EA186373E8D}" destId="{16EAD141-45A0-6842-87FE-0144710FB920}"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65A238-E49C-154D-A02D-BD24D055CEE3}" type="doc">
      <dgm:prSet loTypeId="urn:microsoft.com/office/officeart/2005/8/layout/hList2" loCatId="" qsTypeId="urn:microsoft.com/office/officeart/2005/8/quickstyle/simple1" qsCatId="simple" csTypeId="urn:microsoft.com/office/officeart/2005/8/colors/accent1_1" csCatId="accent1" phldr="1"/>
      <dgm:spPr/>
      <dgm:t>
        <a:bodyPr/>
        <a:lstStyle/>
        <a:p>
          <a:endParaRPr lang="en-US"/>
        </a:p>
      </dgm:t>
    </dgm:pt>
    <dgm:pt modelId="{7FB1520C-868B-9745-8AEF-B054AF8CDCCC}">
      <dgm:prSet phldrT="[Text]" phldr="1"/>
      <dgm:spPr/>
      <dgm:t>
        <a:bodyPr/>
        <a:lstStyle/>
        <a:p>
          <a:endParaRPr lang="en-US"/>
        </a:p>
      </dgm:t>
    </dgm:pt>
    <dgm:pt modelId="{E6B85814-F281-CD49-9C8D-50DEEEC73D45}" type="parTrans" cxnId="{8F57AB24-2297-C04E-B3FC-47618DBA69B5}">
      <dgm:prSet/>
      <dgm:spPr/>
      <dgm:t>
        <a:bodyPr/>
        <a:lstStyle/>
        <a:p>
          <a:endParaRPr lang="en-US"/>
        </a:p>
      </dgm:t>
    </dgm:pt>
    <dgm:pt modelId="{FB3FEFB8-3BAB-A240-AF9B-B68DD14A8B00}" type="sibTrans" cxnId="{8F57AB24-2297-C04E-B3FC-47618DBA69B5}">
      <dgm:prSet/>
      <dgm:spPr/>
      <dgm:t>
        <a:bodyPr/>
        <a:lstStyle/>
        <a:p>
          <a:endParaRPr lang="en-US"/>
        </a:p>
      </dgm:t>
    </dgm:pt>
    <dgm:pt modelId="{E62CB034-5B0D-734A-8B33-50F53E339001}">
      <dgm:prSet phldrT="[Text]" custT="1"/>
      <dgm:spPr/>
      <dgm: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Về</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khẩu</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phần</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thực</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đơn</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số</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bữa</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ăn</a:t>
          </a:r>
          <a:endParaRPr lang="en-US" sz="2800" b="0" dirty="0" smtClean="0">
            <a:solidFill>
              <a:schemeClr val="tx2"/>
            </a:solidFill>
            <a:latin typeface="Times New Roman" panose="02020603050405020304" pitchFamily="18" charset="0"/>
            <a:cs typeface="Times New Roman" panose="02020603050405020304" pitchFamily="18" charset="0"/>
          </a:endParaRPr>
        </a:p>
        <a:p>
          <a:pPr marL="285750" lvl="1" indent="0" defTabSz="1244600">
            <a:lnSpc>
              <a:spcPct val="150000"/>
            </a:lnSpc>
            <a:spcBef>
              <a:spcPct val="0"/>
            </a:spcBef>
            <a:spcAft>
              <a:spcPct val="15000"/>
            </a:spcAft>
            <a:buNone/>
          </a:pPr>
          <a:endParaRPr lang="en-US" sz="2800" b="0" dirty="0">
            <a:solidFill>
              <a:schemeClr val="tx2"/>
            </a:solidFill>
            <a:latin typeface="Times New Roman" panose="02020603050405020304" pitchFamily="18" charset="0"/>
            <a:cs typeface="Times New Roman" panose="02020603050405020304" pitchFamily="18" charset="0"/>
          </a:endParaRPr>
        </a:p>
      </dgm:t>
    </dgm:pt>
    <dgm:pt modelId="{43AA53CD-AA04-974F-A73C-1607AF09644A}" type="parTrans" cxnId="{2B9FED58-AE66-7D49-9630-B3DCA9ED8F6C}">
      <dgm:prSet/>
      <dgm:spPr/>
      <dgm:t>
        <a:bodyPr/>
        <a:lstStyle/>
        <a:p>
          <a:endParaRPr lang="en-US"/>
        </a:p>
      </dgm:t>
    </dgm:pt>
    <dgm:pt modelId="{7CC83A03-1165-1445-924F-D8CE0E7CF2F7}" type="sibTrans" cxnId="{2B9FED58-AE66-7D49-9630-B3DCA9ED8F6C}">
      <dgm:prSet/>
      <dgm:spPr/>
      <dgm:t>
        <a:bodyPr/>
        <a:lstStyle/>
        <a:p>
          <a:endParaRPr lang="en-US"/>
        </a:p>
      </dgm:t>
    </dgm:pt>
    <dgm:pt modelId="{7BA1D69C-4141-2B45-A403-E0BE2FC8EAB8}">
      <dgm:prSet phldrT="[Text]" phldr="1"/>
      <dgm:spPr/>
      <dgm:t>
        <a:bodyPr/>
        <a:lstStyle/>
        <a:p>
          <a:endParaRPr lang="en-US"/>
        </a:p>
      </dgm:t>
    </dgm:pt>
    <dgm:pt modelId="{48D3DC6C-7903-4A40-A29C-3B40A31A8A82}" type="parTrans" cxnId="{3BD95D7F-BAE1-474D-8645-F7A25826CC96}">
      <dgm:prSet/>
      <dgm:spPr/>
      <dgm:t>
        <a:bodyPr/>
        <a:lstStyle/>
        <a:p>
          <a:endParaRPr lang="en-US"/>
        </a:p>
      </dgm:t>
    </dgm:pt>
    <dgm:pt modelId="{46E9497C-3A55-D54C-88D4-AAF5270F3CF7}" type="sibTrans" cxnId="{3BD95D7F-BAE1-474D-8645-F7A25826CC96}">
      <dgm:prSet/>
      <dgm:spPr/>
      <dgm:t>
        <a:bodyPr/>
        <a:lstStyle/>
        <a:p>
          <a:endParaRPr lang="en-US"/>
        </a:p>
      </dgm:t>
    </dgm:pt>
    <dgm:pt modelId="{2D702AAC-2ECD-0F47-8730-8D7574FEFCE9}">
      <dgm:prSet phldrT="[Text]" custT="1"/>
      <dgm:spPr/>
      <dgm:t>
        <a:bodyPr/>
        <a:lstStyle/>
        <a:p>
          <a:pPr>
            <a:lnSpc>
              <a:spcPct val="150000"/>
            </a:lnSpc>
          </a:pPr>
          <a:r>
            <a:rPr lang="en-US" sz="2800" b="0" dirty="0" err="1" smtClean="0">
              <a:solidFill>
                <a:schemeClr val="tx2"/>
              </a:solidFill>
              <a:latin typeface="Times New Roman" panose="02020603050405020304" pitchFamily="18" charset="0"/>
              <a:cs typeface="Times New Roman" panose="02020603050405020304" pitchFamily="18" charset="0"/>
            </a:rPr>
            <a:t>Về</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điều</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kiện</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cơ</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sở</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vật</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chất</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đồ</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dùng</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thiết</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bị</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tài</a:t>
          </a:r>
          <a:r>
            <a:rPr lang="en-US" sz="2800" b="0" dirty="0" smtClean="0">
              <a:solidFill>
                <a:schemeClr val="tx2"/>
              </a:solidFill>
              <a:latin typeface="Times New Roman" panose="02020603050405020304" pitchFamily="18" charset="0"/>
              <a:cs typeface="Times New Roman" panose="02020603050405020304" pitchFamily="18" charset="0"/>
            </a:rPr>
            <a:t> </a:t>
          </a:r>
          <a:r>
            <a:rPr lang="en-US" sz="2800" b="0" dirty="0" err="1" smtClean="0">
              <a:solidFill>
                <a:schemeClr val="tx2"/>
              </a:solidFill>
              <a:latin typeface="Times New Roman" panose="02020603050405020304" pitchFamily="18" charset="0"/>
              <a:cs typeface="Times New Roman" panose="02020603050405020304" pitchFamily="18" charset="0"/>
            </a:rPr>
            <a:t>chính</a:t>
          </a:r>
          <a:endParaRPr lang="en-US" sz="2800" b="0" dirty="0">
            <a:solidFill>
              <a:schemeClr val="tx2"/>
            </a:solidFill>
            <a:latin typeface="Times New Roman" panose="02020603050405020304" pitchFamily="18" charset="0"/>
            <a:cs typeface="Times New Roman" panose="02020603050405020304" pitchFamily="18" charset="0"/>
          </a:endParaRPr>
        </a:p>
      </dgm:t>
    </dgm:pt>
    <dgm:pt modelId="{79427A76-F124-7648-91A6-93B34BAE739B}" type="parTrans" cxnId="{5F6849D8-39AB-ED4F-A3E8-806863BCB29B}">
      <dgm:prSet/>
      <dgm:spPr/>
      <dgm:t>
        <a:bodyPr/>
        <a:lstStyle/>
        <a:p>
          <a:endParaRPr lang="en-US"/>
        </a:p>
      </dgm:t>
    </dgm:pt>
    <dgm:pt modelId="{B05252BB-AC8A-E54A-968A-2BFFC87943B8}" type="sibTrans" cxnId="{5F6849D8-39AB-ED4F-A3E8-806863BCB29B}">
      <dgm:prSet/>
      <dgm:spPr/>
      <dgm:t>
        <a:bodyPr/>
        <a:lstStyle/>
        <a:p>
          <a:endParaRPr lang="en-US"/>
        </a:p>
      </dgm:t>
    </dgm:pt>
    <dgm:pt modelId="{09200758-2ECF-864F-9163-1AC263CE52FF}">
      <dgm:prSet phldrT="[Text]" phldr="1"/>
      <dgm:spPr/>
      <dgm:t>
        <a:bodyPr/>
        <a:lstStyle/>
        <a:p>
          <a:endParaRPr lang="en-US"/>
        </a:p>
      </dgm:t>
    </dgm:pt>
    <dgm:pt modelId="{0D210BE3-706D-FF4F-A8B0-C5DD3E5F68AA}" type="parTrans" cxnId="{848906A6-BF1E-1F4D-8DBD-34A25FB48FD5}">
      <dgm:prSet/>
      <dgm:spPr/>
      <dgm:t>
        <a:bodyPr/>
        <a:lstStyle/>
        <a:p>
          <a:endParaRPr lang="en-US"/>
        </a:p>
      </dgm:t>
    </dgm:pt>
    <dgm:pt modelId="{3C92804B-1B7E-4A45-BCB0-9F46C49AF0B4}" type="sibTrans" cxnId="{848906A6-BF1E-1F4D-8DBD-34A25FB48FD5}">
      <dgm:prSet/>
      <dgm:spPr/>
      <dgm:t>
        <a:bodyPr/>
        <a:lstStyle/>
        <a:p>
          <a:endParaRPr lang="en-US"/>
        </a:p>
      </dgm:t>
    </dgm:pt>
    <dgm:pt modelId="{A10EE29F-BF4D-6049-8378-738F5D9AC5AD}">
      <dgm:prSet phldrT="[Text]" custT="1"/>
      <dgm:spPr/>
      <dgm:t>
        <a:bodyPr/>
        <a:lstStyle/>
        <a:p>
          <a:pPr>
            <a:lnSpc>
              <a:spcPct val="150000"/>
            </a:lnSpc>
            <a:buFont typeface="Arial" panose="020B0604020202020204" pitchFamily="34" charset="0"/>
            <a:buChar char="•"/>
          </a:pPr>
          <a:r>
            <a:rPr lang="en-US" sz="2800" b="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quy</a:t>
          </a:r>
          <a:r>
            <a:rPr lang="en-US" sz="28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chế</a:t>
          </a:r>
          <a:r>
            <a:rPr lang="en-US" sz="28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8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nấu</a:t>
          </a:r>
          <a:r>
            <a:rPr lang="en-US" sz="28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nướng</a:t>
          </a:r>
          <a:r>
            <a:rPr lang="en-US" sz="28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đàm</a:t>
          </a:r>
          <a:r>
            <a:rPr lang="en-US" sz="28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an </a:t>
          </a:r>
          <a:r>
            <a:rPr lang="en-US" sz="28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toàn</a:t>
          </a:r>
          <a:r>
            <a:rPr lang="en-US" sz="28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2800" b="0" dirty="0">
            <a:solidFill>
              <a:schemeClr val="tx2"/>
            </a:solidFill>
            <a:latin typeface="Times New Roman" panose="02020603050405020304" pitchFamily="18" charset="0"/>
            <a:cs typeface="Times New Roman" panose="02020603050405020304" pitchFamily="18" charset="0"/>
          </a:endParaRPr>
        </a:p>
      </dgm:t>
    </dgm:pt>
    <dgm:pt modelId="{C68437B6-5468-BB41-9790-4DDB19505A66}" type="parTrans" cxnId="{A4635BCB-7531-0B45-9D23-BDDBA5813982}">
      <dgm:prSet/>
      <dgm:spPr/>
      <dgm:t>
        <a:bodyPr/>
        <a:lstStyle/>
        <a:p>
          <a:endParaRPr lang="en-US"/>
        </a:p>
      </dgm:t>
    </dgm:pt>
    <dgm:pt modelId="{B88F2CB3-03D1-1E42-80D5-023FA070AE5D}" type="sibTrans" cxnId="{A4635BCB-7531-0B45-9D23-BDDBA5813982}">
      <dgm:prSet/>
      <dgm:spPr/>
      <dgm:t>
        <a:bodyPr/>
        <a:lstStyle/>
        <a:p>
          <a:endParaRPr lang="en-US"/>
        </a:p>
      </dgm:t>
    </dgm:pt>
    <dgm:pt modelId="{41BED5DF-92E2-4044-BE90-208324A77B47}" type="pres">
      <dgm:prSet presAssocID="{9565A238-E49C-154D-A02D-BD24D055CEE3}" presName="linearFlow" presStyleCnt="0">
        <dgm:presLayoutVars>
          <dgm:dir/>
          <dgm:animLvl val="lvl"/>
          <dgm:resizeHandles/>
        </dgm:presLayoutVars>
      </dgm:prSet>
      <dgm:spPr/>
      <dgm:t>
        <a:bodyPr/>
        <a:lstStyle/>
        <a:p>
          <a:endParaRPr lang="en-US"/>
        </a:p>
      </dgm:t>
    </dgm:pt>
    <dgm:pt modelId="{AFFA851C-CF7F-6C41-96C8-FE7536B6347D}" type="pres">
      <dgm:prSet presAssocID="{7FB1520C-868B-9745-8AEF-B054AF8CDCCC}" presName="compositeNode" presStyleCnt="0">
        <dgm:presLayoutVars>
          <dgm:bulletEnabled val="1"/>
        </dgm:presLayoutVars>
      </dgm:prSet>
      <dgm:spPr/>
    </dgm:pt>
    <dgm:pt modelId="{F2B2CD21-78AF-E540-B66C-93B27CD5B144}" type="pres">
      <dgm:prSet presAssocID="{7FB1520C-868B-9745-8AEF-B054AF8CDCCC}"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FDA10809-4EF7-BD46-9C44-3408AABEA63F}" type="pres">
      <dgm:prSet presAssocID="{7FB1520C-868B-9745-8AEF-B054AF8CDCCC}" presName="childNode" presStyleLbl="node1" presStyleIdx="0" presStyleCnt="3" custLinFactNeighborX="12846">
        <dgm:presLayoutVars>
          <dgm:bulletEnabled val="1"/>
        </dgm:presLayoutVars>
      </dgm:prSet>
      <dgm:spPr/>
      <dgm:t>
        <a:bodyPr/>
        <a:lstStyle/>
        <a:p>
          <a:endParaRPr lang="en-US"/>
        </a:p>
      </dgm:t>
    </dgm:pt>
    <dgm:pt modelId="{360957C9-5EB9-C44E-9EC4-437C2D93D94B}" type="pres">
      <dgm:prSet presAssocID="{7FB1520C-868B-9745-8AEF-B054AF8CDCCC}" presName="parentNode" presStyleLbl="revTx" presStyleIdx="0" presStyleCnt="3">
        <dgm:presLayoutVars>
          <dgm:chMax val="0"/>
          <dgm:bulletEnabled val="1"/>
        </dgm:presLayoutVars>
      </dgm:prSet>
      <dgm:spPr/>
      <dgm:t>
        <a:bodyPr/>
        <a:lstStyle/>
        <a:p>
          <a:endParaRPr lang="en-US"/>
        </a:p>
      </dgm:t>
    </dgm:pt>
    <dgm:pt modelId="{1FFBAB8A-78EF-3E47-80A3-F4D3FE21A8F6}" type="pres">
      <dgm:prSet presAssocID="{FB3FEFB8-3BAB-A240-AF9B-B68DD14A8B00}" presName="sibTrans" presStyleCnt="0"/>
      <dgm:spPr/>
    </dgm:pt>
    <dgm:pt modelId="{DC78FC1D-4A8D-AB45-86DC-808E27774E76}" type="pres">
      <dgm:prSet presAssocID="{7BA1D69C-4141-2B45-A403-E0BE2FC8EAB8}" presName="compositeNode" presStyleCnt="0">
        <dgm:presLayoutVars>
          <dgm:bulletEnabled val="1"/>
        </dgm:presLayoutVars>
      </dgm:prSet>
      <dgm:spPr/>
    </dgm:pt>
    <dgm:pt modelId="{EFC088E6-0979-EE49-883B-54E446E3B94C}" type="pres">
      <dgm:prSet presAssocID="{7BA1D69C-4141-2B45-A403-E0BE2FC8EAB8}"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80B48900-6E7D-784D-A1A8-8D36D1384E46}" type="pres">
      <dgm:prSet presAssocID="{7BA1D69C-4141-2B45-A403-E0BE2FC8EAB8}" presName="childNode" presStyleLbl="node1" presStyleIdx="1" presStyleCnt="3" custLinFactNeighborX="11581" custLinFactNeighborY="900">
        <dgm:presLayoutVars>
          <dgm:bulletEnabled val="1"/>
        </dgm:presLayoutVars>
      </dgm:prSet>
      <dgm:spPr/>
      <dgm:t>
        <a:bodyPr/>
        <a:lstStyle/>
        <a:p>
          <a:endParaRPr lang="en-US"/>
        </a:p>
      </dgm:t>
    </dgm:pt>
    <dgm:pt modelId="{74DB447A-FD72-E140-A974-BB93666C5BC3}" type="pres">
      <dgm:prSet presAssocID="{7BA1D69C-4141-2B45-A403-E0BE2FC8EAB8}" presName="parentNode" presStyleLbl="revTx" presStyleIdx="1" presStyleCnt="3">
        <dgm:presLayoutVars>
          <dgm:chMax val="0"/>
          <dgm:bulletEnabled val="1"/>
        </dgm:presLayoutVars>
      </dgm:prSet>
      <dgm:spPr/>
      <dgm:t>
        <a:bodyPr/>
        <a:lstStyle/>
        <a:p>
          <a:endParaRPr lang="en-US"/>
        </a:p>
      </dgm:t>
    </dgm:pt>
    <dgm:pt modelId="{F8803CF8-934B-5C49-894C-8DAF7A7ADB38}" type="pres">
      <dgm:prSet presAssocID="{46E9497C-3A55-D54C-88D4-AAF5270F3CF7}" presName="sibTrans" presStyleCnt="0"/>
      <dgm:spPr/>
    </dgm:pt>
    <dgm:pt modelId="{80E816E2-F0CF-EC4F-9AB3-ECEF661D17DE}" type="pres">
      <dgm:prSet presAssocID="{09200758-2ECF-864F-9163-1AC263CE52FF}" presName="compositeNode" presStyleCnt="0">
        <dgm:presLayoutVars>
          <dgm:bulletEnabled val="1"/>
        </dgm:presLayoutVars>
      </dgm:prSet>
      <dgm:spPr/>
    </dgm:pt>
    <dgm:pt modelId="{896FFBA2-1FD6-D844-869F-63F9225C2EF8}" type="pres">
      <dgm:prSet presAssocID="{09200758-2ECF-864F-9163-1AC263CE52FF}"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pt>
    <dgm:pt modelId="{DF083C4D-E47B-C943-A0E8-2E2379C45B42}" type="pres">
      <dgm:prSet presAssocID="{09200758-2ECF-864F-9163-1AC263CE52FF}" presName="childNode" presStyleLbl="node1" presStyleIdx="2" presStyleCnt="3" custScaleY="115626">
        <dgm:presLayoutVars>
          <dgm:bulletEnabled val="1"/>
        </dgm:presLayoutVars>
      </dgm:prSet>
      <dgm:spPr/>
      <dgm:t>
        <a:bodyPr/>
        <a:lstStyle/>
        <a:p>
          <a:endParaRPr lang="en-US"/>
        </a:p>
      </dgm:t>
    </dgm:pt>
    <dgm:pt modelId="{F7891CF5-D260-C248-A7B1-3D8516217EAA}" type="pres">
      <dgm:prSet presAssocID="{09200758-2ECF-864F-9163-1AC263CE52FF}" presName="parentNode" presStyleLbl="revTx" presStyleIdx="2" presStyleCnt="3">
        <dgm:presLayoutVars>
          <dgm:chMax val="0"/>
          <dgm:bulletEnabled val="1"/>
        </dgm:presLayoutVars>
      </dgm:prSet>
      <dgm:spPr/>
      <dgm:t>
        <a:bodyPr/>
        <a:lstStyle/>
        <a:p>
          <a:endParaRPr lang="en-US"/>
        </a:p>
      </dgm:t>
    </dgm:pt>
  </dgm:ptLst>
  <dgm:cxnLst>
    <dgm:cxn modelId="{0FD49D98-4CB5-CA4A-9BAC-308AB1C9239E}" type="presOf" srcId="{E62CB034-5B0D-734A-8B33-50F53E339001}" destId="{FDA10809-4EF7-BD46-9C44-3408AABEA63F}" srcOrd="0" destOrd="0" presId="urn:microsoft.com/office/officeart/2005/8/layout/hList2"/>
    <dgm:cxn modelId="{A4635BCB-7531-0B45-9D23-BDDBA5813982}" srcId="{09200758-2ECF-864F-9163-1AC263CE52FF}" destId="{A10EE29F-BF4D-6049-8378-738F5D9AC5AD}" srcOrd="0" destOrd="0" parTransId="{C68437B6-5468-BB41-9790-4DDB19505A66}" sibTransId="{B88F2CB3-03D1-1E42-80D5-023FA070AE5D}"/>
    <dgm:cxn modelId="{E1CD7CFD-12FD-BF43-8917-96FF357F1E2A}" type="presOf" srcId="{7BA1D69C-4141-2B45-A403-E0BE2FC8EAB8}" destId="{74DB447A-FD72-E140-A974-BB93666C5BC3}" srcOrd="0" destOrd="0" presId="urn:microsoft.com/office/officeart/2005/8/layout/hList2"/>
    <dgm:cxn modelId="{8F57AB24-2297-C04E-B3FC-47618DBA69B5}" srcId="{9565A238-E49C-154D-A02D-BD24D055CEE3}" destId="{7FB1520C-868B-9745-8AEF-B054AF8CDCCC}" srcOrd="0" destOrd="0" parTransId="{E6B85814-F281-CD49-9C8D-50DEEEC73D45}" sibTransId="{FB3FEFB8-3BAB-A240-AF9B-B68DD14A8B00}"/>
    <dgm:cxn modelId="{7C8F4390-FA64-8743-B126-E4FB7CD28F1B}" type="presOf" srcId="{A10EE29F-BF4D-6049-8378-738F5D9AC5AD}" destId="{DF083C4D-E47B-C943-A0E8-2E2379C45B42}" srcOrd="0" destOrd="0" presId="urn:microsoft.com/office/officeart/2005/8/layout/hList2"/>
    <dgm:cxn modelId="{5F6849D8-39AB-ED4F-A3E8-806863BCB29B}" srcId="{7BA1D69C-4141-2B45-A403-E0BE2FC8EAB8}" destId="{2D702AAC-2ECD-0F47-8730-8D7574FEFCE9}" srcOrd="0" destOrd="0" parTransId="{79427A76-F124-7648-91A6-93B34BAE739B}" sibTransId="{B05252BB-AC8A-E54A-968A-2BFFC87943B8}"/>
    <dgm:cxn modelId="{18EAA480-6C78-BF43-8D1F-FBB99CC2183B}" type="presOf" srcId="{9565A238-E49C-154D-A02D-BD24D055CEE3}" destId="{41BED5DF-92E2-4044-BE90-208324A77B47}" srcOrd="0" destOrd="0" presId="urn:microsoft.com/office/officeart/2005/8/layout/hList2"/>
    <dgm:cxn modelId="{4EA9C49A-2B19-3F45-9BE0-9656249DA7EE}" type="presOf" srcId="{7FB1520C-868B-9745-8AEF-B054AF8CDCCC}" destId="{360957C9-5EB9-C44E-9EC4-437C2D93D94B}" srcOrd="0" destOrd="0" presId="urn:microsoft.com/office/officeart/2005/8/layout/hList2"/>
    <dgm:cxn modelId="{56D60E97-CC70-2D42-94FA-FF7FF3398243}" type="presOf" srcId="{09200758-2ECF-864F-9163-1AC263CE52FF}" destId="{F7891CF5-D260-C248-A7B1-3D8516217EAA}" srcOrd="0" destOrd="0" presId="urn:microsoft.com/office/officeart/2005/8/layout/hList2"/>
    <dgm:cxn modelId="{848906A6-BF1E-1F4D-8DBD-34A25FB48FD5}" srcId="{9565A238-E49C-154D-A02D-BD24D055CEE3}" destId="{09200758-2ECF-864F-9163-1AC263CE52FF}" srcOrd="2" destOrd="0" parTransId="{0D210BE3-706D-FF4F-A8B0-C5DD3E5F68AA}" sibTransId="{3C92804B-1B7E-4A45-BCB0-9F46C49AF0B4}"/>
    <dgm:cxn modelId="{E94BA3F8-2941-8E49-AA74-7E82B23E25F2}" type="presOf" srcId="{2D702AAC-2ECD-0F47-8730-8D7574FEFCE9}" destId="{80B48900-6E7D-784D-A1A8-8D36D1384E46}" srcOrd="0" destOrd="0" presId="urn:microsoft.com/office/officeart/2005/8/layout/hList2"/>
    <dgm:cxn modelId="{2B9FED58-AE66-7D49-9630-B3DCA9ED8F6C}" srcId="{7FB1520C-868B-9745-8AEF-B054AF8CDCCC}" destId="{E62CB034-5B0D-734A-8B33-50F53E339001}" srcOrd="0" destOrd="0" parTransId="{43AA53CD-AA04-974F-A73C-1607AF09644A}" sibTransId="{7CC83A03-1165-1445-924F-D8CE0E7CF2F7}"/>
    <dgm:cxn modelId="{3BD95D7F-BAE1-474D-8645-F7A25826CC96}" srcId="{9565A238-E49C-154D-A02D-BD24D055CEE3}" destId="{7BA1D69C-4141-2B45-A403-E0BE2FC8EAB8}" srcOrd="1" destOrd="0" parTransId="{48D3DC6C-7903-4A40-A29C-3B40A31A8A82}" sibTransId="{46E9497C-3A55-D54C-88D4-AAF5270F3CF7}"/>
    <dgm:cxn modelId="{32D7B2D9-F010-1A43-847B-F8FF48D0337F}" type="presParOf" srcId="{41BED5DF-92E2-4044-BE90-208324A77B47}" destId="{AFFA851C-CF7F-6C41-96C8-FE7536B6347D}" srcOrd="0" destOrd="0" presId="urn:microsoft.com/office/officeart/2005/8/layout/hList2"/>
    <dgm:cxn modelId="{D2013F3A-84C8-D145-81DD-D6E8F3FAAC78}" type="presParOf" srcId="{AFFA851C-CF7F-6C41-96C8-FE7536B6347D}" destId="{F2B2CD21-78AF-E540-B66C-93B27CD5B144}" srcOrd="0" destOrd="0" presId="urn:microsoft.com/office/officeart/2005/8/layout/hList2"/>
    <dgm:cxn modelId="{B61FE354-8EAC-E742-90E3-9BBE8D71C218}" type="presParOf" srcId="{AFFA851C-CF7F-6C41-96C8-FE7536B6347D}" destId="{FDA10809-4EF7-BD46-9C44-3408AABEA63F}" srcOrd="1" destOrd="0" presId="urn:microsoft.com/office/officeart/2005/8/layout/hList2"/>
    <dgm:cxn modelId="{6AC1798D-0B73-CB46-B517-046EDC59A6C2}" type="presParOf" srcId="{AFFA851C-CF7F-6C41-96C8-FE7536B6347D}" destId="{360957C9-5EB9-C44E-9EC4-437C2D93D94B}" srcOrd="2" destOrd="0" presId="urn:microsoft.com/office/officeart/2005/8/layout/hList2"/>
    <dgm:cxn modelId="{58FD545A-5946-6C42-8E05-CFB606B21C93}" type="presParOf" srcId="{41BED5DF-92E2-4044-BE90-208324A77B47}" destId="{1FFBAB8A-78EF-3E47-80A3-F4D3FE21A8F6}" srcOrd="1" destOrd="0" presId="urn:microsoft.com/office/officeart/2005/8/layout/hList2"/>
    <dgm:cxn modelId="{699B3F95-E9BC-8942-AB97-F3DD45A8AFF0}" type="presParOf" srcId="{41BED5DF-92E2-4044-BE90-208324A77B47}" destId="{DC78FC1D-4A8D-AB45-86DC-808E27774E76}" srcOrd="2" destOrd="0" presId="urn:microsoft.com/office/officeart/2005/8/layout/hList2"/>
    <dgm:cxn modelId="{BF0CC262-5391-9A46-9043-69F4D7A19DDF}" type="presParOf" srcId="{DC78FC1D-4A8D-AB45-86DC-808E27774E76}" destId="{EFC088E6-0979-EE49-883B-54E446E3B94C}" srcOrd="0" destOrd="0" presId="urn:microsoft.com/office/officeart/2005/8/layout/hList2"/>
    <dgm:cxn modelId="{AE1C352D-7076-384F-8A79-73F148481404}" type="presParOf" srcId="{DC78FC1D-4A8D-AB45-86DC-808E27774E76}" destId="{80B48900-6E7D-784D-A1A8-8D36D1384E46}" srcOrd="1" destOrd="0" presId="urn:microsoft.com/office/officeart/2005/8/layout/hList2"/>
    <dgm:cxn modelId="{894DE374-C98E-8E46-843F-181C35DD1607}" type="presParOf" srcId="{DC78FC1D-4A8D-AB45-86DC-808E27774E76}" destId="{74DB447A-FD72-E140-A974-BB93666C5BC3}" srcOrd="2" destOrd="0" presId="urn:microsoft.com/office/officeart/2005/8/layout/hList2"/>
    <dgm:cxn modelId="{E7E853C0-33AE-ED4E-BBE0-07C9D9B7D08F}" type="presParOf" srcId="{41BED5DF-92E2-4044-BE90-208324A77B47}" destId="{F8803CF8-934B-5C49-894C-8DAF7A7ADB38}" srcOrd="3" destOrd="0" presId="urn:microsoft.com/office/officeart/2005/8/layout/hList2"/>
    <dgm:cxn modelId="{178CFE54-75EB-F24F-A704-291B90132B8A}" type="presParOf" srcId="{41BED5DF-92E2-4044-BE90-208324A77B47}" destId="{80E816E2-F0CF-EC4F-9AB3-ECEF661D17DE}" srcOrd="4" destOrd="0" presId="urn:microsoft.com/office/officeart/2005/8/layout/hList2"/>
    <dgm:cxn modelId="{E3FCF6D4-E984-D745-95ED-B3648DBA1D27}" type="presParOf" srcId="{80E816E2-F0CF-EC4F-9AB3-ECEF661D17DE}" destId="{896FFBA2-1FD6-D844-869F-63F9225C2EF8}" srcOrd="0" destOrd="0" presId="urn:microsoft.com/office/officeart/2005/8/layout/hList2"/>
    <dgm:cxn modelId="{3EAB3C22-7DCC-A64F-A48A-64875E70496D}" type="presParOf" srcId="{80E816E2-F0CF-EC4F-9AB3-ECEF661D17DE}" destId="{DF083C4D-E47B-C943-A0E8-2E2379C45B42}" srcOrd="1" destOrd="0" presId="urn:microsoft.com/office/officeart/2005/8/layout/hList2"/>
    <dgm:cxn modelId="{DDB70495-C89C-9E40-84A9-D6D24945CCD7}" type="presParOf" srcId="{80E816E2-F0CF-EC4F-9AB3-ECEF661D17DE}" destId="{F7891CF5-D260-C248-A7B1-3D8516217EAA}"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47F4ED-004E-4D22-8900-53938658E666}"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AA3FC352-C3BA-4D54-9F39-59A0FCDFF78D}">
      <dgm:prSet phldrT="[Text]" custT="1"/>
      <dgm:spPr/>
      <dgm:t>
        <a:bodyPr/>
        <a:lstStyle/>
        <a:p>
          <a:pPr>
            <a:lnSpc>
              <a:spcPct val="120000"/>
            </a:lnSpc>
            <a:spcBef>
              <a:spcPts val="200"/>
            </a:spcBef>
            <a:spcAft>
              <a:spcPts val="200"/>
            </a:spcAft>
          </a:pPr>
          <a:r>
            <a:rPr lang="en-US" sz="1300" b="1" dirty="0" smtClean="0">
              <a:solidFill>
                <a:schemeClr val="accent5">
                  <a:lumMod val="75000"/>
                </a:schemeClr>
              </a:solidFill>
            </a:rPr>
            <a:t>KHU VỰC GIAO </a:t>
          </a:r>
          <a:r>
            <a:rPr lang="en-US" sz="1300" b="1" dirty="0">
              <a:solidFill>
                <a:schemeClr val="accent5">
                  <a:lumMod val="75000"/>
                </a:schemeClr>
              </a:solidFill>
            </a:rPr>
            <a:t>NHẬN THỰC </a:t>
          </a:r>
          <a:r>
            <a:rPr lang="en-US" sz="1300" b="1" dirty="0" smtClean="0">
              <a:solidFill>
                <a:schemeClr val="accent5">
                  <a:lumMod val="75000"/>
                </a:schemeClr>
              </a:solidFill>
            </a:rPr>
            <a:t>PHẨM VÀ SƠ CHẾ</a:t>
          </a:r>
          <a:endParaRPr lang="en-US" sz="1300" dirty="0">
            <a:solidFill>
              <a:schemeClr val="accent5">
                <a:lumMod val="75000"/>
              </a:schemeClr>
            </a:solidFill>
          </a:endParaRPr>
        </a:p>
      </dgm:t>
    </dgm:pt>
    <dgm:pt modelId="{3B6284DE-A8DC-40C7-B4E4-D375EFBEADEE}" type="parTrans" cxnId="{FA1CAD35-EEF6-4208-9B93-D2724EDB848D}">
      <dgm:prSet/>
      <dgm:spPr/>
      <dgm:t>
        <a:bodyPr/>
        <a:lstStyle/>
        <a:p>
          <a:endParaRPr lang="en-US"/>
        </a:p>
      </dgm:t>
    </dgm:pt>
    <dgm:pt modelId="{2966C34E-C242-463E-9031-98D4A7CC99BF}" type="sibTrans" cxnId="{FA1CAD35-EEF6-4208-9B93-D2724EDB848D}">
      <dgm:prSet/>
      <dgm:spPr/>
      <dgm:t>
        <a:bodyPr/>
        <a:lstStyle/>
        <a:p>
          <a:endParaRPr lang="en-US"/>
        </a:p>
      </dgm:t>
    </dgm:pt>
    <dgm:pt modelId="{D39994F2-8823-48A9-BB6D-D3DD296F2C8F}">
      <dgm:prSet phldrT="[Text]" custT="1"/>
      <dgm:spPr>
        <a:solidFill>
          <a:schemeClr val="accent2">
            <a:lumMod val="60000"/>
            <a:lumOff val="40000"/>
          </a:schemeClr>
        </a:solidFill>
      </dgm:spPr>
      <dgm:t>
        <a:bodyPr/>
        <a:lstStyle/>
        <a:p>
          <a:pPr>
            <a:lnSpc>
              <a:spcPct val="120000"/>
            </a:lnSpc>
            <a:spcBef>
              <a:spcPts val="200"/>
            </a:spcBef>
            <a:spcAft>
              <a:spcPts val="200"/>
            </a:spcAft>
          </a:pPr>
          <a:r>
            <a:rPr lang="en-US" sz="1300" b="1" dirty="0" smtClean="0">
              <a:solidFill>
                <a:srgbClr val="002060"/>
              </a:solidFill>
            </a:rPr>
            <a:t>KHU VỰC CHẾ </a:t>
          </a:r>
          <a:r>
            <a:rPr lang="en-US" sz="1300" b="1" dirty="0">
              <a:solidFill>
                <a:srgbClr val="002060"/>
              </a:solidFill>
            </a:rPr>
            <a:t>BIẾN THỰC PHẨM</a:t>
          </a:r>
          <a:endParaRPr lang="en-US" sz="1300" dirty="0">
            <a:solidFill>
              <a:srgbClr val="002060"/>
            </a:solidFill>
          </a:endParaRPr>
        </a:p>
      </dgm:t>
    </dgm:pt>
    <dgm:pt modelId="{809AD71F-26A0-4517-B90D-4D101B0663F0}" type="parTrans" cxnId="{C461CAAC-BA2C-47A7-900D-11A6C8B42CB9}">
      <dgm:prSet/>
      <dgm:spPr/>
      <dgm:t>
        <a:bodyPr/>
        <a:lstStyle/>
        <a:p>
          <a:endParaRPr lang="en-US"/>
        </a:p>
      </dgm:t>
    </dgm:pt>
    <dgm:pt modelId="{88BC3E0A-0222-47B6-8561-B2D7987E3708}" type="sibTrans" cxnId="{C461CAAC-BA2C-47A7-900D-11A6C8B42CB9}">
      <dgm:prSet/>
      <dgm:spPr>
        <a:solidFill>
          <a:schemeClr val="accent2">
            <a:lumMod val="60000"/>
            <a:lumOff val="40000"/>
          </a:schemeClr>
        </a:solidFill>
      </dgm:spPr>
      <dgm:t>
        <a:bodyPr/>
        <a:lstStyle/>
        <a:p>
          <a:endParaRPr lang="en-US"/>
        </a:p>
      </dgm:t>
    </dgm:pt>
    <dgm:pt modelId="{C3A0C0D4-084A-4331-AB46-AEC8DB192424}">
      <dgm:prSet phldrT="[Text]" custT="1"/>
      <dgm:spPr>
        <a:solidFill>
          <a:schemeClr val="accent4">
            <a:lumMod val="60000"/>
            <a:lumOff val="40000"/>
          </a:schemeClr>
        </a:solidFill>
      </dgm:spPr>
      <dgm:t>
        <a:bodyPr/>
        <a:lstStyle/>
        <a:p>
          <a:r>
            <a:rPr lang="en-US" sz="1300" b="1" dirty="0" smtClean="0"/>
            <a:t>KHU VỰC NẤU ĂN</a:t>
          </a:r>
          <a:endParaRPr lang="en-US" sz="1300" dirty="0"/>
        </a:p>
      </dgm:t>
    </dgm:pt>
    <dgm:pt modelId="{B13A3A50-B1BC-422E-8D70-3BA5CD58DA92}" type="parTrans" cxnId="{48BB4CEA-BA79-4534-86D6-04EAA518E013}">
      <dgm:prSet/>
      <dgm:spPr/>
      <dgm:t>
        <a:bodyPr/>
        <a:lstStyle/>
        <a:p>
          <a:endParaRPr lang="en-US"/>
        </a:p>
      </dgm:t>
    </dgm:pt>
    <dgm:pt modelId="{EC22A2C1-74B2-4AA3-88B5-083E1E6ACA07}" type="sibTrans" cxnId="{48BB4CEA-BA79-4534-86D6-04EAA518E013}">
      <dgm:prSet/>
      <dgm:spPr>
        <a:solidFill>
          <a:schemeClr val="accent4">
            <a:lumMod val="60000"/>
            <a:lumOff val="40000"/>
          </a:schemeClr>
        </a:solidFill>
      </dgm:spPr>
      <dgm:t>
        <a:bodyPr/>
        <a:lstStyle/>
        <a:p>
          <a:endParaRPr lang="en-US"/>
        </a:p>
      </dgm:t>
    </dgm:pt>
    <dgm:pt modelId="{A24730D4-D573-41DD-9139-0883C5FCC283}">
      <dgm:prSet phldrT="[Text]" custT="1"/>
      <dgm:spPr/>
      <dgm:t>
        <a:bodyPr/>
        <a:lstStyle/>
        <a:p>
          <a:pPr>
            <a:lnSpc>
              <a:spcPct val="120000"/>
            </a:lnSpc>
            <a:spcAft>
              <a:spcPts val="200"/>
            </a:spcAft>
          </a:pPr>
          <a:r>
            <a:rPr lang="en-US" sz="1300" b="1" dirty="0" smtClean="0"/>
            <a:t>KHU VỰC </a:t>
          </a:r>
        </a:p>
        <a:p>
          <a:pPr>
            <a:lnSpc>
              <a:spcPct val="120000"/>
            </a:lnSpc>
            <a:spcAft>
              <a:spcPts val="200"/>
            </a:spcAft>
          </a:pPr>
          <a:r>
            <a:rPr lang="en-US" sz="1300" b="1" dirty="0" smtClean="0"/>
            <a:t>CHIA THỨC ĂN</a:t>
          </a:r>
          <a:endParaRPr lang="en-US" sz="1300" dirty="0"/>
        </a:p>
      </dgm:t>
    </dgm:pt>
    <dgm:pt modelId="{69505F2D-0B56-4042-AC9E-535C147F0FF5}" type="parTrans" cxnId="{C525660E-9A28-4F44-95AD-35FAB196F2EF}">
      <dgm:prSet/>
      <dgm:spPr/>
      <dgm:t>
        <a:bodyPr/>
        <a:lstStyle/>
        <a:p>
          <a:endParaRPr lang="en-US"/>
        </a:p>
      </dgm:t>
    </dgm:pt>
    <dgm:pt modelId="{5A11CFA4-F022-41F1-861E-347C0147460B}" type="sibTrans" cxnId="{C525660E-9A28-4F44-95AD-35FAB196F2EF}">
      <dgm:prSet/>
      <dgm:spPr/>
      <dgm:t>
        <a:bodyPr/>
        <a:lstStyle/>
        <a:p>
          <a:endParaRPr lang="en-US"/>
        </a:p>
      </dgm:t>
    </dgm:pt>
    <dgm:pt modelId="{D41660A8-AF7D-46DC-BCF6-156368730F64}">
      <dgm:prSet phldrT="[Text]" custT="1"/>
      <dgm:spPr/>
      <dgm:t>
        <a:bodyPr/>
        <a:lstStyle/>
        <a:p>
          <a:r>
            <a:rPr lang="en-US" sz="1300" b="1" dirty="0" smtClean="0">
              <a:solidFill>
                <a:srgbClr val="0070C0"/>
              </a:solidFill>
            </a:rPr>
            <a:t>KHO LƯƠNG THỰC</a:t>
          </a:r>
          <a:endParaRPr lang="en-US" sz="1300" dirty="0">
            <a:solidFill>
              <a:srgbClr val="0070C0"/>
            </a:solidFill>
          </a:endParaRPr>
        </a:p>
      </dgm:t>
    </dgm:pt>
    <dgm:pt modelId="{E30C7294-529F-4D67-BC6C-951C597F8EBC}" type="parTrans" cxnId="{548DD233-3FB5-44C1-9CD3-DC1717721D61}">
      <dgm:prSet/>
      <dgm:spPr/>
      <dgm:t>
        <a:bodyPr/>
        <a:lstStyle/>
        <a:p>
          <a:endParaRPr lang="en-US"/>
        </a:p>
      </dgm:t>
    </dgm:pt>
    <dgm:pt modelId="{48B8362E-730B-47AB-9943-647A15DF8BCF}" type="sibTrans" cxnId="{548DD233-3FB5-44C1-9CD3-DC1717721D61}">
      <dgm:prSet/>
      <dgm:spPr/>
      <dgm:t>
        <a:bodyPr/>
        <a:lstStyle/>
        <a:p>
          <a:endParaRPr lang="en-US"/>
        </a:p>
      </dgm:t>
    </dgm:pt>
    <dgm:pt modelId="{0DCDC310-FE60-453A-AC48-AAB170547116}">
      <dgm:prSet phldrT="[Text]" custT="1"/>
      <dgm:spPr/>
      <dgm:t>
        <a:bodyPr/>
        <a:lstStyle/>
        <a:p>
          <a:pPr marL="0" marR="0" lvl="0" indent="0" defTabSz="914400" eaLnBrk="1" fontAlgn="auto" latinLnBrk="0" hangingPunct="1">
            <a:lnSpc>
              <a:spcPct val="120000"/>
            </a:lnSpc>
            <a:spcBef>
              <a:spcPts val="200"/>
            </a:spcBef>
            <a:spcAft>
              <a:spcPts val="200"/>
            </a:spcAft>
            <a:buClrTx/>
            <a:buSzTx/>
            <a:buFontTx/>
            <a:buNone/>
            <a:tabLst/>
            <a:defRPr/>
          </a:pPr>
          <a:r>
            <a:rPr lang="en-US" sz="1300" b="1" dirty="0" smtClean="0">
              <a:solidFill>
                <a:schemeClr val="accent4">
                  <a:lumMod val="75000"/>
                </a:schemeClr>
              </a:solidFill>
            </a:rPr>
            <a:t>KHO THỰC PHẨM</a:t>
          </a:r>
          <a:endParaRPr lang="en-US" sz="1300" dirty="0" smtClean="0">
            <a:solidFill>
              <a:schemeClr val="accent4">
                <a:lumMod val="75000"/>
              </a:schemeClr>
            </a:solidFill>
          </a:endParaRPr>
        </a:p>
        <a:p>
          <a:pPr lvl="0" defTabSz="577850">
            <a:lnSpc>
              <a:spcPct val="120000"/>
            </a:lnSpc>
            <a:spcBef>
              <a:spcPts val="200"/>
            </a:spcBef>
            <a:spcAft>
              <a:spcPts val="200"/>
            </a:spcAft>
          </a:pPr>
          <a:endParaRPr lang="en-US" sz="1300" dirty="0"/>
        </a:p>
      </dgm:t>
    </dgm:pt>
    <dgm:pt modelId="{516B2145-0EAA-484F-8BEE-8CE2AA71A902}" type="parTrans" cxnId="{A622EEAA-1861-4CBB-BB0A-368B2875B27B}">
      <dgm:prSet/>
      <dgm:spPr/>
      <dgm:t>
        <a:bodyPr/>
        <a:lstStyle/>
        <a:p>
          <a:endParaRPr lang="en-US"/>
        </a:p>
      </dgm:t>
    </dgm:pt>
    <dgm:pt modelId="{F75A24B9-6C99-4825-A0F5-25CF9642509F}" type="sibTrans" cxnId="{A622EEAA-1861-4CBB-BB0A-368B2875B27B}">
      <dgm:prSet/>
      <dgm:spPr/>
      <dgm:t>
        <a:bodyPr/>
        <a:lstStyle/>
        <a:p>
          <a:endParaRPr lang="en-US"/>
        </a:p>
      </dgm:t>
    </dgm:pt>
    <dgm:pt modelId="{8164CAAF-5C79-4BAE-99F1-BA077B83926F}" type="pres">
      <dgm:prSet presAssocID="{8047F4ED-004E-4D22-8900-53938658E666}" presName="diagram" presStyleCnt="0">
        <dgm:presLayoutVars>
          <dgm:dir/>
          <dgm:resizeHandles val="exact"/>
        </dgm:presLayoutVars>
      </dgm:prSet>
      <dgm:spPr/>
      <dgm:t>
        <a:bodyPr/>
        <a:lstStyle/>
        <a:p>
          <a:endParaRPr lang="en-US"/>
        </a:p>
      </dgm:t>
    </dgm:pt>
    <dgm:pt modelId="{8952416C-A905-40EE-9B6B-50C132DCD897}" type="pres">
      <dgm:prSet presAssocID="{AA3FC352-C3BA-4D54-9F39-59A0FCDFF78D}" presName="node" presStyleLbl="node1" presStyleIdx="0" presStyleCnt="6">
        <dgm:presLayoutVars>
          <dgm:bulletEnabled val="1"/>
        </dgm:presLayoutVars>
      </dgm:prSet>
      <dgm:spPr/>
      <dgm:t>
        <a:bodyPr/>
        <a:lstStyle/>
        <a:p>
          <a:endParaRPr lang="en-US"/>
        </a:p>
      </dgm:t>
    </dgm:pt>
    <dgm:pt modelId="{0A7865EE-F6F4-4F7B-BC6F-CD6BCBC71A1E}" type="pres">
      <dgm:prSet presAssocID="{2966C34E-C242-463E-9031-98D4A7CC99BF}" presName="sibTrans" presStyleLbl="sibTrans2D1" presStyleIdx="0" presStyleCnt="5"/>
      <dgm:spPr/>
      <dgm:t>
        <a:bodyPr/>
        <a:lstStyle/>
        <a:p>
          <a:endParaRPr lang="en-US"/>
        </a:p>
      </dgm:t>
    </dgm:pt>
    <dgm:pt modelId="{34BCC47E-4551-4127-B58E-AE0874553026}" type="pres">
      <dgm:prSet presAssocID="{2966C34E-C242-463E-9031-98D4A7CC99BF}" presName="connectorText" presStyleLbl="sibTrans2D1" presStyleIdx="0" presStyleCnt="5"/>
      <dgm:spPr/>
      <dgm:t>
        <a:bodyPr/>
        <a:lstStyle/>
        <a:p>
          <a:endParaRPr lang="en-US"/>
        </a:p>
      </dgm:t>
    </dgm:pt>
    <dgm:pt modelId="{E781485B-5090-43A2-BCC6-21563DE40D5C}" type="pres">
      <dgm:prSet presAssocID="{D39994F2-8823-48A9-BB6D-D3DD296F2C8F}" presName="node" presStyleLbl="node1" presStyleIdx="1" presStyleCnt="6">
        <dgm:presLayoutVars>
          <dgm:bulletEnabled val="1"/>
        </dgm:presLayoutVars>
      </dgm:prSet>
      <dgm:spPr/>
      <dgm:t>
        <a:bodyPr/>
        <a:lstStyle/>
        <a:p>
          <a:endParaRPr lang="en-US"/>
        </a:p>
      </dgm:t>
    </dgm:pt>
    <dgm:pt modelId="{A9493FB5-4191-49A3-AB8A-C7D9CF4E55C1}" type="pres">
      <dgm:prSet presAssocID="{88BC3E0A-0222-47B6-8561-B2D7987E3708}" presName="sibTrans" presStyleLbl="sibTrans2D1" presStyleIdx="1" presStyleCnt="5"/>
      <dgm:spPr/>
      <dgm:t>
        <a:bodyPr/>
        <a:lstStyle/>
        <a:p>
          <a:endParaRPr lang="en-US"/>
        </a:p>
      </dgm:t>
    </dgm:pt>
    <dgm:pt modelId="{46B1AC28-1D9F-4680-BC82-62FFB7793137}" type="pres">
      <dgm:prSet presAssocID="{88BC3E0A-0222-47B6-8561-B2D7987E3708}" presName="connectorText" presStyleLbl="sibTrans2D1" presStyleIdx="1" presStyleCnt="5"/>
      <dgm:spPr/>
      <dgm:t>
        <a:bodyPr/>
        <a:lstStyle/>
        <a:p>
          <a:endParaRPr lang="en-US"/>
        </a:p>
      </dgm:t>
    </dgm:pt>
    <dgm:pt modelId="{22C8EE96-81C1-4DC9-A0D4-8E5B6D8E7FF6}" type="pres">
      <dgm:prSet presAssocID="{C3A0C0D4-084A-4331-AB46-AEC8DB192424}" presName="node" presStyleLbl="node1" presStyleIdx="2" presStyleCnt="6">
        <dgm:presLayoutVars>
          <dgm:bulletEnabled val="1"/>
        </dgm:presLayoutVars>
      </dgm:prSet>
      <dgm:spPr/>
      <dgm:t>
        <a:bodyPr/>
        <a:lstStyle/>
        <a:p>
          <a:endParaRPr lang="en-US"/>
        </a:p>
      </dgm:t>
    </dgm:pt>
    <dgm:pt modelId="{6CB08916-7DE1-4575-8187-D9BF92680A77}" type="pres">
      <dgm:prSet presAssocID="{EC22A2C1-74B2-4AA3-88B5-083E1E6ACA07}" presName="sibTrans" presStyleLbl="sibTrans2D1" presStyleIdx="2" presStyleCnt="5"/>
      <dgm:spPr/>
      <dgm:t>
        <a:bodyPr/>
        <a:lstStyle/>
        <a:p>
          <a:endParaRPr lang="en-US"/>
        </a:p>
      </dgm:t>
    </dgm:pt>
    <dgm:pt modelId="{4E20B4E6-0F05-42C2-AA54-9804A9CFA8AE}" type="pres">
      <dgm:prSet presAssocID="{EC22A2C1-74B2-4AA3-88B5-083E1E6ACA07}" presName="connectorText" presStyleLbl="sibTrans2D1" presStyleIdx="2" presStyleCnt="5"/>
      <dgm:spPr/>
      <dgm:t>
        <a:bodyPr/>
        <a:lstStyle/>
        <a:p>
          <a:endParaRPr lang="en-US"/>
        </a:p>
      </dgm:t>
    </dgm:pt>
    <dgm:pt modelId="{C51FD398-D0AE-4289-809F-76AD2D75471C}" type="pres">
      <dgm:prSet presAssocID="{A24730D4-D573-41DD-9139-0883C5FCC283}" presName="node" presStyleLbl="node1" presStyleIdx="3" presStyleCnt="6">
        <dgm:presLayoutVars>
          <dgm:bulletEnabled val="1"/>
        </dgm:presLayoutVars>
      </dgm:prSet>
      <dgm:spPr/>
      <dgm:t>
        <a:bodyPr/>
        <a:lstStyle/>
        <a:p>
          <a:endParaRPr lang="en-US"/>
        </a:p>
      </dgm:t>
    </dgm:pt>
    <dgm:pt modelId="{349B063F-09AD-40C4-8EB9-5309872C254D}" type="pres">
      <dgm:prSet presAssocID="{5A11CFA4-F022-41F1-861E-347C0147460B}" presName="sibTrans" presStyleLbl="sibTrans2D1" presStyleIdx="3" presStyleCnt="5"/>
      <dgm:spPr/>
      <dgm:t>
        <a:bodyPr/>
        <a:lstStyle/>
        <a:p>
          <a:endParaRPr lang="en-US"/>
        </a:p>
      </dgm:t>
    </dgm:pt>
    <dgm:pt modelId="{B7F25E09-5777-4559-A34C-5609874D0459}" type="pres">
      <dgm:prSet presAssocID="{5A11CFA4-F022-41F1-861E-347C0147460B}" presName="connectorText" presStyleLbl="sibTrans2D1" presStyleIdx="3" presStyleCnt="5"/>
      <dgm:spPr/>
      <dgm:t>
        <a:bodyPr/>
        <a:lstStyle/>
        <a:p>
          <a:endParaRPr lang="en-US"/>
        </a:p>
      </dgm:t>
    </dgm:pt>
    <dgm:pt modelId="{5F3D06FB-6527-4BEE-BD9F-90EB6E4B21F3}" type="pres">
      <dgm:prSet presAssocID="{D41660A8-AF7D-46DC-BCF6-156368730F64}" presName="node" presStyleLbl="node1" presStyleIdx="4" presStyleCnt="6" custLinFactNeighborX="1194">
        <dgm:presLayoutVars>
          <dgm:bulletEnabled val="1"/>
        </dgm:presLayoutVars>
      </dgm:prSet>
      <dgm:spPr/>
      <dgm:t>
        <a:bodyPr/>
        <a:lstStyle/>
        <a:p>
          <a:endParaRPr lang="en-US"/>
        </a:p>
      </dgm:t>
    </dgm:pt>
    <dgm:pt modelId="{9DF43675-5E90-4354-B3DC-72BB3F6C9533}" type="pres">
      <dgm:prSet presAssocID="{48B8362E-730B-47AB-9943-647A15DF8BCF}" presName="sibTrans" presStyleLbl="sibTrans2D1" presStyleIdx="4" presStyleCnt="5"/>
      <dgm:spPr/>
      <dgm:t>
        <a:bodyPr/>
        <a:lstStyle/>
        <a:p>
          <a:endParaRPr lang="en-US"/>
        </a:p>
      </dgm:t>
    </dgm:pt>
    <dgm:pt modelId="{3355474A-F659-4A2D-9051-B0E8A6CE294A}" type="pres">
      <dgm:prSet presAssocID="{48B8362E-730B-47AB-9943-647A15DF8BCF}" presName="connectorText" presStyleLbl="sibTrans2D1" presStyleIdx="4" presStyleCnt="5"/>
      <dgm:spPr/>
      <dgm:t>
        <a:bodyPr/>
        <a:lstStyle/>
        <a:p>
          <a:endParaRPr lang="en-US"/>
        </a:p>
      </dgm:t>
    </dgm:pt>
    <dgm:pt modelId="{FA2A259E-9A8A-41D2-AAE4-5F9BB3B4B3FE}" type="pres">
      <dgm:prSet presAssocID="{0DCDC310-FE60-453A-AC48-AAB170547116}" presName="node" presStyleLbl="node1" presStyleIdx="5" presStyleCnt="6">
        <dgm:presLayoutVars>
          <dgm:bulletEnabled val="1"/>
        </dgm:presLayoutVars>
      </dgm:prSet>
      <dgm:spPr/>
      <dgm:t>
        <a:bodyPr/>
        <a:lstStyle/>
        <a:p>
          <a:endParaRPr lang="en-US"/>
        </a:p>
      </dgm:t>
    </dgm:pt>
  </dgm:ptLst>
  <dgm:cxnLst>
    <dgm:cxn modelId="{CE7FB905-900D-4989-B8F7-1F0BCA817E71}" type="presOf" srcId="{0DCDC310-FE60-453A-AC48-AAB170547116}" destId="{FA2A259E-9A8A-41D2-AAE4-5F9BB3B4B3FE}" srcOrd="0" destOrd="0" presId="urn:microsoft.com/office/officeart/2005/8/layout/process5"/>
    <dgm:cxn modelId="{C3BDB07D-FBF1-40E4-811A-B8D1E4539CFA}" type="presOf" srcId="{A24730D4-D573-41DD-9139-0883C5FCC283}" destId="{C51FD398-D0AE-4289-809F-76AD2D75471C}" srcOrd="0" destOrd="0" presId="urn:microsoft.com/office/officeart/2005/8/layout/process5"/>
    <dgm:cxn modelId="{BBE69032-7429-4BD1-87F3-E9FB4E36BB34}" type="presOf" srcId="{EC22A2C1-74B2-4AA3-88B5-083E1E6ACA07}" destId="{4E20B4E6-0F05-42C2-AA54-9804A9CFA8AE}" srcOrd="1" destOrd="0" presId="urn:microsoft.com/office/officeart/2005/8/layout/process5"/>
    <dgm:cxn modelId="{0AC803C1-D543-4873-8570-3F33E7E866B8}" type="presOf" srcId="{D39994F2-8823-48A9-BB6D-D3DD296F2C8F}" destId="{E781485B-5090-43A2-BCC6-21563DE40D5C}" srcOrd="0" destOrd="0" presId="urn:microsoft.com/office/officeart/2005/8/layout/process5"/>
    <dgm:cxn modelId="{A622EEAA-1861-4CBB-BB0A-368B2875B27B}" srcId="{8047F4ED-004E-4D22-8900-53938658E666}" destId="{0DCDC310-FE60-453A-AC48-AAB170547116}" srcOrd="5" destOrd="0" parTransId="{516B2145-0EAA-484F-8BEE-8CE2AA71A902}" sibTransId="{F75A24B9-6C99-4825-A0F5-25CF9642509F}"/>
    <dgm:cxn modelId="{C461CAAC-BA2C-47A7-900D-11A6C8B42CB9}" srcId="{8047F4ED-004E-4D22-8900-53938658E666}" destId="{D39994F2-8823-48A9-BB6D-D3DD296F2C8F}" srcOrd="1" destOrd="0" parTransId="{809AD71F-26A0-4517-B90D-4D101B0663F0}" sibTransId="{88BC3E0A-0222-47B6-8561-B2D7987E3708}"/>
    <dgm:cxn modelId="{ADAFE929-F048-4A51-8CFF-E9B3D4F15922}" type="presOf" srcId="{48B8362E-730B-47AB-9943-647A15DF8BCF}" destId="{9DF43675-5E90-4354-B3DC-72BB3F6C9533}" srcOrd="0" destOrd="0" presId="urn:microsoft.com/office/officeart/2005/8/layout/process5"/>
    <dgm:cxn modelId="{8D79D051-C450-4B8B-BCA3-EA95BBD856CB}" type="presOf" srcId="{C3A0C0D4-084A-4331-AB46-AEC8DB192424}" destId="{22C8EE96-81C1-4DC9-A0D4-8E5B6D8E7FF6}" srcOrd="0" destOrd="0" presId="urn:microsoft.com/office/officeart/2005/8/layout/process5"/>
    <dgm:cxn modelId="{4DA905AF-08C6-4CDF-AC5F-C1CE2924A87B}" type="presOf" srcId="{AA3FC352-C3BA-4D54-9F39-59A0FCDFF78D}" destId="{8952416C-A905-40EE-9B6B-50C132DCD897}" srcOrd="0" destOrd="0" presId="urn:microsoft.com/office/officeart/2005/8/layout/process5"/>
    <dgm:cxn modelId="{1D5C517A-61D8-4C9C-B0CB-D898B0E25321}" type="presOf" srcId="{8047F4ED-004E-4D22-8900-53938658E666}" destId="{8164CAAF-5C79-4BAE-99F1-BA077B83926F}" srcOrd="0" destOrd="0" presId="urn:microsoft.com/office/officeart/2005/8/layout/process5"/>
    <dgm:cxn modelId="{FA1CAD35-EEF6-4208-9B93-D2724EDB848D}" srcId="{8047F4ED-004E-4D22-8900-53938658E666}" destId="{AA3FC352-C3BA-4D54-9F39-59A0FCDFF78D}" srcOrd="0" destOrd="0" parTransId="{3B6284DE-A8DC-40C7-B4E4-D375EFBEADEE}" sibTransId="{2966C34E-C242-463E-9031-98D4A7CC99BF}"/>
    <dgm:cxn modelId="{15D59DC9-A4C7-4E2F-8A87-BF20D3C75BF3}" type="presOf" srcId="{D41660A8-AF7D-46DC-BCF6-156368730F64}" destId="{5F3D06FB-6527-4BEE-BD9F-90EB6E4B21F3}" srcOrd="0" destOrd="0" presId="urn:microsoft.com/office/officeart/2005/8/layout/process5"/>
    <dgm:cxn modelId="{C525660E-9A28-4F44-95AD-35FAB196F2EF}" srcId="{8047F4ED-004E-4D22-8900-53938658E666}" destId="{A24730D4-D573-41DD-9139-0883C5FCC283}" srcOrd="3" destOrd="0" parTransId="{69505F2D-0B56-4042-AC9E-535C147F0FF5}" sibTransId="{5A11CFA4-F022-41F1-861E-347C0147460B}"/>
    <dgm:cxn modelId="{E9E3584A-2692-43CB-8CB5-0E5749D6BF97}" type="presOf" srcId="{2966C34E-C242-463E-9031-98D4A7CC99BF}" destId="{34BCC47E-4551-4127-B58E-AE0874553026}" srcOrd="1" destOrd="0" presId="urn:microsoft.com/office/officeart/2005/8/layout/process5"/>
    <dgm:cxn modelId="{54F97362-8BF1-4557-8932-5BFA82D5E5AB}" type="presOf" srcId="{5A11CFA4-F022-41F1-861E-347C0147460B}" destId="{B7F25E09-5777-4559-A34C-5609874D0459}" srcOrd="1" destOrd="0" presId="urn:microsoft.com/office/officeart/2005/8/layout/process5"/>
    <dgm:cxn modelId="{2AC9E4BB-4E91-44E8-9269-49EB44D959F0}" type="presOf" srcId="{88BC3E0A-0222-47B6-8561-B2D7987E3708}" destId="{46B1AC28-1D9F-4680-BC82-62FFB7793137}" srcOrd="1" destOrd="0" presId="urn:microsoft.com/office/officeart/2005/8/layout/process5"/>
    <dgm:cxn modelId="{B6864B17-B203-4EC9-BB48-FC18AF212499}" type="presOf" srcId="{2966C34E-C242-463E-9031-98D4A7CC99BF}" destId="{0A7865EE-F6F4-4F7B-BC6F-CD6BCBC71A1E}" srcOrd="0" destOrd="0" presId="urn:microsoft.com/office/officeart/2005/8/layout/process5"/>
    <dgm:cxn modelId="{4C567D46-131A-4EF5-976B-FE76424EF006}" type="presOf" srcId="{5A11CFA4-F022-41F1-861E-347C0147460B}" destId="{349B063F-09AD-40C4-8EB9-5309872C254D}" srcOrd="0" destOrd="0" presId="urn:microsoft.com/office/officeart/2005/8/layout/process5"/>
    <dgm:cxn modelId="{AE352959-69D7-4C97-A8B0-3661B82D024D}" type="presOf" srcId="{48B8362E-730B-47AB-9943-647A15DF8BCF}" destId="{3355474A-F659-4A2D-9051-B0E8A6CE294A}" srcOrd="1" destOrd="0" presId="urn:microsoft.com/office/officeart/2005/8/layout/process5"/>
    <dgm:cxn modelId="{548DD233-3FB5-44C1-9CD3-DC1717721D61}" srcId="{8047F4ED-004E-4D22-8900-53938658E666}" destId="{D41660A8-AF7D-46DC-BCF6-156368730F64}" srcOrd="4" destOrd="0" parTransId="{E30C7294-529F-4D67-BC6C-951C597F8EBC}" sibTransId="{48B8362E-730B-47AB-9943-647A15DF8BCF}"/>
    <dgm:cxn modelId="{48BB4CEA-BA79-4534-86D6-04EAA518E013}" srcId="{8047F4ED-004E-4D22-8900-53938658E666}" destId="{C3A0C0D4-084A-4331-AB46-AEC8DB192424}" srcOrd="2" destOrd="0" parTransId="{B13A3A50-B1BC-422E-8D70-3BA5CD58DA92}" sibTransId="{EC22A2C1-74B2-4AA3-88B5-083E1E6ACA07}"/>
    <dgm:cxn modelId="{88726792-5566-448C-AADE-AAEF20EA2B63}" type="presOf" srcId="{EC22A2C1-74B2-4AA3-88B5-083E1E6ACA07}" destId="{6CB08916-7DE1-4575-8187-D9BF92680A77}" srcOrd="0" destOrd="0" presId="urn:microsoft.com/office/officeart/2005/8/layout/process5"/>
    <dgm:cxn modelId="{4268D493-C703-40DA-82E5-1DABCB5FB7C1}" type="presOf" srcId="{88BC3E0A-0222-47B6-8561-B2D7987E3708}" destId="{A9493FB5-4191-49A3-AB8A-C7D9CF4E55C1}" srcOrd="0" destOrd="0" presId="urn:microsoft.com/office/officeart/2005/8/layout/process5"/>
    <dgm:cxn modelId="{E3D01D01-436D-487B-8BA3-ACC6F7B62A75}" type="presParOf" srcId="{8164CAAF-5C79-4BAE-99F1-BA077B83926F}" destId="{8952416C-A905-40EE-9B6B-50C132DCD897}" srcOrd="0" destOrd="0" presId="urn:microsoft.com/office/officeart/2005/8/layout/process5"/>
    <dgm:cxn modelId="{4C52F463-67EB-47D6-97FC-5D1C414D7C9F}" type="presParOf" srcId="{8164CAAF-5C79-4BAE-99F1-BA077B83926F}" destId="{0A7865EE-F6F4-4F7B-BC6F-CD6BCBC71A1E}" srcOrd="1" destOrd="0" presId="urn:microsoft.com/office/officeart/2005/8/layout/process5"/>
    <dgm:cxn modelId="{AD1BE173-1A0D-4B85-BB8A-9506677EC577}" type="presParOf" srcId="{0A7865EE-F6F4-4F7B-BC6F-CD6BCBC71A1E}" destId="{34BCC47E-4551-4127-B58E-AE0874553026}" srcOrd="0" destOrd="0" presId="urn:microsoft.com/office/officeart/2005/8/layout/process5"/>
    <dgm:cxn modelId="{36BF3B1F-1244-4D33-9B6F-1911C90C8633}" type="presParOf" srcId="{8164CAAF-5C79-4BAE-99F1-BA077B83926F}" destId="{E781485B-5090-43A2-BCC6-21563DE40D5C}" srcOrd="2" destOrd="0" presId="urn:microsoft.com/office/officeart/2005/8/layout/process5"/>
    <dgm:cxn modelId="{168CE49A-9A2D-44B5-9427-C76CA872ACB6}" type="presParOf" srcId="{8164CAAF-5C79-4BAE-99F1-BA077B83926F}" destId="{A9493FB5-4191-49A3-AB8A-C7D9CF4E55C1}" srcOrd="3" destOrd="0" presId="urn:microsoft.com/office/officeart/2005/8/layout/process5"/>
    <dgm:cxn modelId="{6C0B8694-78AD-41A0-946F-E6803BB25FE6}" type="presParOf" srcId="{A9493FB5-4191-49A3-AB8A-C7D9CF4E55C1}" destId="{46B1AC28-1D9F-4680-BC82-62FFB7793137}" srcOrd="0" destOrd="0" presId="urn:microsoft.com/office/officeart/2005/8/layout/process5"/>
    <dgm:cxn modelId="{F984E66C-47FC-48AF-97F6-9AA1B47E83F0}" type="presParOf" srcId="{8164CAAF-5C79-4BAE-99F1-BA077B83926F}" destId="{22C8EE96-81C1-4DC9-A0D4-8E5B6D8E7FF6}" srcOrd="4" destOrd="0" presId="urn:microsoft.com/office/officeart/2005/8/layout/process5"/>
    <dgm:cxn modelId="{9B0799AB-1950-4EC8-9F17-82DDD483BAFB}" type="presParOf" srcId="{8164CAAF-5C79-4BAE-99F1-BA077B83926F}" destId="{6CB08916-7DE1-4575-8187-D9BF92680A77}" srcOrd="5" destOrd="0" presId="urn:microsoft.com/office/officeart/2005/8/layout/process5"/>
    <dgm:cxn modelId="{8B0F70C2-E790-4380-8CCA-771EB0355067}" type="presParOf" srcId="{6CB08916-7DE1-4575-8187-D9BF92680A77}" destId="{4E20B4E6-0F05-42C2-AA54-9804A9CFA8AE}" srcOrd="0" destOrd="0" presId="urn:microsoft.com/office/officeart/2005/8/layout/process5"/>
    <dgm:cxn modelId="{E1BC19F8-8CEA-4373-92D7-AD6B50205598}" type="presParOf" srcId="{8164CAAF-5C79-4BAE-99F1-BA077B83926F}" destId="{C51FD398-D0AE-4289-809F-76AD2D75471C}" srcOrd="6" destOrd="0" presId="urn:microsoft.com/office/officeart/2005/8/layout/process5"/>
    <dgm:cxn modelId="{9D4B0D1A-EE10-4900-B70C-9384C3B43DC3}" type="presParOf" srcId="{8164CAAF-5C79-4BAE-99F1-BA077B83926F}" destId="{349B063F-09AD-40C4-8EB9-5309872C254D}" srcOrd="7" destOrd="0" presId="urn:microsoft.com/office/officeart/2005/8/layout/process5"/>
    <dgm:cxn modelId="{915F12C1-B42F-474C-8C5A-3FB4B627F6C7}" type="presParOf" srcId="{349B063F-09AD-40C4-8EB9-5309872C254D}" destId="{B7F25E09-5777-4559-A34C-5609874D0459}" srcOrd="0" destOrd="0" presId="urn:microsoft.com/office/officeart/2005/8/layout/process5"/>
    <dgm:cxn modelId="{91F1B45E-BDAC-46AD-8AD4-59DA747D5B58}" type="presParOf" srcId="{8164CAAF-5C79-4BAE-99F1-BA077B83926F}" destId="{5F3D06FB-6527-4BEE-BD9F-90EB6E4B21F3}" srcOrd="8" destOrd="0" presId="urn:microsoft.com/office/officeart/2005/8/layout/process5"/>
    <dgm:cxn modelId="{F4D70993-1DC5-49CA-965D-43FBE056BBD2}" type="presParOf" srcId="{8164CAAF-5C79-4BAE-99F1-BA077B83926F}" destId="{9DF43675-5E90-4354-B3DC-72BB3F6C9533}" srcOrd="9" destOrd="0" presId="urn:microsoft.com/office/officeart/2005/8/layout/process5"/>
    <dgm:cxn modelId="{91C49637-7EFC-4041-8325-DE8FA6F1AB3C}" type="presParOf" srcId="{9DF43675-5E90-4354-B3DC-72BB3F6C9533}" destId="{3355474A-F659-4A2D-9051-B0E8A6CE294A}" srcOrd="0" destOrd="0" presId="urn:microsoft.com/office/officeart/2005/8/layout/process5"/>
    <dgm:cxn modelId="{896C4BD8-5F92-427E-BB22-B878724AE9B2}" type="presParOf" srcId="{8164CAAF-5C79-4BAE-99F1-BA077B83926F}" destId="{FA2A259E-9A8A-41D2-AAE4-5F9BB3B4B3F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118DE6-9DEF-6A47-A9FB-BB0C983B288F}" type="doc">
      <dgm:prSet loTypeId="urn:microsoft.com/office/officeart/2008/layout/PictureAccentList" loCatId="" qsTypeId="urn:microsoft.com/office/officeart/2005/8/quickstyle/simple1" qsCatId="simple" csTypeId="urn:microsoft.com/office/officeart/2005/8/colors/accent1_1" csCatId="accent1" phldr="1"/>
      <dgm:spPr/>
      <dgm:t>
        <a:bodyPr/>
        <a:lstStyle/>
        <a:p>
          <a:endParaRPr lang="en-US"/>
        </a:p>
      </dgm:t>
    </dgm:pt>
    <dgm:pt modelId="{B7C514E7-5CDF-C74A-AA4D-0D999EBDE8CF}">
      <dgm:prSet phldrT="[Text]" custT="1"/>
      <dgm:spPr/>
      <dgm:t>
        <a:bodyPr/>
        <a:lstStyle/>
        <a:p>
          <a:pPr algn="ctr">
            <a:lnSpc>
              <a:spcPct val="150000"/>
            </a:lnSpc>
          </a:pPr>
          <a:r>
            <a:rPr lang="en-US" sz="30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Tham</a:t>
          </a:r>
          <a:r>
            <a:rPr lang="en-US" sz="30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mưu</a:t>
          </a:r>
          <a:r>
            <a:rPr lang="en-US" sz="30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bổ</a:t>
          </a:r>
          <a:r>
            <a:rPr lang="en-US" sz="30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sung </a:t>
          </a:r>
          <a:r>
            <a:rPr lang="en-US" sz="30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trang</a:t>
          </a:r>
          <a:r>
            <a:rPr lang="en-US" sz="30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30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bị</a:t>
          </a:r>
          <a:r>
            <a:rPr lang="en-US" sz="30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chăm</a:t>
          </a:r>
          <a:r>
            <a:rPr lang="en-US" sz="30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dirty="0" err="1" smtClean="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sóc</a:t>
          </a:r>
          <a:r>
            <a:rPr lang="en-US" sz="3000" b="0" i="1" dirty="0" smtClean="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nuôi</a:t>
          </a:r>
          <a:r>
            <a:rPr lang="en-US" sz="30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30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hàng</a:t>
          </a:r>
          <a:r>
            <a:rPr lang="en-US" sz="30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năm</a:t>
          </a:r>
          <a:endParaRPr lang="en-US" sz="3000" b="0" i="1" dirty="0">
            <a:solidFill>
              <a:schemeClr val="accent5"/>
            </a:solidFill>
            <a:latin typeface="Times New Roman" panose="02020603050405020304" pitchFamily="18" charset="0"/>
            <a:cs typeface="Times New Roman" panose="02020603050405020304" pitchFamily="18" charset="0"/>
          </a:endParaRPr>
        </a:p>
      </dgm:t>
    </dgm:pt>
    <dgm:pt modelId="{A5A25B7A-D053-EF4B-827E-BC772EC1328E}" type="parTrans" cxnId="{214164F2-BFDF-9A4A-B590-30413D2E177B}">
      <dgm:prSet/>
      <dgm:spPr/>
      <dgm:t>
        <a:bodyPr/>
        <a:lstStyle/>
        <a:p>
          <a:pPr>
            <a:lnSpc>
              <a:spcPct val="150000"/>
            </a:lnSpc>
          </a:pPr>
          <a:endParaRPr lang="en-US" sz="2000">
            <a:solidFill>
              <a:schemeClr val="tx2"/>
            </a:solidFill>
            <a:latin typeface="Times New Roman" panose="02020603050405020304" pitchFamily="18" charset="0"/>
            <a:cs typeface="Times New Roman" panose="02020603050405020304" pitchFamily="18" charset="0"/>
          </a:endParaRPr>
        </a:p>
      </dgm:t>
    </dgm:pt>
    <dgm:pt modelId="{8FD0C534-6EDC-0747-A6D7-D241FC8DBE0A}" type="sibTrans" cxnId="{214164F2-BFDF-9A4A-B590-30413D2E177B}">
      <dgm:prSet/>
      <dgm:spPr/>
      <dgm:t>
        <a:bodyPr/>
        <a:lstStyle/>
        <a:p>
          <a:pPr>
            <a:lnSpc>
              <a:spcPct val="150000"/>
            </a:lnSpc>
          </a:pPr>
          <a:endParaRPr lang="en-US" sz="2000">
            <a:solidFill>
              <a:schemeClr val="tx2"/>
            </a:solidFill>
            <a:latin typeface="Times New Roman" panose="02020603050405020304" pitchFamily="18" charset="0"/>
            <a:cs typeface="Times New Roman" panose="02020603050405020304" pitchFamily="18" charset="0"/>
          </a:endParaRPr>
        </a:p>
      </dgm:t>
    </dgm:pt>
    <dgm:pt modelId="{9D1C9F91-C649-7D45-AF51-389EC1378F2E}">
      <dgm:prSet phldrT="[Text]" custT="1"/>
      <dgm:spPr/>
      <dgm:t>
        <a:bodyPr/>
        <a:lstStyle/>
        <a:p>
          <a:pPr>
            <a:lnSpc>
              <a:spcPct val="150000"/>
            </a:lnSpc>
          </a:pPr>
          <a:r>
            <a:rPr lang="en-US" sz="2400" dirty="0">
              <a:solidFill>
                <a:schemeClr val="tx2"/>
              </a:solidFill>
              <a:latin typeface="Times New Roman" panose="02020603050405020304" pitchFamily="18" charset="0"/>
              <a:cs typeface="Times New Roman" panose="02020603050405020304" pitchFamily="18" charset="0"/>
            </a:rPr>
            <a:t>Ban </a:t>
          </a:r>
          <a:r>
            <a:rPr lang="en-US" sz="2400" dirty="0" err="1" smtClean="0">
              <a:solidFill>
                <a:schemeClr val="tx2"/>
              </a:solidFill>
              <a:latin typeface="Times New Roman" panose="02020603050405020304" pitchFamily="18" charset="0"/>
              <a:cs typeface="Times New Roman" panose="02020603050405020304" pitchFamily="18" charset="0"/>
            </a:rPr>
            <a:t>Giám</a:t>
          </a:r>
          <a:r>
            <a:rPr lang="en-US" sz="2400" dirty="0" smtClean="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hiệu</a:t>
          </a:r>
          <a:r>
            <a:rPr lang="en-US" sz="2400" dirty="0">
              <a:solidFill>
                <a:schemeClr val="tx2"/>
              </a:solidFill>
              <a:latin typeface="Times New Roman" panose="02020603050405020304" pitchFamily="18" charset="0"/>
              <a:cs typeface="Times New Roman" panose="02020603050405020304" pitchFamily="18" charset="0"/>
            </a:rPr>
            <a:t>/</a:t>
          </a:r>
          <a:r>
            <a:rPr lang="en-US" sz="2400" dirty="0" err="1">
              <a:solidFill>
                <a:schemeClr val="tx2"/>
              </a:solidFill>
              <a:latin typeface="Times New Roman" panose="02020603050405020304" pitchFamily="18" charset="0"/>
              <a:cs typeface="Times New Roman" panose="02020603050405020304" pitchFamily="18" charset="0"/>
            </a:rPr>
            <a:t>chủ</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cơ</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sở</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giáo</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dục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mầm</a:t>
          </a:r>
          <a:r>
            <a:rPr lang="en-US" sz="2400" dirty="0">
              <a:solidFill>
                <a:schemeClr val="tx2"/>
              </a:solidFill>
              <a:latin typeface="Times New Roman" panose="02020603050405020304" pitchFamily="18" charset="0"/>
              <a:cs typeface="Times New Roman" panose="02020603050405020304" pitchFamily="18" charset="0"/>
            </a:rPr>
            <a:t> non </a:t>
          </a:r>
          <a:r>
            <a:rPr lang="en-US" sz="2400" dirty="0" err="1">
              <a:solidFill>
                <a:schemeClr val="tx2"/>
              </a:solidFill>
              <a:latin typeface="Times New Roman" panose="02020603050405020304" pitchFamily="18" charset="0"/>
              <a:cs typeface="Times New Roman" panose="02020603050405020304" pitchFamily="18" charset="0"/>
            </a:rPr>
            <a:t>chỉ</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đạo</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giáo</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viên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nhân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viên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rà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soát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danh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mục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trang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thiết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bị</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phục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vụ</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chăm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sóc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nuôi</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dưỡng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trên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lớp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bếp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lập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biểu</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đề</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nghị</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bổ</a:t>
          </a:r>
          <a:r>
            <a:rPr lang="en-US" sz="2400" dirty="0">
              <a:solidFill>
                <a:schemeClr val="tx2"/>
              </a:solidFill>
              <a:latin typeface="Times New Roman" panose="02020603050405020304" pitchFamily="18" charset="0"/>
              <a:cs typeface="Times New Roman" panose="02020603050405020304" pitchFamily="18" charset="0"/>
            </a:rPr>
            <a:t> sung</a:t>
          </a:r>
        </a:p>
      </dgm:t>
    </dgm:pt>
    <dgm:pt modelId="{034DE36B-4A66-7F4C-9439-32F1EAA46244}" type="parTrans" cxnId="{C1FF1D2B-2C8D-784E-ADD0-E1B865E0EBDA}">
      <dgm:prSet/>
      <dgm:spPr/>
      <dgm:t>
        <a:bodyPr/>
        <a:lstStyle/>
        <a:p>
          <a:pPr>
            <a:lnSpc>
              <a:spcPct val="150000"/>
            </a:lnSpc>
          </a:pPr>
          <a:endParaRPr lang="en-US" sz="2000">
            <a:solidFill>
              <a:schemeClr val="tx2"/>
            </a:solidFill>
            <a:latin typeface="Times New Roman" panose="02020603050405020304" pitchFamily="18" charset="0"/>
            <a:cs typeface="Times New Roman" panose="02020603050405020304" pitchFamily="18" charset="0"/>
          </a:endParaRPr>
        </a:p>
      </dgm:t>
    </dgm:pt>
    <dgm:pt modelId="{92B0D897-CBB6-D94B-87A8-083556AF464E}" type="sibTrans" cxnId="{C1FF1D2B-2C8D-784E-ADD0-E1B865E0EBDA}">
      <dgm:prSet/>
      <dgm:spPr/>
      <dgm:t>
        <a:bodyPr/>
        <a:lstStyle/>
        <a:p>
          <a:pPr>
            <a:lnSpc>
              <a:spcPct val="150000"/>
            </a:lnSpc>
          </a:pPr>
          <a:endParaRPr lang="en-US" sz="2000">
            <a:solidFill>
              <a:schemeClr val="tx2"/>
            </a:solidFill>
            <a:latin typeface="Times New Roman" panose="02020603050405020304" pitchFamily="18" charset="0"/>
            <a:cs typeface="Times New Roman" panose="02020603050405020304" pitchFamily="18" charset="0"/>
          </a:endParaRPr>
        </a:p>
      </dgm:t>
    </dgm:pt>
    <dgm:pt modelId="{D586B58D-DE61-7E44-AEAA-378B2875CFF7}">
      <dgm:prSet phldrT="[Text]" custT="1"/>
      <dgm:spPr/>
      <dgm:t>
        <a:bodyPr/>
        <a:lstStyle/>
        <a:p>
          <a:pPr algn="just">
            <a:lnSpc>
              <a:spcPct val="150000"/>
            </a:lnSpc>
          </a:pPr>
          <a:r>
            <a:rPr lang="en-US" sz="2400" dirty="0" err="1">
              <a:solidFill>
                <a:schemeClr val="tx2"/>
              </a:solidFill>
              <a:latin typeface="Times New Roman" panose="02020603050405020304" pitchFamily="18" charset="0"/>
              <a:cs typeface="Times New Roman" panose="02020603050405020304" pitchFamily="18" charset="0"/>
            </a:rPr>
            <a:t>Nhà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trường</a:t>
          </a:r>
          <a:r>
            <a:rPr lang="en-US" sz="2400" dirty="0">
              <a:solidFill>
                <a:schemeClr val="tx2"/>
              </a:solidFill>
              <a:latin typeface="Times New Roman" panose="02020603050405020304" pitchFamily="18" charset="0"/>
              <a:cs typeface="Times New Roman" panose="02020603050405020304" pitchFamily="18" charset="0"/>
            </a:rPr>
            <a:t>/</a:t>
          </a:r>
          <a:r>
            <a:rPr lang="en-US" sz="2400" dirty="0" err="1">
              <a:solidFill>
                <a:schemeClr val="tx2"/>
              </a:solidFill>
              <a:latin typeface="Times New Roman" panose="02020603050405020304" pitchFamily="18" charset="0"/>
              <a:cs typeface="Times New Roman" panose="02020603050405020304" pitchFamily="18" charset="0"/>
            </a:rPr>
            <a:t>cơ</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sở</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giáo</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dục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mầm</a:t>
          </a:r>
          <a:r>
            <a:rPr lang="en-US" sz="2400" dirty="0">
              <a:solidFill>
                <a:schemeClr val="tx2"/>
              </a:solidFill>
              <a:latin typeface="Times New Roman" panose="02020603050405020304" pitchFamily="18" charset="0"/>
              <a:cs typeface="Times New Roman" panose="02020603050405020304" pitchFamily="18" charset="0"/>
            </a:rPr>
            <a:t> non </a:t>
          </a:r>
          <a:r>
            <a:rPr lang="en-US" sz="2400" dirty="0" err="1">
              <a:solidFill>
                <a:schemeClr val="tx2"/>
              </a:solidFill>
              <a:latin typeface="Times New Roman" panose="02020603050405020304" pitchFamily="18" charset="0"/>
              <a:cs typeface="Times New Roman" panose="02020603050405020304" pitchFamily="18" charset="0"/>
            </a:rPr>
            <a:t>tổng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hợp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danh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mục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đề</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xuất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từ</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nhóm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lớp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bếp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rà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soát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chung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toàn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trường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xây</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dựng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kế</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hoạch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mua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sắm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sửa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chữa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trình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các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cấp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quản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lí</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phê</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duyệt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trang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cấp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hoặc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chủ</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động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mua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sắm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từ</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kinh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phí</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trường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kinh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phí</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xã</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hội</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hoá</a:t>
          </a:r>
          <a:r>
            <a:rPr lang="en-US" sz="2400" dirty="0">
              <a:solidFill>
                <a:schemeClr val="tx2"/>
              </a:solidFill>
              <a:latin typeface="Times New Roman" panose="02020603050405020304" pitchFamily="18" charset="0"/>
              <a:cs typeface="Times New Roman" panose="02020603050405020304" pitchFamily="18" charset="0"/>
            </a:rPr>
            <a:t>...</a:t>
          </a:r>
          <a:r>
            <a:rPr lang="en-US" sz="2400" dirty="0" err="1">
              <a:solidFill>
                <a:schemeClr val="tx2"/>
              </a:solidFill>
              <a:latin typeface="Times New Roman" panose="02020603050405020304" pitchFamily="18" charset="0"/>
              <a:cs typeface="Times New Roman" panose="02020603050405020304" pitchFamily="18" charset="0"/>
            </a:rPr>
            <a:t>theo</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quy</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định</a:t>
          </a:r>
          <a:r>
            <a:rPr lang="en-US" sz="2400" dirty="0">
              <a:solidFill>
                <a:schemeClr val="tx2"/>
              </a:solidFill>
              <a:latin typeface="Times New Roman" panose="02020603050405020304" pitchFamily="18" charset="0"/>
              <a:cs typeface="Times New Roman" panose="02020603050405020304" pitchFamily="18" charset="0"/>
            </a:rPr>
            <a:t>.</a:t>
          </a:r>
        </a:p>
      </dgm:t>
    </dgm:pt>
    <dgm:pt modelId="{B6ED6DF8-0EF5-DB4F-A14E-AF83AEF2D467}" type="parTrans" cxnId="{14B04F6A-EE84-BC44-85A1-005090046682}">
      <dgm:prSet/>
      <dgm:spPr/>
      <dgm:t>
        <a:bodyPr/>
        <a:lstStyle/>
        <a:p>
          <a:pPr>
            <a:lnSpc>
              <a:spcPct val="150000"/>
            </a:lnSpc>
          </a:pPr>
          <a:endParaRPr lang="en-US" sz="2000">
            <a:solidFill>
              <a:schemeClr val="tx2"/>
            </a:solidFill>
            <a:latin typeface="Times New Roman" panose="02020603050405020304" pitchFamily="18" charset="0"/>
            <a:cs typeface="Times New Roman" panose="02020603050405020304" pitchFamily="18" charset="0"/>
          </a:endParaRPr>
        </a:p>
      </dgm:t>
    </dgm:pt>
    <dgm:pt modelId="{CE43EBFE-81CB-1645-A5B0-D257EB094353}" type="sibTrans" cxnId="{14B04F6A-EE84-BC44-85A1-005090046682}">
      <dgm:prSet/>
      <dgm:spPr/>
      <dgm:t>
        <a:bodyPr/>
        <a:lstStyle/>
        <a:p>
          <a:pPr>
            <a:lnSpc>
              <a:spcPct val="150000"/>
            </a:lnSpc>
          </a:pPr>
          <a:endParaRPr lang="en-US" sz="2000">
            <a:solidFill>
              <a:schemeClr val="tx2"/>
            </a:solidFill>
            <a:latin typeface="Times New Roman" panose="02020603050405020304" pitchFamily="18" charset="0"/>
            <a:cs typeface="Times New Roman" panose="02020603050405020304" pitchFamily="18" charset="0"/>
          </a:endParaRPr>
        </a:p>
      </dgm:t>
    </dgm:pt>
    <dgm:pt modelId="{0DE016D1-AB9E-A440-914B-41B930FEEB41}" type="pres">
      <dgm:prSet presAssocID="{71118DE6-9DEF-6A47-A9FB-BB0C983B288F}" presName="layout" presStyleCnt="0">
        <dgm:presLayoutVars>
          <dgm:chMax/>
          <dgm:chPref/>
          <dgm:dir/>
          <dgm:animOne val="branch"/>
          <dgm:animLvl val="lvl"/>
          <dgm:resizeHandles/>
        </dgm:presLayoutVars>
      </dgm:prSet>
      <dgm:spPr/>
      <dgm:t>
        <a:bodyPr/>
        <a:lstStyle/>
        <a:p>
          <a:endParaRPr lang="en-US"/>
        </a:p>
      </dgm:t>
    </dgm:pt>
    <dgm:pt modelId="{C973EAAB-128D-A743-A910-ED675625195B}" type="pres">
      <dgm:prSet presAssocID="{B7C514E7-5CDF-C74A-AA4D-0D999EBDE8CF}" presName="root" presStyleCnt="0">
        <dgm:presLayoutVars>
          <dgm:chMax/>
          <dgm:chPref val="4"/>
        </dgm:presLayoutVars>
      </dgm:prSet>
      <dgm:spPr/>
    </dgm:pt>
    <dgm:pt modelId="{915FF8F5-2C3A-5F47-A195-4D79E3E46F2C}" type="pres">
      <dgm:prSet presAssocID="{B7C514E7-5CDF-C74A-AA4D-0D999EBDE8CF}" presName="rootComposite" presStyleCnt="0">
        <dgm:presLayoutVars/>
      </dgm:prSet>
      <dgm:spPr/>
    </dgm:pt>
    <dgm:pt modelId="{0E76B0FF-55A6-E142-A799-91A83D278DF6}" type="pres">
      <dgm:prSet presAssocID="{B7C514E7-5CDF-C74A-AA4D-0D999EBDE8CF}" presName="rootText" presStyleLbl="node0" presStyleIdx="0" presStyleCnt="1" custScaleX="112853" custLinFactNeighborX="-86" custLinFactNeighborY="21233">
        <dgm:presLayoutVars>
          <dgm:chMax/>
          <dgm:chPref val="4"/>
        </dgm:presLayoutVars>
      </dgm:prSet>
      <dgm:spPr/>
      <dgm:t>
        <a:bodyPr/>
        <a:lstStyle/>
        <a:p>
          <a:endParaRPr lang="en-US"/>
        </a:p>
      </dgm:t>
    </dgm:pt>
    <dgm:pt modelId="{0E05892C-9046-5E45-91B3-7B94821BDE9D}" type="pres">
      <dgm:prSet presAssocID="{B7C514E7-5CDF-C74A-AA4D-0D999EBDE8CF}" presName="childShape" presStyleCnt="0">
        <dgm:presLayoutVars>
          <dgm:chMax val="0"/>
          <dgm:chPref val="0"/>
        </dgm:presLayoutVars>
      </dgm:prSet>
      <dgm:spPr/>
    </dgm:pt>
    <dgm:pt modelId="{9833E742-CF63-FB4F-9026-1E0F225433F6}" type="pres">
      <dgm:prSet presAssocID="{9D1C9F91-C649-7D45-AF51-389EC1378F2E}" presName="childComposite" presStyleCnt="0">
        <dgm:presLayoutVars>
          <dgm:chMax val="0"/>
          <dgm:chPref val="0"/>
        </dgm:presLayoutVars>
      </dgm:prSet>
      <dgm:spPr/>
    </dgm:pt>
    <dgm:pt modelId="{C6DD1F6B-EA71-9F4D-B985-CB5FFAED5BD7}" type="pres">
      <dgm:prSet presAssocID="{9D1C9F91-C649-7D45-AF51-389EC1378F2E}" presName="Image" presStyleLbl="node1" presStyleIdx="0" presStyleCnt="2"/>
      <dgm:spPr/>
    </dgm:pt>
    <dgm:pt modelId="{52E8B806-282A-7F43-82FD-BCE3C6872061}" type="pres">
      <dgm:prSet presAssocID="{9D1C9F91-C649-7D45-AF51-389EC1378F2E}" presName="childText" presStyleLbl="lnNode1" presStyleIdx="0" presStyleCnt="2" custScaleX="132128" custLinFactNeighborX="-1626" custLinFactNeighborY="1325">
        <dgm:presLayoutVars>
          <dgm:chMax val="0"/>
          <dgm:chPref val="0"/>
          <dgm:bulletEnabled val="1"/>
        </dgm:presLayoutVars>
      </dgm:prSet>
      <dgm:spPr/>
      <dgm:t>
        <a:bodyPr/>
        <a:lstStyle/>
        <a:p>
          <a:endParaRPr lang="en-US"/>
        </a:p>
      </dgm:t>
    </dgm:pt>
    <dgm:pt modelId="{F12AB3ED-3C57-4F4B-B886-008E12B876E3}" type="pres">
      <dgm:prSet presAssocID="{D586B58D-DE61-7E44-AEAA-378B2875CFF7}" presName="childComposite" presStyleCnt="0">
        <dgm:presLayoutVars>
          <dgm:chMax val="0"/>
          <dgm:chPref val="0"/>
        </dgm:presLayoutVars>
      </dgm:prSet>
      <dgm:spPr/>
    </dgm:pt>
    <dgm:pt modelId="{B3F28440-C6EC-C342-9D92-857FD426D73E}" type="pres">
      <dgm:prSet presAssocID="{D586B58D-DE61-7E44-AEAA-378B2875CFF7}" presName="Image" presStyleLbl="node1" presStyleIdx="1" presStyleCnt="2"/>
      <dgm:spPr/>
    </dgm:pt>
    <dgm:pt modelId="{670B947A-9EC5-4245-A1C6-829D2E94022D}" type="pres">
      <dgm:prSet presAssocID="{D586B58D-DE61-7E44-AEAA-378B2875CFF7}" presName="childText" presStyleLbl="lnNode1" presStyleIdx="1" presStyleCnt="2" custScaleX="131714" custScaleY="167171">
        <dgm:presLayoutVars>
          <dgm:chMax val="0"/>
          <dgm:chPref val="0"/>
          <dgm:bulletEnabled val="1"/>
        </dgm:presLayoutVars>
      </dgm:prSet>
      <dgm:spPr/>
      <dgm:t>
        <a:bodyPr/>
        <a:lstStyle/>
        <a:p>
          <a:endParaRPr lang="en-US"/>
        </a:p>
      </dgm:t>
    </dgm:pt>
  </dgm:ptLst>
  <dgm:cxnLst>
    <dgm:cxn modelId="{4BBB8D5F-038C-4825-8B17-27A3311FC094}" type="presOf" srcId="{B7C514E7-5CDF-C74A-AA4D-0D999EBDE8CF}" destId="{0E76B0FF-55A6-E142-A799-91A83D278DF6}" srcOrd="0" destOrd="0" presId="urn:microsoft.com/office/officeart/2008/layout/PictureAccentList"/>
    <dgm:cxn modelId="{6499D41C-74F2-42FE-8190-45C81C534C72}" type="presOf" srcId="{9D1C9F91-C649-7D45-AF51-389EC1378F2E}" destId="{52E8B806-282A-7F43-82FD-BCE3C6872061}" srcOrd="0" destOrd="0" presId="urn:microsoft.com/office/officeart/2008/layout/PictureAccentList"/>
    <dgm:cxn modelId="{14B04F6A-EE84-BC44-85A1-005090046682}" srcId="{B7C514E7-5CDF-C74A-AA4D-0D999EBDE8CF}" destId="{D586B58D-DE61-7E44-AEAA-378B2875CFF7}" srcOrd="1" destOrd="0" parTransId="{B6ED6DF8-0EF5-DB4F-A14E-AF83AEF2D467}" sibTransId="{CE43EBFE-81CB-1645-A5B0-D257EB094353}"/>
    <dgm:cxn modelId="{C1FF1D2B-2C8D-784E-ADD0-E1B865E0EBDA}" srcId="{B7C514E7-5CDF-C74A-AA4D-0D999EBDE8CF}" destId="{9D1C9F91-C649-7D45-AF51-389EC1378F2E}" srcOrd="0" destOrd="0" parTransId="{034DE36B-4A66-7F4C-9439-32F1EAA46244}" sibTransId="{92B0D897-CBB6-D94B-87A8-083556AF464E}"/>
    <dgm:cxn modelId="{4D102227-46C9-48EC-9C0F-2B0768E8FA6D}" type="presOf" srcId="{D586B58D-DE61-7E44-AEAA-378B2875CFF7}" destId="{670B947A-9EC5-4245-A1C6-829D2E94022D}" srcOrd="0" destOrd="0" presId="urn:microsoft.com/office/officeart/2008/layout/PictureAccentList"/>
    <dgm:cxn modelId="{118A5EE4-8DB4-4CF1-8CDE-11315EFAEE10}" type="presOf" srcId="{71118DE6-9DEF-6A47-A9FB-BB0C983B288F}" destId="{0DE016D1-AB9E-A440-914B-41B930FEEB41}" srcOrd="0" destOrd="0" presId="urn:microsoft.com/office/officeart/2008/layout/PictureAccentList"/>
    <dgm:cxn modelId="{214164F2-BFDF-9A4A-B590-30413D2E177B}" srcId="{71118DE6-9DEF-6A47-A9FB-BB0C983B288F}" destId="{B7C514E7-5CDF-C74A-AA4D-0D999EBDE8CF}" srcOrd="0" destOrd="0" parTransId="{A5A25B7A-D053-EF4B-827E-BC772EC1328E}" sibTransId="{8FD0C534-6EDC-0747-A6D7-D241FC8DBE0A}"/>
    <dgm:cxn modelId="{A0239908-C055-4369-B67E-9CA0B57F345B}" type="presParOf" srcId="{0DE016D1-AB9E-A440-914B-41B930FEEB41}" destId="{C973EAAB-128D-A743-A910-ED675625195B}" srcOrd="0" destOrd="0" presId="urn:microsoft.com/office/officeart/2008/layout/PictureAccentList"/>
    <dgm:cxn modelId="{04F6E629-B36C-4034-A55E-849FAE622CD3}" type="presParOf" srcId="{C973EAAB-128D-A743-A910-ED675625195B}" destId="{915FF8F5-2C3A-5F47-A195-4D79E3E46F2C}" srcOrd="0" destOrd="0" presId="urn:microsoft.com/office/officeart/2008/layout/PictureAccentList"/>
    <dgm:cxn modelId="{18A434E8-AF6D-451A-B9D5-778AACFC8A44}" type="presParOf" srcId="{915FF8F5-2C3A-5F47-A195-4D79E3E46F2C}" destId="{0E76B0FF-55A6-E142-A799-91A83D278DF6}" srcOrd="0" destOrd="0" presId="urn:microsoft.com/office/officeart/2008/layout/PictureAccentList"/>
    <dgm:cxn modelId="{54C5F730-4F8D-4254-8A53-0FDB08A20B0F}" type="presParOf" srcId="{C973EAAB-128D-A743-A910-ED675625195B}" destId="{0E05892C-9046-5E45-91B3-7B94821BDE9D}" srcOrd="1" destOrd="0" presId="urn:microsoft.com/office/officeart/2008/layout/PictureAccentList"/>
    <dgm:cxn modelId="{801A7AC7-B6BF-413C-A86A-07D7E79E9B36}" type="presParOf" srcId="{0E05892C-9046-5E45-91B3-7B94821BDE9D}" destId="{9833E742-CF63-FB4F-9026-1E0F225433F6}" srcOrd="0" destOrd="0" presId="urn:microsoft.com/office/officeart/2008/layout/PictureAccentList"/>
    <dgm:cxn modelId="{5AD55E0F-D980-4FBF-B75D-2FFD85FBED1F}" type="presParOf" srcId="{9833E742-CF63-FB4F-9026-1E0F225433F6}" destId="{C6DD1F6B-EA71-9F4D-B985-CB5FFAED5BD7}" srcOrd="0" destOrd="0" presId="urn:microsoft.com/office/officeart/2008/layout/PictureAccentList"/>
    <dgm:cxn modelId="{B3632566-275E-42C8-BF7B-1D0DE722F0ED}" type="presParOf" srcId="{9833E742-CF63-FB4F-9026-1E0F225433F6}" destId="{52E8B806-282A-7F43-82FD-BCE3C6872061}" srcOrd="1" destOrd="0" presId="urn:microsoft.com/office/officeart/2008/layout/PictureAccentList"/>
    <dgm:cxn modelId="{A94BF961-1862-46A9-A54A-5D92C0C17094}" type="presParOf" srcId="{0E05892C-9046-5E45-91B3-7B94821BDE9D}" destId="{F12AB3ED-3C57-4F4B-B886-008E12B876E3}" srcOrd="1" destOrd="0" presId="urn:microsoft.com/office/officeart/2008/layout/PictureAccentList"/>
    <dgm:cxn modelId="{4F9E1442-EE8B-4B6D-8FFC-250E17AC18DA}" type="presParOf" srcId="{F12AB3ED-3C57-4F4B-B886-008E12B876E3}" destId="{B3F28440-C6EC-C342-9D92-857FD426D73E}" srcOrd="0" destOrd="0" presId="urn:microsoft.com/office/officeart/2008/layout/PictureAccentList"/>
    <dgm:cxn modelId="{1E4EB570-7D74-4779-BA13-74870EAA7EE6}" type="presParOf" srcId="{F12AB3ED-3C57-4F4B-B886-008E12B876E3}" destId="{670B947A-9EC5-4245-A1C6-829D2E94022D}"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6017BA-5006-4324-BBD5-1E54F9B3D006}" type="doc">
      <dgm:prSet loTypeId="urn:microsoft.com/office/officeart/2005/8/layout/bProcess3" loCatId="process" qsTypeId="urn:microsoft.com/office/officeart/2005/8/quickstyle/simple1" qsCatId="simple" csTypeId="urn:microsoft.com/office/officeart/2005/8/colors/colorful5" csCatId="colorful" phldr="1"/>
      <dgm:spPr/>
      <dgm:t>
        <a:bodyPr/>
        <a:lstStyle/>
        <a:p>
          <a:endParaRPr lang="en-US"/>
        </a:p>
      </dgm:t>
    </dgm:pt>
    <dgm:pt modelId="{EEE82A5D-F8BF-44D0-9E1A-98C54C9EDBEE}">
      <dgm:prSet phldrT="[Text]"/>
      <dgm:spPr/>
      <dgm:t>
        <a:bodyPr/>
        <a:lstStyle/>
        <a:p>
          <a:r>
            <a:rPr lang="en-US" dirty="0" smtClean="0"/>
            <a:t>1. </a:t>
          </a:r>
          <a:r>
            <a:rPr lang="en-US" dirty="0" err="1" smtClean="0"/>
            <a:t>Giao</a:t>
          </a:r>
          <a:r>
            <a:rPr lang="en-US" dirty="0" smtClean="0"/>
            <a:t> </a:t>
          </a:r>
          <a:r>
            <a:rPr lang="en-US" dirty="0" err="1" smtClean="0"/>
            <a:t>nhận</a:t>
          </a:r>
          <a:r>
            <a:rPr lang="en-US" dirty="0" smtClean="0"/>
            <a:t> </a:t>
          </a:r>
          <a:r>
            <a:rPr lang="en-US" dirty="0" err="1" smtClean="0"/>
            <a:t>thực</a:t>
          </a:r>
          <a:r>
            <a:rPr lang="en-US" dirty="0" smtClean="0"/>
            <a:t> </a:t>
          </a:r>
          <a:r>
            <a:rPr lang="en-US" dirty="0" err="1" smtClean="0"/>
            <a:t>phẩm</a:t>
          </a:r>
          <a:endParaRPr lang="en-US" dirty="0"/>
        </a:p>
      </dgm:t>
    </dgm:pt>
    <dgm:pt modelId="{E04B7B2F-3016-4283-ADF9-62A9A884784A}" type="parTrans" cxnId="{9439E6DE-3804-4366-80B6-948CAE104597}">
      <dgm:prSet/>
      <dgm:spPr/>
      <dgm:t>
        <a:bodyPr/>
        <a:lstStyle/>
        <a:p>
          <a:endParaRPr lang="en-US"/>
        </a:p>
      </dgm:t>
    </dgm:pt>
    <dgm:pt modelId="{0E5FDFF4-1E12-41EA-BA44-BA0CB1840908}" type="sibTrans" cxnId="{9439E6DE-3804-4366-80B6-948CAE104597}">
      <dgm:prSet/>
      <dgm:spPr>
        <a:ln>
          <a:solidFill>
            <a:schemeClr val="tx2"/>
          </a:solidFill>
        </a:ln>
      </dgm:spPr>
      <dgm:t>
        <a:bodyPr/>
        <a:lstStyle/>
        <a:p>
          <a:endParaRPr lang="en-US"/>
        </a:p>
      </dgm:t>
    </dgm:pt>
    <dgm:pt modelId="{F36A8ECD-BCBE-4BEE-B364-99A710DA60A6}">
      <dgm:prSet phldrT="[Text]"/>
      <dgm:spPr/>
      <dgm:t>
        <a:bodyPr/>
        <a:lstStyle/>
        <a:p>
          <a:r>
            <a:rPr lang="en-US" dirty="0" smtClean="0">
              <a:solidFill>
                <a:schemeClr val="tx2">
                  <a:lumMod val="75000"/>
                  <a:lumOff val="25000"/>
                </a:schemeClr>
              </a:solidFill>
            </a:rPr>
            <a:t>2.</a:t>
          </a:r>
          <a:r>
            <a:rPr lang="en-US" dirty="0" smtClean="0"/>
            <a:t> </a:t>
          </a:r>
          <a:r>
            <a:rPr lang="en-US" dirty="0" err="1" smtClean="0">
              <a:solidFill>
                <a:schemeClr val="tx2">
                  <a:lumMod val="75000"/>
                  <a:lumOff val="25000"/>
                </a:schemeClr>
              </a:solidFill>
            </a:rPr>
            <a:t>Sơ</a:t>
          </a:r>
          <a:r>
            <a:rPr lang="en-US" dirty="0" smtClean="0">
              <a:solidFill>
                <a:schemeClr val="tx2">
                  <a:lumMod val="75000"/>
                  <a:lumOff val="25000"/>
                </a:schemeClr>
              </a:solidFill>
            </a:rPr>
            <a:t> </a:t>
          </a:r>
          <a:r>
            <a:rPr lang="en-US" dirty="0" err="1" smtClean="0">
              <a:solidFill>
                <a:schemeClr val="tx2">
                  <a:lumMod val="75000"/>
                  <a:lumOff val="25000"/>
                </a:schemeClr>
              </a:solidFill>
            </a:rPr>
            <a:t>chế</a:t>
          </a:r>
          <a:r>
            <a:rPr lang="en-US" dirty="0" smtClean="0">
              <a:solidFill>
                <a:schemeClr val="tx2">
                  <a:lumMod val="75000"/>
                  <a:lumOff val="25000"/>
                </a:schemeClr>
              </a:solidFill>
            </a:rPr>
            <a:t> </a:t>
          </a:r>
          <a:r>
            <a:rPr lang="en-US" dirty="0" err="1" smtClean="0">
              <a:solidFill>
                <a:schemeClr val="tx2">
                  <a:lumMod val="75000"/>
                  <a:lumOff val="25000"/>
                </a:schemeClr>
              </a:solidFill>
            </a:rPr>
            <a:t>thực</a:t>
          </a:r>
          <a:r>
            <a:rPr lang="en-US" dirty="0" smtClean="0">
              <a:solidFill>
                <a:schemeClr val="tx2">
                  <a:lumMod val="75000"/>
                  <a:lumOff val="25000"/>
                </a:schemeClr>
              </a:solidFill>
            </a:rPr>
            <a:t> </a:t>
          </a:r>
          <a:r>
            <a:rPr lang="en-US" dirty="0" err="1" smtClean="0">
              <a:solidFill>
                <a:schemeClr val="tx2">
                  <a:lumMod val="75000"/>
                  <a:lumOff val="25000"/>
                </a:schemeClr>
              </a:solidFill>
            </a:rPr>
            <a:t>phẩm</a:t>
          </a:r>
          <a:endParaRPr lang="en-US" dirty="0">
            <a:solidFill>
              <a:schemeClr val="tx2">
                <a:lumMod val="75000"/>
                <a:lumOff val="25000"/>
              </a:schemeClr>
            </a:solidFill>
          </a:endParaRPr>
        </a:p>
      </dgm:t>
    </dgm:pt>
    <dgm:pt modelId="{E1215867-7F2C-44A6-8221-2F5E235ECC23}" type="parTrans" cxnId="{A2DFAA3F-4368-4211-B825-EA619FC70272}">
      <dgm:prSet/>
      <dgm:spPr/>
      <dgm:t>
        <a:bodyPr/>
        <a:lstStyle/>
        <a:p>
          <a:endParaRPr lang="en-US"/>
        </a:p>
      </dgm:t>
    </dgm:pt>
    <dgm:pt modelId="{833C6D4E-FBAE-4A48-B53C-3E6B6963F32A}" type="sibTrans" cxnId="{A2DFAA3F-4368-4211-B825-EA619FC70272}">
      <dgm:prSet/>
      <dgm:spPr>
        <a:ln>
          <a:solidFill>
            <a:schemeClr val="tx2"/>
          </a:solidFill>
        </a:ln>
      </dgm:spPr>
      <dgm:t>
        <a:bodyPr/>
        <a:lstStyle/>
        <a:p>
          <a:endParaRPr lang="en-US"/>
        </a:p>
      </dgm:t>
    </dgm:pt>
    <dgm:pt modelId="{2BAB5B69-5D15-4063-A6F9-598A96D66A47}">
      <dgm:prSet phldrT="[Text]"/>
      <dgm:spPr/>
      <dgm:t>
        <a:bodyPr/>
        <a:lstStyle/>
        <a:p>
          <a:r>
            <a:rPr lang="en-US" dirty="0" smtClean="0">
              <a:solidFill>
                <a:schemeClr val="accent5"/>
              </a:solidFill>
            </a:rPr>
            <a:t>4. </a:t>
          </a:r>
          <a:r>
            <a:rPr lang="en-US" dirty="0" err="1" smtClean="0">
              <a:solidFill>
                <a:schemeClr val="accent5"/>
              </a:solidFill>
            </a:rPr>
            <a:t>Lưu</a:t>
          </a:r>
          <a:r>
            <a:rPr lang="en-US" dirty="0" smtClean="0">
              <a:solidFill>
                <a:schemeClr val="accent5"/>
              </a:solidFill>
            </a:rPr>
            <a:t> </a:t>
          </a:r>
          <a:r>
            <a:rPr lang="en-US" dirty="0" err="1" smtClean="0">
              <a:solidFill>
                <a:schemeClr val="accent5"/>
              </a:solidFill>
            </a:rPr>
            <a:t>mẫu</a:t>
          </a:r>
          <a:r>
            <a:rPr lang="en-US" dirty="0" smtClean="0">
              <a:solidFill>
                <a:schemeClr val="accent5"/>
              </a:solidFill>
            </a:rPr>
            <a:t> </a:t>
          </a:r>
          <a:r>
            <a:rPr lang="en-US" dirty="0" err="1" smtClean="0">
              <a:solidFill>
                <a:schemeClr val="accent5"/>
              </a:solidFill>
            </a:rPr>
            <a:t>thức</a:t>
          </a:r>
          <a:r>
            <a:rPr lang="en-US" dirty="0" smtClean="0">
              <a:solidFill>
                <a:schemeClr val="accent5"/>
              </a:solidFill>
            </a:rPr>
            <a:t> </a:t>
          </a:r>
          <a:r>
            <a:rPr lang="en-US" dirty="0" err="1" smtClean="0">
              <a:solidFill>
                <a:schemeClr val="accent5"/>
              </a:solidFill>
            </a:rPr>
            <a:t>ăn</a:t>
          </a:r>
          <a:endParaRPr lang="en-US" dirty="0">
            <a:solidFill>
              <a:schemeClr val="accent5"/>
            </a:solidFill>
          </a:endParaRPr>
        </a:p>
      </dgm:t>
    </dgm:pt>
    <dgm:pt modelId="{1463D84F-763B-4A02-AB92-F30C6905E693}" type="parTrans" cxnId="{5E2EBBBF-A65E-4A7D-AA77-0384B83C8C93}">
      <dgm:prSet/>
      <dgm:spPr/>
      <dgm:t>
        <a:bodyPr/>
        <a:lstStyle/>
        <a:p>
          <a:endParaRPr lang="en-US"/>
        </a:p>
      </dgm:t>
    </dgm:pt>
    <dgm:pt modelId="{F79C8767-CBB3-4D6E-AC3E-30B515465D6B}" type="sibTrans" cxnId="{5E2EBBBF-A65E-4A7D-AA77-0384B83C8C93}">
      <dgm:prSet/>
      <dgm:spPr>
        <a:ln>
          <a:solidFill>
            <a:schemeClr val="tx2"/>
          </a:solidFill>
        </a:ln>
      </dgm:spPr>
      <dgm:t>
        <a:bodyPr/>
        <a:lstStyle/>
        <a:p>
          <a:endParaRPr lang="en-US"/>
        </a:p>
      </dgm:t>
    </dgm:pt>
    <dgm:pt modelId="{94B543AB-40D0-48DC-AFE3-C633BF3A0773}">
      <dgm:prSet phldrT="[Text]"/>
      <dgm:spPr/>
      <dgm:t>
        <a:bodyPr/>
        <a:lstStyle/>
        <a:p>
          <a:r>
            <a:rPr lang="en-US" dirty="0" smtClean="0"/>
            <a:t>5. Chia </a:t>
          </a:r>
          <a:r>
            <a:rPr lang="en-US" dirty="0" err="1" smtClean="0"/>
            <a:t>ăn</a:t>
          </a:r>
          <a:endParaRPr lang="en-US" dirty="0"/>
        </a:p>
      </dgm:t>
    </dgm:pt>
    <dgm:pt modelId="{5649DDED-DC90-4859-AA6D-715C782E0BD7}" type="parTrans" cxnId="{53FFE518-646D-4FF3-B54C-CB12E8003B9F}">
      <dgm:prSet/>
      <dgm:spPr/>
      <dgm:t>
        <a:bodyPr/>
        <a:lstStyle/>
        <a:p>
          <a:endParaRPr lang="en-US"/>
        </a:p>
      </dgm:t>
    </dgm:pt>
    <dgm:pt modelId="{EFC022EA-40CD-45AB-8DFF-F9B30E3F3A31}" type="sibTrans" cxnId="{53FFE518-646D-4FF3-B54C-CB12E8003B9F}">
      <dgm:prSet/>
      <dgm:spPr>
        <a:ln>
          <a:solidFill>
            <a:schemeClr val="tx2"/>
          </a:solidFill>
        </a:ln>
      </dgm:spPr>
      <dgm:t>
        <a:bodyPr/>
        <a:lstStyle/>
        <a:p>
          <a:endParaRPr lang="en-US"/>
        </a:p>
      </dgm:t>
    </dgm:pt>
    <dgm:pt modelId="{D2F35C8F-4482-4846-8567-002722A792AB}">
      <dgm:prSet phldrT="[Text]"/>
      <dgm:spPr/>
      <dgm:t>
        <a:bodyPr/>
        <a:lstStyle/>
        <a:p>
          <a:r>
            <a:rPr lang="en-US" dirty="0" smtClean="0"/>
            <a:t>6. </a:t>
          </a:r>
          <a:r>
            <a:rPr lang="en-US" dirty="0" err="1" smtClean="0"/>
            <a:t>Vệ</a:t>
          </a:r>
          <a:r>
            <a:rPr lang="en-US" dirty="0" smtClean="0"/>
            <a:t> </a:t>
          </a:r>
          <a:r>
            <a:rPr lang="en-US" dirty="0" err="1" smtClean="0"/>
            <a:t>sinh</a:t>
          </a:r>
          <a:r>
            <a:rPr lang="en-US" dirty="0" smtClean="0"/>
            <a:t> </a:t>
          </a:r>
          <a:r>
            <a:rPr lang="en-US" dirty="0" err="1" smtClean="0"/>
            <a:t>dụng</a:t>
          </a:r>
          <a:r>
            <a:rPr lang="en-US" dirty="0" smtClean="0"/>
            <a:t> </a:t>
          </a:r>
          <a:r>
            <a:rPr lang="en-US" dirty="0" err="1" smtClean="0"/>
            <a:t>cụ</a:t>
          </a:r>
          <a:r>
            <a:rPr lang="en-US" dirty="0" smtClean="0"/>
            <a:t>, </a:t>
          </a:r>
          <a:r>
            <a:rPr lang="en-US" dirty="0" err="1" smtClean="0"/>
            <a:t>thiết</a:t>
          </a:r>
          <a:r>
            <a:rPr lang="en-US" dirty="0" smtClean="0"/>
            <a:t> </a:t>
          </a:r>
          <a:r>
            <a:rPr lang="en-US" dirty="0" err="1" smtClean="0"/>
            <a:t>bị</a:t>
          </a:r>
          <a:endParaRPr lang="en-US" dirty="0"/>
        </a:p>
      </dgm:t>
    </dgm:pt>
    <dgm:pt modelId="{C144B671-5A0B-4A3C-839F-7F8ECB57D9DE}" type="parTrans" cxnId="{2DD34049-409D-4364-B5CD-2B29EE2600B9}">
      <dgm:prSet/>
      <dgm:spPr/>
      <dgm:t>
        <a:bodyPr/>
        <a:lstStyle/>
        <a:p>
          <a:endParaRPr lang="en-US"/>
        </a:p>
      </dgm:t>
    </dgm:pt>
    <dgm:pt modelId="{39C4C1BD-0E82-42BC-B95C-365B6053B323}" type="sibTrans" cxnId="{2DD34049-409D-4364-B5CD-2B29EE2600B9}">
      <dgm:prSet/>
      <dgm:spPr/>
      <dgm:t>
        <a:bodyPr/>
        <a:lstStyle/>
        <a:p>
          <a:endParaRPr lang="en-US"/>
        </a:p>
      </dgm:t>
    </dgm:pt>
    <dgm:pt modelId="{AEC322BD-C114-47F5-98F4-83CA87E36DA4}">
      <dgm:prSet phldrT="[Text]"/>
      <dgm:spPr/>
      <dgm:t>
        <a:bodyPr/>
        <a:lstStyle/>
        <a:p>
          <a:r>
            <a:rPr lang="en-US" dirty="0" smtClean="0"/>
            <a:t>3. </a:t>
          </a:r>
          <a:r>
            <a:rPr lang="en-US" dirty="0" err="1" smtClean="0"/>
            <a:t>Chế</a:t>
          </a:r>
          <a:r>
            <a:rPr lang="en-US" dirty="0" smtClean="0"/>
            <a:t> </a:t>
          </a:r>
          <a:r>
            <a:rPr lang="en-US" dirty="0" err="1" smtClean="0"/>
            <a:t>biến</a:t>
          </a:r>
          <a:r>
            <a:rPr lang="en-US" dirty="0" smtClean="0"/>
            <a:t>, </a:t>
          </a:r>
          <a:r>
            <a:rPr lang="en-US" dirty="0" err="1" smtClean="0"/>
            <a:t>nấu</a:t>
          </a:r>
          <a:r>
            <a:rPr lang="en-US" dirty="0" smtClean="0"/>
            <a:t> </a:t>
          </a:r>
          <a:r>
            <a:rPr lang="en-US" dirty="0" err="1" smtClean="0"/>
            <a:t>nướng</a:t>
          </a:r>
          <a:endParaRPr lang="en-US" dirty="0"/>
        </a:p>
      </dgm:t>
    </dgm:pt>
    <dgm:pt modelId="{EE84230C-DACF-49E6-AEC6-32195A2068CC}" type="sibTrans" cxnId="{28A0A2D2-31A2-42B0-8976-481EDB909AA7}">
      <dgm:prSet/>
      <dgm:spPr>
        <a:ln>
          <a:solidFill>
            <a:schemeClr val="tx2"/>
          </a:solidFill>
        </a:ln>
      </dgm:spPr>
      <dgm:t>
        <a:bodyPr/>
        <a:lstStyle/>
        <a:p>
          <a:endParaRPr lang="en-US"/>
        </a:p>
      </dgm:t>
    </dgm:pt>
    <dgm:pt modelId="{49B33622-CAA5-4C75-89E7-2BF767C1A7BB}" type="parTrans" cxnId="{28A0A2D2-31A2-42B0-8976-481EDB909AA7}">
      <dgm:prSet/>
      <dgm:spPr/>
      <dgm:t>
        <a:bodyPr/>
        <a:lstStyle/>
        <a:p>
          <a:endParaRPr lang="en-US"/>
        </a:p>
      </dgm:t>
    </dgm:pt>
    <dgm:pt modelId="{B8E6F23C-9C7D-4DAB-8787-EA6EF26F9BC4}" type="pres">
      <dgm:prSet presAssocID="{C76017BA-5006-4324-BBD5-1E54F9B3D006}" presName="Name0" presStyleCnt="0">
        <dgm:presLayoutVars>
          <dgm:dir/>
          <dgm:resizeHandles val="exact"/>
        </dgm:presLayoutVars>
      </dgm:prSet>
      <dgm:spPr/>
      <dgm:t>
        <a:bodyPr/>
        <a:lstStyle/>
        <a:p>
          <a:endParaRPr lang="en-US"/>
        </a:p>
      </dgm:t>
    </dgm:pt>
    <dgm:pt modelId="{F666E1B6-1F1B-4D15-A1B1-5D0796F7F95A}" type="pres">
      <dgm:prSet presAssocID="{EEE82A5D-F8BF-44D0-9E1A-98C54C9EDBEE}" presName="node" presStyleLbl="node1" presStyleIdx="0" presStyleCnt="6">
        <dgm:presLayoutVars>
          <dgm:bulletEnabled val="1"/>
        </dgm:presLayoutVars>
      </dgm:prSet>
      <dgm:spPr/>
      <dgm:t>
        <a:bodyPr/>
        <a:lstStyle/>
        <a:p>
          <a:endParaRPr lang="en-US"/>
        </a:p>
      </dgm:t>
    </dgm:pt>
    <dgm:pt modelId="{11FB2727-2BCF-44C2-81D9-01D876B74578}" type="pres">
      <dgm:prSet presAssocID="{0E5FDFF4-1E12-41EA-BA44-BA0CB1840908}" presName="sibTrans" presStyleLbl="sibTrans1D1" presStyleIdx="0" presStyleCnt="5"/>
      <dgm:spPr/>
      <dgm:t>
        <a:bodyPr/>
        <a:lstStyle/>
        <a:p>
          <a:endParaRPr lang="en-US"/>
        </a:p>
      </dgm:t>
    </dgm:pt>
    <dgm:pt modelId="{395B6F00-A521-4F20-81EE-A6EB16774DA4}" type="pres">
      <dgm:prSet presAssocID="{0E5FDFF4-1E12-41EA-BA44-BA0CB1840908}" presName="connectorText" presStyleLbl="sibTrans1D1" presStyleIdx="0" presStyleCnt="5"/>
      <dgm:spPr/>
      <dgm:t>
        <a:bodyPr/>
        <a:lstStyle/>
        <a:p>
          <a:endParaRPr lang="en-US"/>
        </a:p>
      </dgm:t>
    </dgm:pt>
    <dgm:pt modelId="{F49D93A9-01A1-4E7B-BEA7-3E4832F69F29}" type="pres">
      <dgm:prSet presAssocID="{F36A8ECD-BCBE-4BEE-B364-99A710DA60A6}" presName="node" presStyleLbl="node1" presStyleIdx="1" presStyleCnt="6">
        <dgm:presLayoutVars>
          <dgm:bulletEnabled val="1"/>
        </dgm:presLayoutVars>
      </dgm:prSet>
      <dgm:spPr/>
      <dgm:t>
        <a:bodyPr/>
        <a:lstStyle/>
        <a:p>
          <a:endParaRPr lang="en-US"/>
        </a:p>
      </dgm:t>
    </dgm:pt>
    <dgm:pt modelId="{387E0E32-AC13-4C8B-B2DC-8922B3D15D1B}" type="pres">
      <dgm:prSet presAssocID="{833C6D4E-FBAE-4A48-B53C-3E6B6963F32A}" presName="sibTrans" presStyleLbl="sibTrans1D1" presStyleIdx="1" presStyleCnt="5"/>
      <dgm:spPr/>
      <dgm:t>
        <a:bodyPr/>
        <a:lstStyle/>
        <a:p>
          <a:endParaRPr lang="en-US"/>
        </a:p>
      </dgm:t>
    </dgm:pt>
    <dgm:pt modelId="{BC822808-6025-4CDD-A344-29D8542DE819}" type="pres">
      <dgm:prSet presAssocID="{833C6D4E-FBAE-4A48-B53C-3E6B6963F32A}" presName="connectorText" presStyleLbl="sibTrans1D1" presStyleIdx="1" presStyleCnt="5"/>
      <dgm:spPr/>
      <dgm:t>
        <a:bodyPr/>
        <a:lstStyle/>
        <a:p>
          <a:endParaRPr lang="en-US"/>
        </a:p>
      </dgm:t>
    </dgm:pt>
    <dgm:pt modelId="{A51253A5-EE23-47C5-9BB8-9FCDB0669195}" type="pres">
      <dgm:prSet presAssocID="{AEC322BD-C114-47F5-98F4-83CA87E36DA4}" presName="node" presStyleLbl="node1" presStyleIdx="2" presStyleCnt="6">
        <dgm:presLayoutVars>
          <dgm:bulletEnabled val="1"/>
        </dgm:presLayoutVars>
      </dgm:prSet>
      <dgm:spPr/>
      <dgm:t>
        <a:bodyPr/>
        <a:lstStyle/>
        <a:p>
          <a:endParaRPr lang="en-US"/>
        </a:p>
      </dgm:t>
    </dgm:pt>
    <dgm:pt modelId="{F067D8C9-1225-4E7F-A957-4578D9384533}" type="pres">
      <dgm:prSet presAssocID="{EE84230C-DACF-49E6-AEC6-32195A2068CC}" presName="sibTrans" presStyleLbl="sibTrans1D1" presStyleIdx="2" presStyleCnt="5"/>
      <dgm:spPr/>
      <dgm:t>
        <a:bodyPr/>
        <a:lstStyle/>
        <a:p>
          <a:endParaRPr lang="en-US"/>
        </a:p>
      </dgm:t>
    </dgm:pt>
    <dgm:pt modelId="{626CE0D3-7E03-42F6-948F-FE686C110F77}" type="pres">
      <dgm:prSet presAssocID="{EE84230C-DACF-49E6-AEC6-32195A2068CC}" presName="connectorText" presStyleLbl="sibTrans1D1" presStyleIdx="2" presStyleCnt="5"/>
      <dgm:spPr/>
      <dgm:t>
        <a:bodyPr/>
        <a:lstStyle/>
        <a:p>
          <a:endParaRPr lang="en-US"/>
        </a:p>
      </dgm:t>
    </dgm:pt>
    <dgm:pt modelId="{D015FAA0-2BC8-4E18-8642-7D0621D10C76}" type="pres">
      <dgm:prSet presAssocID="{2BAB5B69-5D15-4063-A6F9-598A96D66A47}" presName="node" presStyleLbl="node1" presStyleIdx="3" presStyleCnt="6">
        <dgm:presLayoutVars>
          <dgm:bulletEnabled val="1"/>
        </dgm:presLayoutVars>
      </dgm:prSet>
      <dgm:spPr/>
      <dgm:t>
        <a:bodyPr/>
        <a:lstStyle/>
        <a:p>
          <a:endParaRPr lang="en-US"/>
        </a:p>
      </dgm:t>
    </dgm:pt>
    <dgm:pt modelId="{43E16EA5-3AF1-4509-92FC-34D8772A203C}" type="pres">
      <dgm:prSet presAssocID="{F79C8767-CBB3-4D6E-AC3E-30B515465D6B}" presName="sibTrans" presStyleLbl="sibTrans1D1" presStyleIdx="3" presStyleCnt="5"/>
      <dgm:spPr/>
      <dgm:t>
        <a:bodyPr/>
        <a:lstStyle/>
        <a:p>
          <a:endParaRPr lang="en-US"/>
        </a:p>
      </dgm:t>
    </dgm:pt>
    <dgm:pt modelId="{5D8E097E-9F96-485C-9E01-1C27B981971C}" type="pres">
      <dgm:prSet presAssocID="{F79C8767-CBB3-4D6E-AC3E-30B515465D6B}" presName="connectorText" presStyleLbl="sibTrans1D1" presStyleIdx="3" presStyleCnt="5"/>
      <dgm:spPr/>
      <dgm:t>
        <a:bodyPr/>
        <a:lstStyle/>
        <a:p>
          <a:endParaRPr lang="en-US"/>
        </a:p>
      </dgm:t>
    </dgm:pt>
    <dgm:pt modelId="{DCEF467A-FC74-4E6A-B8F8-D13053957125}" type="pres">
      <dgm:prSet presAssocID="{94B543AB-40D0-48DC-AFE3-C633BF3A0773}" presName="node" presStyleLbl="node1" presStyleIdx="4" presStyleCnt="6">
        <dgm:presLayoutVars>
          <dgm:bulletEnabled val="1"/>
        </dgm:presLayoutVars>
      </dgm:prSet>
      <dgm:spPr/>
      <dgm:t>
        <a:bodyPr/>
        <a:lstStyle/>
        <a:p>
          <a:endParaRPr lang="en-US"/>
        </a:p>
      </dgm:t>
    </dgm:pt>
    <dgm:pt modelId="{F7255DDC-970B-43DE-8C5E-8C05F4F9B2A4}" type="pres">
      <dgm:prSet presAssocID="{EFC022EA-40CD-45AB-8DFF-F9B30E3F3A31}" presName="sibTrans" presStyleLbl="sibTrans1D1" presStyleIdx="4" presStyleCnt="5"/>
      <dgm:spPr/>
      <dgm:t>
        <a:bodyPr/>
        <a:lstStyle/>
        <a:p>
          <a:endParaRPr lang="en-US"/>
        </a:p>
      </dgm:t>
    </dgm:pt>
    <dgm:pt modelId="{6AC1D01D-076C-4619-9782-53850D8C90E6}" type="pres">
      <dgm:prSet presAssocID="{EFC022EA-40CD-45AB-8DFF-F9B30E3F3A31}" presName="connectorText" presStyleLbl="sibTrans1D1" presStyleIdx="4" presStyleCnt="5"/>
      <dgm:spPr/>
      <dgm:t>
        <a:bodyPr/>
        <a:lstStyle/>
        <a:p>
          <a:endParaRPr lang="en-US"/>
        </a:p>
      </dgm:t>
    </dgm:pt>
    <dgm:pt modelId="{11DD24D7-83ED-405C-9EAD-1F86D04F05EB}" type="pres">
      <dgm:prSet presAssocID="{D2F35C8F-4482-4846-8567-002722A792AB}" presName="node" presStyleLbl="node1" presStyleIdx="5" presStyleCnt="6" custLinFactNeighborX="-1589" custLinFactNeighborY="-883">
        <dgm:presLayoutVars>
          <dgm:bulletEnabled val="1"/>
        </dgm:presLayoutVars>
      </dgm:prSet>
      <dgm:spPr/>
      <dgm:t>
        <a:bodyPr/>
        <a:lstStyle/>
        <a:p>
          <a:endParaRPr lang="en-US"/>
        </a:p>
      </dgm:t>
    </dgm:pt>
  </dgm:ptLst>
  <dgm:cxnLst>
    <dgm:cxn modelId="{BF6AD8CB-2938-41FF-9CA8-BB1EF3EF6527}" type="presOf" srcId="{2BAB5B69-5D15-4063-A6F9-598A96D66A47}" destId="{D015FAA0-2BC8-4E18-8642-7D0621D10C76}" srcOrd="0" destOrd="0" presId="urn:microsoft.com/office/officeart/2005/8/layout/bProcess3"/>
    <dgm:cxn modelId="{708D3EF3-4A5F-4E51-B349-25D4DFD7916C}" type="presOf" srcId="{C76017BA-5006-4324-BBD5-1E54F9B3D006}" destId="{B8E6F23C-9C7D-4DAB-8787-EA6EF26F9BC4}" srcOrd="0" destOrd="0" presId="urn:microsoft.com/office/officeart/2005/8/layout/bProcess3"/>
    <dgm:cxn modelId="{84F5259B-C4C4-4CA1-B539-DA83EC96805D}" type="presOf" srcId="{F79C8767-CBB3-4D6E-AC3E-30B515465D6B}" destId="{5D8E097E-9F96-485C-9E01-1C27B981971C}" srcOrd="1" destOrd="0" presId="urn:microsoft.com/office/officeart/2005/8/layout/bProcess3"/>
    <dgm:cxn modelId="{3A7E79A5-04BA-4B5C-BE95-F63598F1E300}" type="presOf" srcId="{833C6D4E-FBAE-4A48-B53C-3E6B6963F32A}" destId="{BC822808-6025-4CDD-A344-29D8542DE819}" srcOrd="1" destOrd="0" presId="urn:microsoft.com/office/officeart/2005/8/layout/bProcess3"/>
    <dgm:cxn modelId="{A2DFAA3F-4368-4211-B825-EA619FC70272}" srcId="{C76017BA-5006-4324-BBD5-1E54F9B3D006}" destId="{F36A8ECD-BCBE-4BEE-B364-99A710DA60A6}" srcOrd="1" destOrd="0" parTransId="{E1215867-7F2C-44A6-8221-2F5E235ECC23}" sibTransId="{833C6D4E-FBAE-4A48-B53C-3E6B6963F32A}"/>
    <dgm:cxn modelId="{985D340A-D70B-4B70-9A3A-816E8D286AA5}" type="presOf" srcId="{EFC022EA-40CD-45AB-8DFF-F9B30E3F3A31}" destId="{6AC1D01D-076C-4619-9782-53850D8C90E6}" srcOrd="1" destOrd="0" presId="urn:microsoft.com/office/officeart/2005/8/layout/bProcess3"/>
    <dgm:cxn modelId="{53FFE518-646D-4FF3-B54C-CB12E8003B9F}" srcId="{C76017BA-5006-4324-BBD5-1E54F9B3D006}" destId="{94B543AB-40D0-48DC-AFE3-C633BF3A0773}" srcOrd="4" destOrd="0" parTransId="{5649DDED-DC90-4859-AA6D-715C782E0BD7}" sibTransId="{EFC022EA-40CD-45AB-8DFF-F9B30E3F3A31}"/>
    <dgm:cxn modelId="{9439E6DE-3804-4366-80B6-948CAE104597}" srcId="{C76017BA-5006-4324-BBD5-1E54F9B3D006}" destId="{EEE82A5D-F8BF-44D0-9E1A-98C54C9EDBEE}" srcOrd="0" destOrd="0" parTransId="{E04B7B2F-3016-4283-ADF9-62A9A884784A}" sibTransId="{0E5FDFF4-1E12-41EA-BA44-BA0CB1840908}"/>
    <dgm:cxn modelId="{5C0E4895-68E1-45E2-B46D-CE73B44F7CB6}" type="presOf" srcId="{EE84230C-DACF-49E6-AEC6-32195A2068CC}" destId="{F067D8C9-1225-4E7F-A957-4578D9384533}" srcOrd="0" destOrd="0" presId="urn:microsoft.com/office/officeart/2005/8/layout/bProcess3"/>
    <dgm:cxn modelId="{55DA7F7B-E0A4-46FD-868C-34D6EE992486}" type="presOf" srcId="{0E5FDFF4-1E12-41EA-BA44-BA0CB1840908}" destId="{11FB2727-2BCF-44C2-81D9-01D876B74578}" srcOrd="0" destOrd="0" presId="urn:microsoft.com/office/officeart/2005/8/layout/bProcess3"/>
    <dgm:cxn modelId="{B5DC5DAB-10D4-4184-B614-662ABB8A7FD7}" type="presOf" srcId="{AEC322BD-C114-47F5-98F4-83CA87E36DA4}" destId="{A51253A5-EE23-47C5-9BB8-9FCDB0669195}" srcOrd="0" destOrd="0" presId="urn:microsoft.com/office/officeart/2005/8/layout/bProcess3"/>
    <dgm:cxn modelId="{5E2EBBBF-A65E-4A7D-AA77-0384B83C8C93}" srcId="{C76017BA-5006-4324-BBD5-1E54F9B3D006}" destId="{2BAB5B69-5D15-4063-A6F9-598A96D66A47}" srcOrd="3" destOrd="0" parTransId="{1463D84F-763B-4A02-AB92-F30C6905E693}" sibTransId="{F79C8767-CBB3-4D6E-AC3E-30B515465D6B}"/>
    <dgm:cxn modelId="{D84E2EF3-D3C9-4905-B038-5E863B8605C0}" type="presOf" srcId="{D2F35C8F-4482-4846-8567-002722A792AB}" destId="{11DD24D7-83ED-405C-9EAD-1F86D04F05EB}" srcOrd="0" destOrd="0" presId="urn:microsoft.com/office/officeart/2005/8/layout/bProcess3"/>
    <dgm:cxn modelId="{8D9ED809-4085-4467-8491-4DACEAED7C20}" type="presOf" srcId="{94B543AB-40D0-48DC-AFE3-C633BF3A0773}" destId="{DCEF467A-FC74-4E6A-B8F8-D13053957125}" srcOrd="0" destOrd="0" presId="urn:microsoft.com/office/officeart/2005/8/layout/bProcess3"/>
    <dgm:cxn modelId="{734B2D09-3FBE-482A-8E5A-05894D5A63BD}" type="presOf" srcId="{833C6D4E-FBAE-4A48-B53C-3E6B6963F32A}" destId="{387E0E32-AC13-4C8B-B2DC-8922B3D15D1B}" srcOrd="0" destOrd="0" presId="urn:microsoft.com/office/officeart/2005/8/layout/bProcess3"/>
    <dgm:cxn modelId="{B7872C0B-2AB0-4B4D-9659-822D12E52336}" type="presOf" srcId="{EEE82A5D-F8BF-44D0-9E1A-98C54C9EDBEE}" destId="{F666E1B6-1F1B-4D15-A1B1-5D0796F7F95A}" srcOrd="0" destOrd="0" presId="urn:microsoft.com/office/officeart/2005/8/layout/bProcess3"/>
    <dgm:cxn modelId="{5A0F7E54-4C09-4802-9098-9A243626749F}" type="presOf" srcId="{EFC022EA-40CD-45AB-8DFF-F9B30E3F3A31}" destId="{F7255DDC-970B-43DE-8C5E-8C05F4F9B2A4}" srcOrd="0" destOrd="0" presId="urn:microsoft.com/office/officeart/2005/8/layout/bProcess3"/>
    <dgm:cxn modelId="{61D331C1-6A78-4997-A502-159174977890}" type="presOf" srcId="{F36A8ECD-BCBE-4BEE-B364-99A710DA60A6}" destId="{F49D93A9-01A1-4E7B-BEA7-3E4832F69F29}" srcOrd="0" destOrd="0" presId="urn:microsoft.com/office/officeart/2005/8/layout/bProcess3"/>
    <dgm:cxn modelId="{28A0A2D2-31A2-42B0-8976-481EDB909AA7}" srcId="{C76017BA-5006-4324-BBD5-1E54F9B3D006}" destId="{AEC322BD-C114-47F5-98F4-83CA87E36DA4}" srcOrd="2" destOrd="0" parTransId="{49B33622-CAA5-4C75-89E7-2BF767C1A7BB}" sibTransId="{EE84230C-DACF-49E6-AEC6-32195A2068CC}"/>
    <dgm:cxn modelId="{66268DCE-85A5-4057-B4C9-E9387218AEF5}" type="presOf" srcId="{F79C8767-CBB3-4D6E-AC3E-30B515465D6B}" destId="{43E16EA5-3AF1-4509-92FC-34D8772A203C}" srcOrd="0" destOrd="0" presId="urn:microsoft.com/office/officeart/2005/8/layout/bProcess3"/>
    <dgm:cxn modelId="{D8B6667D-B9D4-4DE7-9BCF-F266AA295DEB}" type="presOf" srcId="{0E5FDFF4-1E12-41EA-BA44-BA0CB1840908}" destId="{395B6F00-A521-4F20-81EE-A6EB16774DA4}" srcOrd="1" destOrd="0" presId="urn:microsoft.com/office/officeart/2005/8/layout/bProcess3"/>
    <dgm:cxn modelId="{A4FEC657-F877-4410-8405-A77A5BBB0DAE}" type="presOf" srcId="{EE84230C-DACF-49E6-AEC6-32195A2068CC}" destId="{626CE0D3-7E03-42F6-948F-FE686C110F77}" srcOrd="1" destOrd="0" presId="urn:microsoft.com/office/officeart/2005/8/layout/bProcess3"/>
    <dgm:cxn modelId="{2DD34049-409D-4364-B5CD-2B29EE2600B9}" srcId="{C76017BA-5006-4324-BBD5-1E54F9B3D006}" destId="{D2F35C8F-4482-4846-8567-002722A792AB}" srcOrd="5" destOrd="0" parTransId="{C144B671-5A0B-4A3C-839F-7F8ECB57D9DE}" sibTransId="{39C4C1BD-0E82-42BC-B95C-365B6053B323}"/>
    <dgm:cxn modelId="{E58F6769-23ED-4154-B96D-BC73BEE00BA5}" type="presParOf" srcId="{B8E6F23C-9C7D-4DAB-8787-EA6EF26F9BC4}" destId="{F666E1B6-1F1B-4D15-A1B1-5D0796F7F95A}" srcOrd="0" destOrd="0" presId="urn:microsoft.com/office/officeart/2005/8/layout/bProcess3"/>
    <dgm:cxn modelId="{74A7CB63-28B3-4C38-A291-ABB7AB0080EE}" type="presParOf" srcId="{B8E6F23C-9C7D-4DAB-8787-EA6EF26F9BC4}" destId="{11FB2727-2BCF-44C2-81D9-01D876B74578}" srcOrd="1" destOrd="0" presId="urn:microsoft.com/office/officeart/2005/8/layout/bProcess3"/>
    <dgm:cxn modelId="{DE5111B9-784B-4728-9866-49F2F368DCB6}" type="presParOf" srcId="{11FB2727-2BCF-44C2-81D9-01D876B74578}" destId="{395B6F00-A521-4F20-81EE-A6EB16774DA4}" srcOrd="0" destOrd="0" presId="urn:microsoft.com/office/officeart/2005/8/layout/bProcess3"/>
    <dgm:cxn modelId="{C3D93AC1-619E-4B41-B578-F901A6051D1E}" type="presParOf" srcId="{B8E6F23C-9C7D-4DAB-8787-EA6EF26F9BC4}" destId="{F49D93A9-01A1-4E7B-BEA7-3E4832F69F29}" srcOrd="2" destOrd="0" presId="urn:microsoft.com/office/officeart/2005/8/layout/bProcess3"/>
    <dgm:cxn modelId="{D8BEA3F9-36B0-4E92-8A9A-3A9B76762343}" type="presParOf" srcId="{B8E6F23C-9C7D-4DAB-8787-EA6EF26F9BC4}" destId="{387E0E32-AC13-4C8B-B2DC-8922B3D15D1B}" srcOrd="3" destOrd="0" presId="urn:microsoft.com/office/officeart/2005/8/layout/bProcess3"/>
    <dgm:cxn modelId="{7E87145F-27BB-4DE5-BB65-6B06C4EBD19B}" type="presParOf" srcId="{387E0E32-AC13-4C8B-B2DC-8922B3D15D1B}" destId="{BC822808-6025-4CDD-A344-29D8542DE819}" srcOrd="0" destOrd="0" presId="urn:microsoft.com/office/officeart/2005/8/layout/bProcess3"/>
    <dgm:cxn modelId="{CCF8B734-1047-4C1F-8B0F-71E4E0ECC55E}" type="presParOf" srcId="{B8E6F23C-9C7D-4DAB-8787-EA6EF26F9BC4}" destId="{A51253A5-EE23-47C5-9BB8-9FCDB0669195}" srcOrd="4" destOrd="0" presId="urn:microsoft.com/office/officeart/2005/8/layout/bProcess3"/>
    <dgm:cxn modelId="{9E8534D9-B1D4-44BB-9068-96705EB35F4D}" type="presParOf" srcId="{B8E6F23C-9C7D-4DAB-8787-EA6EF26F9BC4}" destId="{F067D8C9-1225-4E7F-A957-4578D9384533}" srcOrd="5" destOrd="0" presId="urn:microsoft.com/office/officeart/2005/8/layout/bProcess3"/>
    <dgm:cxn modelId="{A3340591-6994-4D8B-9D92-9943D842F2E9}" type="presParOf" srcId="{F067D8C9-1225-4E7F-A957-4578D9384533}" destId="{626CE0D3-7E03-42F6-948F-FE686C110F77}" srcOrd="0" destOrd="0" presId="urn:microsoft.com/office/officeart/2005/8/layout/bProcess3"/>
    <dgm:cxn modelId="{9DFAEEB9-A52F-4772-B7FE-BD6461930A9F}" type="presParOf" srcId="{B8E6F23C-9C7D-4DAB-8787-EA6EF26F9BC4}" destId="{D015FAA0-2BC8-4E18-8642-7D0621D10C76}" srcOrd="6" destOrd="0" presId="urn:microsoft.com/office/officeart/2005/8/layout/bProcess3"/>
    <dgm:cxn modelId="{FC98BB7A-FC6A-4C96-9CF1-5AB856FDD543}" type="presParOf" srcId="{B8E6F23C-9C7D-4DAB-8787-EA6EF26F9BC4}" destId="{43E16EA5-3AF1-4509-92FC-34D8772A203C}" srcOrd="7" destOrd="0" presId="urn:microsoft.com/office/officeart/2005/8/layout/bProcess3"/>
    <dgm:cxn modelId="{B51932A2-7223-481F-9A07-E88F51668533}" type="presParOf" srcId="{43E16EA5-3AF1-4509-92FC-34D8772A203C}" destId="{5D8E097E-9F96-485C-9E01-1C27B981971C}" srcOrd="0" destOrd="0" presId="urn:microsoft.com/office/officeart/2005/8/layout/bProcess3"/>
    <dgm:cxn modelId="{F2E37241-6887-486A-9507-CC714ADD19EC}" type="presParOf" srcId="{B8E6F23C-9C7D-4DAB-8787-EA6EF26F9BC4}" destId="{DCEF467A-FC74-4E6A-B8F8-D13053957125}" srcOrd="8" destOrd="0" presId="urn:microsoft.com/office/officeart/2005/8/layout/bProcess3"/>
    <dgm:cxn modelId="{5391073B-25D3-4C01-A038-5754292BDC09}" type="presParOf" srcId="{B8E6F23C-9C7D-4DAB-8787-EA6EF26F9BC4}" destId="{F7255DDC-970B-43DE-8C5E-8C05F4F9B2A4}" srcOrd="9" destOrd="0" presId="urn:microsoft.com/office/officeart/2005/8/layout/bProcess3"/>
    <dgm:cxn modelId="{D1F0DB03-ED77-4A26-AE68-16F31E072884}" type="presParOf" srcId="{F7255DDC-970B-43DE-8C5E-8C05F4F9B2A4}" destId="{6AC1D01D-076C-4619-9782-53850D8C90E6}" srcOrd="0" destOrd="0" presId="urn:microsoft.com/office/officeart/2005/8/layout/bProcess3"/>
    <dgm:cxn modelId="{2545AA49-1B9A-47D1-B2D2-19439A8E78C2}" type="presParOf" srcId="{B8E6F23C-9C7D-4DAB-8787-EA6EF26F9BC4}" destId="{11DD24D7-83ED-405C-9EAD-1F86D04F05EB}"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674B1C-55B7-2C49-B688-BFEC978770CF}" type="doc">
      <dgm:prSet loTypeId="urn:microsoft.com/office/officeart/2005/8/layout/hierarchy4" loCatId="" qsTypeId="urn:microsoft.com/office/officeart/2005/8/quickstyle/simple1" qsCatId="simple" csTypeId="urn:microsoft.com/office/officeart/2005/8/colors/accent0_1" csCatId="mainScheme" phldr="1"/>
      <dgm:spPr/>
      <dgm:t>
        <a:bodyPr/>
        <a:lstStyle/>
        <a:p>
          <a:endParaRPr lang="en-US"/>
        </a:p>
      </dgm:t>
    </dgm:pt>
    <dgm:pt modelId="{620F6F2C-BD13-B74C-B08C-00D034889A28}">
      <dgm:prSet phldrT="[Text]" custT="1"/>
      <dgm:spPr/>
      <dgm:t>
        <a:bodyPr/>
        <a:lstStyle/>
        <a:p>
          <a:pPr>
            <a:lnSpc>
              <a:spcPct val="150000"/>
            </a:lnSpc>
          </a:pPr>
          <a:r>
            <a:rPr lang="en-US" sz="2800" b="1" dirty="0" err="1">
              <a:solidFill>
                <a:schemeClr val="tx1">
                  <a:lumMod val="60000"/>
                  <a:lumOff val="40000"/>
                </a:schemeClr>
              </a:solidFill>
              <a:latin typeface="Arial" panose="020B0604020202020204" pitchFamily="34" charset="0"/>
              <a:cs typeface="Arial" panose="020B0604020202020204" pitchFamily="34" charset="0"/>
            </a:rPr>
            <a:t>Về</a:t>
          </a:r>
          <a:r>
            <a:rPr lang="en-US" sz="2800" b="1" dirty="0">
              <a:solidFill>
                <a:schemeClr val="tx1">
                  <a:lumMod val="60000"/>
                  <a:lumOff val="40000"/>
                </a:schemeClr>
              </a:solidFill>
              <a:latin typeface="Arial" panose="020B0604020202020204" pitchFamily="34" charset="0"/>
              <a:cs typeface="Arial" panose="020B0604020202020204" pitchFamily="34" charset="0"/>
            </a:rPr>
            <a:t> </a:t>
          </a:r>
          <a:r>
            <a:rPr lang="en-US" sz="2800" b="1" dirty="0" err="1">
              <a:solidFill>
                <a:schemeClr val="tx1">
                  <a:lumMod val="60000"/>
                  <a:lumOff val="40000"/>
                </a:schemeClr>
              </a:solidFill>
              <a:latin typeface="Arial" panose="020B0604020202020204" pitchFamily="34" charset="0"/>
              <a:cs typeface="Arial" panose="020B0604020202020204" pitchFamily="34" charset="0"/>
            </a:rPr>
            <a:t>khẩu</a:t>
          </a:r>
          <a:r>
            <a:rPr lang="en-US" sz="2800" b="1" dirty="0">
              <a:solidFill>
                <a:schemeClr val="tx1">
                  <a:lumMod val="60000"/>
                  <a:lumOff val="40000"/>
                </a:schemeClr>
              </a:solidFill>
              <a:latin typeface="Arial" panose="020B0604020202020204" pitchFamily="34" charset="0"/>
              <a:cs typeface="Arial" panose="020B0604020202020204" pitchFamily="34" charset="0"/>
            </a:rPr>
            <a:t> </a:t>
          </a:r>
          <a:r>
            <a:rPr lang="en-US" sz="2800" b="1" dirty="0" err="1">
              <a:solidFill>
                <a:schemeClr val="tx1">
                  <a:lumMod val="60000"/>
                  <a:lumOff val="40000"/>
                </a:schemeClr>
              </a:solidFill>
              <a:latin typeface="Arial" panose="020B0604020202020204" pitchFamily="34" charset="0"/>
              <a:cs typeface="Arial" panose="020B0604020202020204" pitchFamily="34" charset="0"/>
            </a:rPr>
            <a:t>phần</a:t>
          </a:r>
          <a:r>
            <a:rPr lang="en-US" sz="2800" b="1" dirty="0">
              <a:solidFill>
                <a:schemeClr val="tx1">
                  <a:lumMod val="60000"/>
                  <a:lumOff val="40000"/>
                </a:schemeClr>
              </a:solidFill>
              <a:latin typeface="Arial" panose="020B0604020202020204" pitchFamily="34" charset="0"/>
              <a:cs typeface="Arial" panose="020B0604020202020204" pitchFamily="34" charset="0"/>
            </a:rPr>
            <a:t>, </a:t>
          </a:r>
          <a:r>
            <a:rPr lang="en-US" sz="2800" b="1" dirty="0" err="1">
              <a:solidFill>
                <a:schemeClr val="tx1">
                  <a:lumMod val="60000"/>
                  <a:lumOff val="40000"/>
                </a:schemeClr>
              </a:solidFill>
              <a:latin typeface="Arial" panose="020B0604020202020204" pitchFamily="34" charset="0"/>
              <a:cs typeface="Arial" panose="020B0604020202020204" pitchFamily="34" charset="0"/>
            </a:rPr>
            <a:t>thực</a:t>
          </a:r>
          <a:r>
            <a:rPr lang="en-US" sz="2800" b="1" dirty="0">
              <a:solidFill>
                <a:schemeClr val="tx1">
                  <a:lumMod val="60000"/>
                  <a:lumOff val="40000"/>
                </a:schemeClr>
              </a:solidFill>
              <a:latin typeface="Arial" panose="020B0604020202020204" pitchFamily="34" charset="0"/>
              <a:cs typeface="Arial" panose="020B0604020202020204" pitchFamily="34" charset="0"/>
            </a:rPr>
            <a:t> </a:t>
          </a:r>
          <a:r>
            <a:rPr lang="en-US" sz="2800" b="1" dirty="0" err="1">
              <a:solidFill>
                <a:schemeClr val="tx1">
                  <a:lumMod val="60000"/>
                  <a:lumOff val="40000"/>
                </a:schemeClr>
              </a:solidFill>
              <a:latin typeface="Arial" panose="020B0604020202020204" pitchFamily="34" charset="0"/>
              <a:cs typeface="Arial" panose="020B0604020202020204" pitchFamily="34" charset="0"/>
            </a:rPr>
            <a:t>đơn</a:t>
          </a:r>
          <a:r>
            <a:rPr lang="en-US" sz="2800" b="1" dirty="0">
              <a:solidFill>
                <a:schemeClr val="tx1">
                  <a:lumMod val="60000"/>
                  <a:lumOff val="40000"/>
                </a:schemeClr>
              </a:solidFill>
              <a:latin typeface="Arial" panose="020B0604020202020204" pitchFamily="34" charset="0"/>
              <a:cs typeface="Arial" panose="020B0604020202020204" pitchFamily="34" charset="0"/>
            </a:rPr>
            <a:t> </a:t>
          </a:r>
        </a:p>
      </dgm:t>
    </dgm:pt>
    <dgm:pt modelId="{2D8D3EB6-4BF5-704F-9189-E318EA9F8CB5}" type="parTrans" cxnId="{F9C26673-5A12-1C47-951B-DA513BCB9A66}">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1451C607-FD57-DD4D-AC01-223C5BFE4057}" type="sibTrans" cxnId="{F9C26673-5A12-1C47-951B-DA513BCB9A66}">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EC300306-E437-2648-A9B5-E24DCCEFDFCC}">
      <dgm:prSet phldrT="[Text]" custT="1"/>
      <dgm:spPr/>
      <dgm:t>
        <a:bodyPr/>
        <a:lstStyle/>
        <a:p>
          <a:pPr>
            <a:lnSpc>
              <a:spcPct val="150000"/>
            </a:lnSpc>
          </a:pPr>
          <a:r>
            <a:rPr lang="en-US" sz="2000" dirty="0" err="1">
              <a:solidFill>
                <a:schemeClr val="tx2"/>
              </a:solidFill>
              <a:latin typeface="Arial" panose="020B0604020202020204" pitchFamily="34" charset="0"/>
              <a:cs typeface="Arial" panose="020B0604020202020204" pitchFamily="34" charset="0"/>
            </a:rPr>
            <a:t>Yêu</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cầu</a:t>
          </a:r>
          <a:r>
            <a:rPr lang="en-US" sz="2000" dirty="0">
              <a:solidFill>
                <a:schemeClr val="tx2"/>
              </a:solidFill>
              <a:latin typeface="Arial" panose="020B0604020202020204" pitchFamily="34" charset="0"/>
              <a:cs typeface="Arial" panose="020B0604020202020204" pitchFamily="34" charset="0"/>
            </a:rPr>
            <a:t> </a:t>
          </a:r>
          <a:r>
            <a:rPr lang="vi-VN" sz="2000" dirty="0">
              <a:solidFill>
                <a:schemeClr val="tx2"/>
              </a:solidFill>
              <a:latin typeface="Arial" panose="020B0604020202020204" pitchFamily="34" charset="0"/>
              <a:cs typeface="Arial" panose="020B0604020202020204" pitchFamily="34" charset="0"/>
            </a:rPr>
            <a:t>tối thiểu </a:t>
          </a:r>
          <a:r>
            <a:rPr lang="en-US" sz="2000" dirty="0" err="1">
              <a:solidFill>
                <a:schemeClr val="tx2"/>
              </a:solidFill>
              <a:latin typeface="Arial" panose="020B0604020202020204" pitchFamily="34" charset="0"/>
              <a:cs typeface="Arial" panose="020B0604020202020204" pitchFamily="34" charset="0"/>
            </a:rPr>
            <a:t>khi</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xây</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dựng</a:t>
          </a:r>
          <a:r>
            <a:rPr lang="en-US" sz="2000" dirty="0">
              <a:solidFill>
                <a:schemeClr val="tx2"/>
              </a:solidFill>
              <a:latin typeface="Arial" panose="020B0604020202020204" pitchFamily="34" charset="0"/>
              <a:cs typeface="Arial" panose="020B0604020202020204" pitchFamily="34" charset="0"/>
            </a:rPr>
            <a:t> </a:t>
          </a:r>
          <a:r>
            <a:rPr lang="vi-VN" sz="2000" dirty="0">
              <a:solidFill>
                <a:schemeClr val="tx2"/>
              </a:solidFill>
              <a:latin typeface="Arial" panose="020B0604020202020204" pitchFamily="34" charset="0"/>
              <a:cs typeface="Arial" panose="020B0604020202020204" pitchFamily="34" charset="0"/>
            </a:rPr>
            <a:t>khẩu phần</a:t>
          </a:r>
          <a:endParaRPr lang="en-US" sz="2000" dirty="0">
            <a:solidFill>
              <a:schemeClr val="tx2"/>
            </a:solidFill>
            <a:latin typeface="Arial" panose="020B0604020202020204" pitchFamily="34" charset="0"/>
            <a:cs typeface="Arial" panose="020B0604020202020204" pitchFamily="34" charset="0"/>
          </a:endParaRPr>
        </a:p>
      </dgm:t>
    </dgm:pt>
    <dgm:pt modelId="{F99DEF85-A9E3-2F49-A2BD-D1B5E40DD673}" type="parTrans" cxnId="{A3A12A0C-29F7-434B-919A-589C75148DCF}">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E9180F60-DD3C-D14A-BF95-B8B7846C1078}" type="sibTrans" cxnId="{A3A12A0C-29F7-434B-919A-589C75148DCF}">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7859B6D1-96AC-6542-B11B-38F8AB45E95C}">
      <dgm:prSet phldrT="[Text]" custT="1"/>
      <dgm:spPr/>
      <dgm:t>
        <a:bodyPr/>
        <a:lstStyle/>
        <a:p>
          <a:pPr>
            <a:lnSpc>
              <a:spcPct val="150000"/>
            </a:lnSpc>
          </a:pPr>
          <a:r>
            <a:rPr lang="pt-BR" sz="2000" dirty="0" err="1">
              <a:solidFill>
                <a:schemeClr val="tx2"/>
              </a:solidFill>
              <a:latin typeface="Arial" panose="020B0604020202020204" pitchFamily="34" charset="0"/>
              <a:cs typeface="Arial" panose="020B0604020202020204" pitchFamily="34" charset="0"/>
            </a:rPr>
            <a:t>Bữa</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chính</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bao</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gồm</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các</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món</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cơm</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món</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mặn</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món</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canh</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Nếu</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có</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điều</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kiện</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bổ</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sung</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món</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tráng</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miệng</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là</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các</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loại</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quả</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chín</a:t>
          </a:r>
          <a:endParaRPr lang="en-US" sz="2000" dirty="0">
            <a:solidFill>
              <a:schemeClr val="tx2"/>
            </a:solidFill>
            <a:latin typeface="Arial" panose="020B0604020202020204" pitchFamily="34" charset="0"/>
            <a:cs typeface="Arial" panose="020B0604020202020204" pitchFamily="34" charset="0"/>
          </a:endParaRPr>
        </a:p>
      </dgm:t>
    </dgm:pt>
    <dgm:pt modelId="{7FDF9379-0B51-4F48-BDC7-D765F34B206F}" type="parTrans" cxnId="{3307AD27-C652-E04F-96E3-A26FFE5574DE}">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CB008A65-0B98-F146-BD60-F9050C32A05C}" type="sibTrans" cxnId="{3307AD27-C652-E04F-96E3-A26FFE5574DE}">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95D78794-4714-7E49-B0AE-6577BEDC8B95}">
      <dgm:prSet phldrT="[Text]" custT="1"/>
      <dgm:spPr/>
      <dgm:t>
        <a:bodyPr/>
        <a:lstStyle/>
        <a:p>
          <a:pPr>
            <a:lnSpc>
              <a:spcPct val="150000"/>
            </a:lnSpc>
          </a:pPr>
          <a:r>
            <a:rPr lang="vi-VN" sz="2000" dirty="0">
              <a:solidFill>
                <a:schemeClr val="tx2"/>
              </a:solidFill>
              <a:latin typeface="Arial" panose="020B0604020202020204" pitchFamily="34" charset="0"/>
              <a:cs typeface="Arial" panose="020B0604020202020204" pitchFamily="34" charset="0"/>
            </a:rPr>
            <a:t>Các món ăn của thực đơn không lặp lại trong 1 tuần </a:t>
          </a:r>
          <a:endParaRPr lang="en-US" sz="2000" dirty="0">
            <a:solidFill>
              <a:schemeClr val="tx2"/>
            </a:solidFill>
            <a:latin typeface="Arial" panose="020B0604020202020204" pitchFamily="34" charset="0"/>
            <a:cs typeface="Arial" panose="020B0604020202020204" pitchFamily="34" charset="0"/>
          </a:endParaRPr>
        </a:p>
      </dgm:t>
    </dgm:pt>
    <dgm:pt modelId="{21559E87-C169-3847-93FD-868369DFB69F}" type="parTrans" cxnId="{7A0A6AE5-97C3-524C-BB91-AEDF33A09FF4}">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1DE52661-7E68-3E45-9A11-7E77D4D53696}" type="sibTrans" cxnId="{7A0A6AE5-97C3-524C-BB91-AEDF33A09FF4}">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CB9470E0-13A3-064C-95B6-C1975032D680}">
      <dgm:prSet phldrT="[Text]" custT="1"/>
      <dgm:spPr/>
      <dgm:t>
        <a:bodyPr/>
        <a:lstStyle/>
        <a:p>
          <a:pPr>
            <a:lnSpc>
              <a:spcPct val="150000"/>
            </a:lnSpc>
          </a:pPr>
          <a:r>
            <a:rPr lang="en-US" sz="2000" dirty="0" err="1">
              <a:solidFill>
                <a:schemeClr val="tx2"/>
              </a:solidFill>
              <a:latin typeface="Arial" panose="020B0604020202020204" pitchFamily="34" charset="0"/>
              <a:cs typeface="Arial" panose="020B0604020202020204" pitchFamily="34" charset="0"/>
            </a:rPr>
            <a:t>Bữa</a:t>
          </a:r>
          <a:r>
            <a:rPr lang="en-US"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ăn</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trưa</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có</a:t>
          </a:r>
          <a:r>
            <a:rPr lang="pt-BR" sz="2000" dirty="0">
              <a:solidFill>
                <a:schemeClr val="tx2"/>
              </a:solidFill>
              <a:latin typeface="Arial" panose="020B0604020202020204" pitchFamily="34" charset="0"/>
              <a:cs typeface="Arial" panose="020B0604020202020204" pitchFamily="34" charset="0"/>
            </a:rPr>
            <a:t> 5 - 7 </a:t>
          </a:r>
          <a:r>
            <a:rPr lang="pt-BR" sz="2000" dirty="0" err="1">
              <a:solidFill>
                <a:schemeClr val="tx2"/>
              </a:solidFill>
              <a:latin typeface="Arial" panose="020B0604020202020204" pitchFamily="34" charset="0"/>
              <a:cs typeface="Arial" panose="020B0604020202020204" pitchFamily="34" charset="0"/>
            </a:rPr>
            <a:t>loại</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thực</a:t>
          </a:r>
          <a:r>
            <a:rPr lang="pt-BR" sz="2000" dirty="0">
              <a:solidFill>
                <a:schemeClr val="tx2"/>
              </a:solidFill>
              <a:latin typeface="Arial" panose="020B0604020202020204" pitchFamily="34" charset="0"/>
              <a:cs typeface="Arial" panose="020B0604020202020204" pitchFamily="34" charset="0"/>
            </a:rPr>
            <a:t> </a:t>
          </a:r>
          <a:r>
            <a:rPr lang="pt-BR" sz="2000" dirty="0" err="1">
              <a:solidFill>
                <a:schemeClr val="tx2"/>
              </a:solidFill>
              <a:latin typeface="Arial" panose="020B0604020202020204" pitchFamily="34" charset="0"/>
              <a:cs typeface="Arial" panose="020B0604020202020204" pitchFamily="34" charset="0"/>
            </a:rPr>
            <a:t>phẩm</a:t>
          </a:r>
          <a:r>
            <a:rPr lang="pt-BR" sz="2000" dirty="0">
              <a:solidFill>
                <a:schemeClr val="tx2"/>
              </a:solidFill>
              <a:latin typeface="Arial" panose="020B0604020202020204" pitchFamily="34" charset="0"/>
              <a:cs typeface="Arial" panose="020B0604020202020204" pitchFamily="34" charset="0"/>
            </a:rPr>
            <a:t>. </a:t>
          </a:r>
          <a:endParaRPr lang="en-US" sz="2000" dirty="0">
            <a:solidFill>
              <a:schemeClr val="tx2"/>
            </a:solidFill>
            <a:latin typeface="Arial" panose="020B0604020202020204" pitchFamily="34" charset="0"/>
            <a:cs typeface="Arial" panose="020B0604020202020204" pitchFamily="34" charset="0"/>
          </a:endParaRPr>
        </a:p>
      </dgm:t>
    </dgm:pt>
    <dgm:pt modelId="{CF172A9E-798C-6349-BF8A-60970193C006}" type="parTrans" cxnId="{2CA6A4AF-5C98-EC40-AB9B-F72BA14F1B90}">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951C35A4-5433-544C-83A4-D3C6EE4A8CFA}" type="sibTrans" cxnId="{2CA6A4AF-5C98-EC40-AB9B-F72BA14F1B90}">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C3C96192-9AC7-7A41-AAD7-3100C76E270D}">
      <dgm:prSet phldrT="[Text]" custT="1"/>
      <dgm:spPr/>
      <dgm:t>
        <a:bodyPr/>
        <a:lstStyle/>
        <a:p>
          <a:pPr>
            <a:lnSpc>
              <a:spcPct val="150000"/>
            </a:lnSpc>
          </a:pPr>
          <a:r>
            <a:rPr lang="en-US" sz="1800" dirty="0" err="1">
              <a:solidFill>
                <a:schemeClr val="tx2"/>
              </a:solidFill>
              <a:latin typeface="Arial" panose="020B0604020202020204" pitchFamily="34" charset="0"/>
              <a:cs typeface="Arial" panose="020B0604020202020204" pitchFamily="34" charset="0"/>
            </a:rPr>
            <a:t>Tăng</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cường</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sử</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dụng</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sản</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phẩm</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sẵn</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có</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của</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địa</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phương</a:t>
          </a:r>
          <a:endParaRPr lang="en-US" sz="1800" dirty="0">
            <a:solidFill>
              <a:schemeClr val="tx2"/>
            </a:solidFill>
            <a:latin typeface="Arial" panose="020B0604020202020204" pitchFamily="34" charset="0"/>
            <a:cs typeface="Arial" panose="020B0604020202020204" pitchFamily="34" charset="0"/>
          </a:endParaRPr>
        </a:p>
        <a:p>
          <a:pPr>
            <a:lnSpc>
              <a:spcPct val="150000"/>
            </a:lnSpc>
          </a:pPr>
          <a:r>
            <a:rPr lang="vi-VN" sz="1800" dirty="0">
              <a:solidFill>
                <a:schemeClr val="tx2"/>
              </a:solidFill>
              <a:latin typeface="Arial" panose="020B0604020202020204" pitchFamily="34" charset="0"/>
              <a:cs typeface="Arial" panose="020B0604020202020204" pitchFamily="34" charset="0"/>
            </a:rPr>
            <a:t>Hạn chế sử dụng thực phẩm đóng gói và chế biến sẵn</a:t>
          </a:r>
          <a:endParaRPr lang="en-US" sz="1800" dirty="0">
            <a:solidFill>
              <a:schemeClr val="tx2"/>
            </a:solidFill>
            <a:latin typeface="Arial" panose="020B0604020202020204" pitchFamily="34" charset="0"/>
            <a:cs typeface="Arial" panose="020B0604020202020204" pitchFamily="34" charset="0"/>
          </a:endParaRPr>
        </a:p>
      </dgm:t>
    </dgm:pt>
    <dgm:pt modelId="{4096304C-E2B5-3447-8AA4-3AF1D1FBFA78}" type="parTrans" cxnId="{B504E5BF-491F-0F4F-B9FD-46323CA784C5}">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A836C18C-BCC8-5F47-9C24-387289447B50}" type="sibTrans" cxnId="{B504E5BF-491F-0F4F-B9FD-46323CA784C5}">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71E9CF59-98F1-A44A-B5FC-86C5FB3A9337}" type="pres">
      <dgm:prSet presAssocID="{E1674B1C-55B7-2C49-B688-BFEC978770CF}" presName="Name0" presStyleCnt="0">
        <dgm:presLayoutVars>
          <dgm:chPref val="1"/>
          <dgm:dir/>
          <dgm:animOne val="branch"/>
          <dgm:animLvl val="lvl"/>
          <dgm:resizeHandles/>
        </dgm:presLayoutVars>
      </dgm:prSet>
      <dgm:spPr/>
      <dgm:t>
        <a:bodyPr/>
        <a:lstStyle/>
        <a:p>
          <a:endParaRPr lang="en-US"/>
        </a:p>
      </dgm:t>
    </dgm:pt>
    <dgm:pt modelId="{7EFC1794-A83D-5640-8C5D-98D4E41A195C}" type="pres">
      <dgm:prSet presAssocID="{620F6F2C-BD13-B74C-B08C-00D034889A28}" presName="vertOne" presStyleCnt="0"/>
      <dgm:spPr/>
    </dgm:pt>
    <dgm:pt modelId="{E2EC29B9-B24E-0A41-9575-36A80C51C725}" type="pres">
      <dgm:prSet presAssocID="{620F6F2C-BD13-B74C-B08C-00D034889A28}" presName="txOne" presStyleLbl="node0" presStyleIdx="0" presStyleCnt="1" custScaleY="36559" custLinFactY="-37653" custLinFactNeighborX="-11" custLinFactNeighborY="-100000">
        <dgm:presLayoutVars>
          <dgm:chPref val="3"/>
        </dgm:presLayoutVars>
      </dgm:prSet>
      <dgm:spPr/>
      <dgm:t>
        <a:bodyPr/>
        <a:lstStyle/>
        <a:p>
          <a:endParaRPr lang="en-US"/>
        </a:p>
      </dgm:t>
    </dgm:pt>
    <dgm:pt modelId="{29CF7F46-535D-2643-97C1-C40B0F581A2D}" type="pres">
      <dgm:prSet presAssocID="{620F6F2C-BD13-B74C-B08C-00D034889A28}" presName="parTransOne" presStyleCnt="0"/>
      <dgm:spPr/>
    </dgm:pt>
    <dgm:pt modelId="{6E47D91C-4F99-9E4D-A772-C60124B7137C}" type="pres">
      <dgm:prSet presAssocID="{620F6F2C-BD13-B74C-B08C-00D034889A28}" presName="horzOne" presStyleCnt="0"/>
      <dgm:spPr/>
    </dgm:pt>
    <dgm:pt modelId="{B5617C37-EF2E-3744-B555-F41BDE2622E7}" type="pres">
      <dgm:prSet presAssocID="{EC300306-E437-2648-A9B5-E24DCCEFDFCC}" presName="vertTwo" presStyleCnt="0"/>
      <dgm:spPr/>
    </dgm:pt>
    <dgm:pt modelId="{1D819CD9-D474-C64A-92DC-25FD48474219}" type="pres">
      <dgm:prSet presAssocID="{EC300306-E437-2648-A9B5-E24DCCEFDFCC}" presName="txTwo" presStyleLbl="node2" presStyleIdx="0" presStyleCnt="2" custScaleY="43445" custLinFactNeighborX="875" custLinFactNeighborY="-16055">
        <dgm:presLayoutVars>
          <dgm:chPref val="3"/>
        </dgm:presLayoutVars>
      </dgm:prSet>
      <dgm:spPr/>
      <dgm:t>
        <a:bodyPr/>
        <a:lstStyle/>
        <a:p>
          <a:endParaRPr lang="en-US"/>
        </a:p>
      </dgm:t>
    </dgm:pt>
    <dgm:pt modelId="{85A931AA-2A23-4F44-8479-432F305EB260}" type="pres">
      <dgm:prSet presAssocID="{EC300306-E437-2648-A9B5-E24DCCEFDFCC}" presName="parTransTwo" presStyleCnt="0"/>
      <dgm:spPr/>
    </dgm:pt>
    <dgm:pt modelId="{54D370D2-0122-0E41-AEDF-69F1A9B0D893}" type="pres">
      <dgm:prSet presAssocID="{EC300306-E437-2648-A9B5-E24DCCEFDFCC}" presName="horzTwo" presStyleCnt="0"/>
      <dgm:spPr/>
    </dgm:pt>
    <dgm:pt modelId="{60453538-40EA-0D4A-9950-0BBA3B96A261}" type="pres">
      <dgm:prSet presAssocID="{7859B6D1-96AC-6542-B11B-38F8AB45E95C}" presName="vertThree" presStyleCnt="0"/>
      <dgm:spPr/>
    </dgm:pt>
    <dgm:pt modelId="{C2DE50D8-FD89-4741-8062-95732E6F84AD}" type="pres">
      <dgm:prSet presAssocID="{7859B6D1-96AC-6542-B11B-38F8AB45E95C}" presName="txThree" presStyleLbl="node3" presStyleIdx="0" presStyleCnt="3">
        <dgm:presLayoutVars>
          <dgm:chPref val="3"/>
        </dgm:presLayoutVars>
      </dgm:prSet>
      <dgm:spPr/>
      <dgm:t>
        <a:bodyPr/>
        <a:lstStyle/>
        <a:p>
          <a:endParaRPr lang="en-US"/>
        </a:p>
      </dgm:t>
    </dgm:pt>
    <dgm:pt modelId="{66645158-77BF-9746-8AA6-69F6C61636FA}" type="pres">
      <dgm:prSet presAssocID="{7859B6D1-96AC-6542-B11B-38F8AB45E95C}" presName="horzThree" presStyleCnt="0"/>
      <dgm:spPr/>
    </dgm:pt>
    <dgm:pt modelId="{F00FA9A0-BD2E-DA43-BD23-8B3328004A29}" type="pres">
      <dgm:prSet presAssocID="{CB008A65-0B98-F146-BD60-F9050C32A05C}" presName="sibSpaceThree" presStyleCnt="0"/>
      <dgm:spPr/>
    </dgm:pt>
    <dgm:pt modelId="{EBBFCCF8-D160-5F42-ACBB-1395F0A4AEB5}" type="pres">
      <dgm:prSet presAssocID="{95D78794-4714-7E49-B0AE-6577BEDC8B95}" presName="vertThree" presStyleCnt="0"/>
      <dgm:spPr/>
    </dgm:pt>
    <dgm:pt modelId="{47F09AFD-BAFF-3349-A845-E98EED1D4B2E}" type="pres">
      <dgm:prSet presAssocID="{95D78794-4714-7E49-B0AE-6577BEDC8B95}" presName="txThree" presStyleLbl="node3" presStyleIdx="1" presStyleCnt="3" custScaleX="83519">
        <dgm:presLayoutVars>
          <dgm:chPref val="3"/>
        </dgm:presLayoutVars>
      </dgm:prSet>
      <dgm:spPr/>
      <dgm:t>
        <a:bodyPr/>
        <a:lstStyle/>
        <a:p>
          <a:endParaRPr lang="en-US"/>
        </a:p>
      </dgm:t>
    </dgm:pt>
    <dgm:pt modelId="{3B0CE614-5470-0F46-9453-F54B83E9875F}" type="pres">
      <dgm:prSet presAssocID="{95D78794-4714-7E49-B0AE-6577BEDC8B95}" presName="horzThree" presStyleCnt="0"/>
      <dgm:spPr/>
    </dgm:pt>
    <dgm:pt modelId="{A8DA1A2B-E2CD-B344-BB4A-D862CBE90218}" type="pres">
      <dgm:prSet presAssocID="{E9180F60-DD3C-D14A-BF95-B8B7846C1078}" presName="sibSpaceTwo" presStyleCnt="0"/>
      <dgm:spPr/>
    </dgm:pt>
    <dgm:pt modelId="{71B1B3C0-5134-F846-B7E7-9EA563DA460B}" type="pres">
      <dgm:prSet presAssocID="{CB9470E0-13A3-064C-95B6-C1975032D680}" presName="vertTwo" presStyleCnt="0"/>
      <dgm:spPr/>
    </dgm:pt>
    <dgm:pt modelId="{497CE5B4-32D7-4249-8C15-940BBE1F2262}" type="pres">
      <dgm:prSet presAssocID="{CB9470E0-13A3-064C-95B6-C1975032D680}" presName="txTwo" presStyleLbl="node2" presStyleIdx="1" presStyleCnt="2" custScaleY="65259">
        <dgm:presLayoutVars>
          <dgm:chPref val="3"/>
        </dgm:presLayoutVars>
      </dgm:prSet>
      <dgm:spPr/>
      <dgm:t>
        <a:bodyPr/>
        <a:lstStyle/>
        <a:p>
          <a:endParaRPr lang="en-US"/>
        </a:p>
      </dgm:t>
    </dgm:pt>
    <dgm:pt modelId="{DD243485-995F-E24E-87C6-041DE4B641A3}" type="pres">
      <dgm:prSet presAssocID="{CB9470E0-13A3-064C-95B6-C1975032D680}" presName="parTransTwo" presStyleCnt="0"/>
      <dgm:spPr/>
    </dgm:pt>
    <dgm:pt modelId="{09F44C4D-8B5D-5B42-8D35-4EDC899A5ACE}" type="pres">
      <dgm:prSet presAssocID="{CB9470E0-13A3-064C-95B6-C1975032D680}" presName="horzTwo" presStyleCnt="0"/>
      <dgm:spPr/>
    </dgm:pt>
    <dgm:pt modelId="{9AB6020B-35DC-9947-AB20-18067517E8D5}" type="pres">
      <dgm:prSet presAssocID="{C3C96192-9AC7-7A41-AAD7-3100C76E270D}" presName="vertThree" presStyleCnt="0"/>
      <dgm:spPr/>
    </dgm:pt>
    <dgm:pt modelId="{B71B6189-FAD5-2542-B926-B994B0D04FE1}" type="pres">
      <dgm:prSet presAssocID="{C3C96192-9AC7-7A41-AAD7-3100C76E270D}" presName="txThree" presStyleLbl="node3" presStyleIdx="2" presStyleCnt="3">
        <dgm:presLayoutVars>
          <dgm:chPref val="3"/>
        </dgm:presLayoutVars>
      </dgm:prSet>
      <dgm:spPr/>
      <dgm:t>
        <a:bodyPr/>
        <a:lstStyle/>
        <a:p>
          <a:endParaRPr lang="en-US"/>
        </a:p>
      </dgm:t>
    </dgm:pt>
    <dgm:pt modelId="{3DA7BE1C-0DC6-8240-8E6D-9C73891BC142}" type="pres">
      <dgm:prSet presAssocID="{C3C96192-9AC7-7A41-AAD7-3100C76E270D}" presName="horzThree" presStyleCnt="0"/>
      <dgm:spPr/>
    </dgm:pt>
  </dgm:ptLst>
  <dgm:cxnLst>
    <dgm:cxn modelId="{5629F977-28D5-E744-BA94-5D022524C81A}" type="presOf" srcId="{C3C96192-9AC7-7A41-AAD7-3100C76E270D}" destId="{B71B6189-FAD5-2542-B926-B994B0D04FE1}" srcOrd="0" destOrd="0" presId="urn:microsoft.com/office/officeart/2005/8/layout/hierarchy4"/>
    <dgm:cxn modelId="{3307AD27-C652-E04F-96E3-A26FFE5574DE}" srcId="{EC300306-E437-2648-A9B5-E24DCCEFDFCC}" destId="{7859B6D1-96AC-6542-B11B-38F8AB45E95C}" srcOrd="0" destOrd="0" parTransId="{7FDF9379-0B51-4F48-BDC7-D765F34B206F}" sibTransId="{CB008A65-0B98-F146-BD60-F9050C32A05C}"/>
    <dgm:cxn modelId="{ED10595A-D861-7D45-AC48-3A6DA6016333}" type="presOf" srcId="{7859B6D1-96AC-6542-B11B-38F8AB45E95C}" destId="{C2DE50D8-FD89-4741-8062-95732E6F84AD}" srcOrd="0" destOrd="0" presId="urn:microsoft.com/office/officeart/2005/8/layout/hierarchy4"/>
    <dgm:cxn modelId="{01126F2C-952D-034B-A271-9E599F305932}" type="presOf" srcId="{620F6F2C-BD13-B74C-B08C-00D034889A28}" destId="{E2EC29B9-B24E-0A41-9575-36A80C51C725}" srcOrd="0" destOrd="0" presId="urn:microsoft.com/office/officeart/2005/8/layout/hierarchy4"/>
    <dgm:cxn modelId="{94856E1D-1358-8A4A-A4C1-519EEC4FEFA8}" type="presOf" srcId="{EC300306-E437-2648-A9B5-E24DCCEFDFCC}" destId="{1D819CD9-D474-C64A-92DC-25FD48474219}" srcOrd="0" destOrd="0" presId="urn:microsoft.com/office/officeart/2005/8/layout/hierarchy4"/>
    <dgm:cxn modelId="{B504E5BF-491F-0F4F-B9FD-46323CA784C5}" srcId="{CB9470E0-13A3-064C-95B6-C1975032D680}" destId="{C3C96192-9AC7-7A41-AAD7-3100C76E270D}" srcOrd="0" destOrd="0" parTransId="{4096304C-E2B5-3447-8AA4-3AF1D1FBFA78}" sibTransId="{A836C18C-BCC8-5F47-9C24-387289447B50}"/>
    <dgm:cxn modelId="{7A0A6AE5-97C3-524C-BB91-AEDF33A09FF4}" srcId="{EC300306-E437-2648-A9B5-E24DCCEFDFCC}" destId="{95D78794-4714-7E49-B0AE-6577BEDC8B95}" srcOrd="1" destOrd="0" parTransId="{21559E87-C169-3847-93FD-868369DFB69F}" sibTransId="{1DE52661-7E68-3E45-9A11-7E77D4D53696}"/>
    <dgm:cxn modelId="{EFE1D5B0-05B5-2243-B5BE-B899A5237B59}" type="presOf" srcId="{CB9470E0-13A3-064C-95B6-C1975032D680}" destId="{497CE5B4-32D7-4249-8C15-940BBE1F2262}" srcOrd="0" destOrd="0" presId="urn:microsoft.com/office/officeart/2005/8/layout/hierarchy4"/>
    <dgm:cxn modelId="{F9C26673-5A12-1C47-951B-DA513BCB9A66}" srcId="{E1674B1C-55B7-2C49-B688-BFEC978770CF}" destId="{620F6F2C-BD13-B74C-B08C-00D034889A28}" srcOrd="0" destOrd="0" parTransId="{2D8D3EB6-4BF5-704F-9189-E318EA9F8CB5}" sibTransId="{1451C607-FD57-DD4D-AC01-223C5BFE4057}"/>
    <dgm:cxn modelId="{2CA6A4AF-5C98-EC40-AB9B-F72BA14F1B90}" srcId="{620F6F2C-BD13-B74C-B08C-00D034889A28}" destId="{CB9470E0-13A3-064C-95B6-C1975032D680}" srcOrd="1" destOrd="0" parTransId="{CF172A9E-798C-6349-BF8A-60970193C006}" sibTransId="{951C35A4-5433-544C-83A4-D3C6EE4A8CFA}"/>
    <dgm:cxn modelId="{551EE20F-2A71-164A-83BB-4A4EF9CF3B67}" type="presOf" srcId="{95D78794-4714-7E49-B0AE-6577BEDC8B95}" destId="{47F09AFD-BAFF-3349-A845-E98EED1D4B2E}" srcOrd="0" destOrd="0" presId="urn:microsoft.com/office/officeart/2005/8/layout/hierarchy4"/>
    <dgm:cxn modelId="{8FF89512-D913-5540-A6FD-D6EA90DADB4D}" type="presOf" srcId="{E1674B1C-55B7-2C49-B688-BFEC978770CF}" destId="{71E9CF59-98F1-A44A-B5FC-86C5FB3A9337}" srcOrd="0" destOrd="0" presId="urn:microsoft.com/office/officeart/2005/8/layout/hierarchy4"/>
    <dgm:cxn modelId="{A3A12A0C-29F7-434B-919A-589C75148DCF}" srcId="{620F6F2C-BD13-B74C-B08C-00D034889A28}" destId="{EC300306-E437-2648-A9B5-E24DCCEFDFCC}" srcOrd="0" destOrd="0" parTransId="{F99DEF85-A9E3-2F49-A2BD-D1B5E40DD673}" sibTransId="{E9180F60-DD3C-D14A-BF95-B8B7846C1078}"/>
    <dgm:cxn modelId="{0FE85947-08C9-9D40-8310-27DAE1618285}" type="presParOf" srcId="{71E9CF59-98F1-A44A-B5FC-86C5FB3A9337}" destId="{7EFC1794-A83D-5640-8C5D-98D4E41A195C}" srcOrd="0" destOrd="0" presId="urn:microsoft.com/office/officeart/2005/8/layout/hierarchy4"/>
    <dgm:cxn modelId="{BFF47634-BF6C-F14D-8755-DC2E9A825FC3}" type="presParOf" srcId="{7EFC1794-A83D-5640-8C5D-98D4E41A195C}" destId="{E2EC29B9-B24E-0A41-9575-36A80C51C725}" srcOrd="0" destOrd="0" presId="urn:microsoft.com/office/officeart/2005/8/layout/hierarchy4"/>
    <dgm:cxn modelId="{86370940-81A2-064B-954C-BDEF4E6FD676}" type="presParOf" srcId="{7EFC1794-A83D-5640-8C5D-98D4E41A195C}" destId="{29CF7F46-535D-2643-97C1-C40B0F581A2D}" srcOrd="1" destOrd="0" presId="urn:microsoft.com/office/officeart/2005/8/layout/hierarchy4"/>
    <dgm:cxn modelId="{354F7B10-0695-4540-9011-E083FD823D7C}" type="presParOf" srcId="{7EFC1794-A83D-5640-8C5D-98D4E41A195C}" destId="{6E47D91C-4F99-9E4D-A772-C60124B7137C}" srcOrd="2" destOrd="0" presId="urn:microsoft.com/office/officeart/2005/8/layout/hierarchy4"/>
    <dgm:cxn modelId="{5741C6C5-71FA-764C-B952-DE5B9A102ACA}" type="presParOf" srcId="{6E47D91C-4F99-9E4D-A772-C60124B7137C}" destId="{B5617C37-EF2E-3744-B555-F41BDE2622E7}" srcOrd="0" destOrd="0" presId="urn:microsoft.com/office/officeart/2005/8/layout/hierarchy4"/>
    <dgm:cxn modelId="{EA159E11-D070-204F-A67B-380B046B9F07}" type="presParOf" srcId="{B5617C37-EF2E-3744-B555-F41BDE2622E7}" destId="{1D819CD9-D474-C64A-92DC-25FD48474219}" srcOrd="0" destOrd="0" presId="urn:microsoft.com/office/officeart/2005/8/layout/hierarchy4"/>
    <dgm:cxn modelId="{DCC1C62D-B0A1-B14A-A36B-E0D05956813E}" type="presParOf" srcId="{B5617C37-EF2E-3744-B555-F41BDE2622E7}" destId="{85A931AA-2A23-4F44-8479-432F305EB260}" srcOrd="1" destOrd="0" presId="urn:microsoft.com/office/officeart/2005/8/layout/hierarchy4"/>
    <dgm:cxn modelId="{6E58CCC4-A337-FE44-B7CF-AEC8030ABF47}" type="presParOf" srcId="{B5617C37-EF2E-3744-B555-F41BDE2622E7}" destId="{54D370D2-0122-0E41-AEDF-69F1A9B0D893}" srcOrd="2" destOrd="0" presId="urn:microsoft.com/office/officeart/2005/8/layout/hierarchy4"/>
    <dgm:cxn modelId="{A24A2E95-10B6-DF43-9BEA-F0FF81214164}" type="presParOf" srcId="{54D370D2-0122-0E41-AEDF-69F1A9B0D893}" destId="{60453538-40EA-0D4A-9950-0BBA3B96A261}" srcOrd="0" destOrd="0" presId="urn:microsoft.com/office/officeart/2005/8/layout/hierarchy4"/>
    <dgm:cxn modelId="{9C5BE694-F166-3647-8B86-2BFB10E3A0A7}" type="presParOf" srcId="{60453538-40EA-0D4A-9950-0BBA3B96A261}" destId="{C2DE50D8-FD89-4741-8062-95732E6F84AD}" srcOrd="0" destOrd="0" presId="urn:microsoft.com/office/officeart/2005/8/layout/hierarchy4"/>
    <dgm:cxn modelId="{CA292673-B9E3-9E49-B4BE-75DC0FBE9FFB}" type="presParOf" srcId="{60453538-40EA-0D4A-9950-0BBA3B96A261}" destId="{66645158-77BF-9746-8AA6-69F6C61636FA}" srcOrd="1" destOrd="0" presId="urn:microsoft.com/office/officeart/2005/8/layout/hierarchy4"/>
    <dgm:cxn modelId="{D5E25935-0C8C-7C46-ABD5-33C2D73A61C2}" type="presParOf" srcId="{54D370D2-0122-0E41-AEDF-69F1A9B0D893}" destId="{F00FA9A0-BD2E-DA43-BD23-8B3328004A29}" srcOrd="1" destOrd="0" presId="urn:microsoft.com/office/officeart/2005/8/layout/hierarchy4"/>
    <dgm:cxn modelId="{2A4342D5-5729-F947-B648-9998B75F47BC}" type="presParOf" srcId="{54D370D2-0122-0E41-AEDF-69F1A9B0D893}" destId="{EBBFCCF8-D160-5F42-ACBB-1395F0A4AEB5}" srcOrd="2" destOrd="0" presId="urn:microsoft.com/office/officeart/2005/8/layout/hierarchy4"/>
    <dgm:cxn modelId="{26892E39-B48C-624C-94FB-8BD5F5C9BB71}" type="presParOf" srcId="{EBBFCCF8-D160-5F42-ACBB-1395F0A4AEB5}" destId="{47F09AFD-BAFF-3349-A845-E98EED1D4B2E}" srcOrd="0" destOrd="0" presId="urn:microsoft.com/office/officeart/2005/8/layout/hierarchy4"/>
    <dgm:cxn modelId="{1C91F555-FD65-304B-9A84-4AF2ACE44BE9}" type="presParOf" srcId="{EBBFCCF8-D160-5F42-ACBB-1395F0A4AEB5}" destId="{3B0CE614-5470-0F46-9453-F54B83E9875F}" srcOrd="1" destOrd="0" presId="urn:microsoft.com/office/officeart/2005/8/layout/hierarchy4"/>
    <dgm:cxn modelId="{9C35986E-73ED-3343-AADE-7DDD3C9035E6}" type="presParOf" srcId="{6E47D91C-4F99-9E4D-A772-C60124B7137C}" destId="{A8DA1A2B-E2CD-B344-BB4A-D862CBE90218}" srcOrd="1" destOrd="0" presId="urn:microsoft.com/office/officeart/2005/8/layout/hierarchy4"/>
    <dgm:cxn modelId="{3943EE3C-1FA6-294C-A14D-B95E168242FF}" type="presParOf" srcId="{6E47D91C-4F99-9E4D-A772-C60124B7137C}" destId="{71B1B3C0-5134-F846-B7E7-9EA563DA460B}" srcOrd="2" destOrd="0" presId="urn:microsoft.com/office/officeart/2005/8/layout/hierarchy4"/>
    <dgm:cxn modelId="{65A6DEE5-E5EC-634A-BE62-9B4586EB0089}" type="presParOf" srcId="{71B1B3C0-5134-F846-B7E7-9EA563DA460B}" destId="{497CE5B4-32D7-4249-8C15-940BBE1F2262}" srcOrd="0" destOrd="0" presId="urn:microsoft.com/office/officeart/2005/8/layout/hierarchy4"/>
    <dgm:cxn modelId="{F9D2413D-41D6-CA48-994E-B42ECBD08B6E}" type="presParOf" srcId="{71B1B3C0-5134-F846-B7E7-9EA563DA460B}" destId="{DD243485-995F-E24E-87C6-041DE4B641A3}" srcOrd="1" destOrd="0" presId="urn:microsoft.com/office/officeart/2005/8/layout/hierarchy4"/>
    <dgm:cxn modelId="{CB0DAB10-65DA-174E-B098-9C010E8D6EB9}" type="presParOf" srcId="{71B1B3C0-5134-F846-B7E7-9EA563DA460B}" destId="{09F44C4D-8B5D-5B42-8D35-4EDC899A5ACE}" srcOrd="2" destOrd="0" presId="urn:microsoft.com/office/officeart/2005/8/layout/hierarchy4"/>
    <dgm:cxn modelId="{FBAA2DB8-F17C-6E47-BA13-37AA490CB45D}" type="presParOf" srcId="{09F44C4D-8B5D-5B42-8D35-4EDC899A5ACE}" destId="{9AB6020B-35DC-9947-AB20-18067517E8D5}" srcOrd="0" destOrd="0" presId="urn:microsoft.com/office/officeart/2005/8/layout/hierarchy4"/>
    <dgm:cxn modelId="{F40D4EFD-871D-A748-B414-2B9FFE5E4308}" type="presParOf" srcId="{9AB6020B-35DC-9947-AB20-18067517E8D5}" destId="{B71B6189-FAD5-2542-B926-B994B0D04FE1}" srcOrd="0" destOrd="0" presId="urn:microsoft.com/office/officeart/2005/8/layout/hierarchy4"/>
    <dgm:cxn modelId="{C37E9E82-A00B-3A47-9DEF-075C0BE1E25F}" type="presParOf" srcId="{9AB6020B-35DC-9947-AB20-18067517E8D5}" destId="{3DA7BE1C-0DC6-8240-8E6D-9C73891BC14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B8E9DE-84BC-DA4E-BA39-21BD43126BF2}" type="doc">
      <dgm:prSet loTypeId="urn:microsoft.com/office/officeart/2005/8/layout/hierarchy4" loCatId="" qsTypeId="urn:microsoft.com/office/officeart/2005/8/quickstyle/simple1" qsCatId="simple" csTypeId="urn:microsoft.com/office/officeart/2005/8/colors/accent0_1" csCatId="mainScheme" phldr="1"/>
      <dgm:spPr/>
      <dgm:t>
        <a:bodyPr/>
        <a:lstStyle/>
        <a:p>
          <a:endParaRPr lang="en-US"/>
        </a:p>
      </dgm:t>
    </dgm:pt>
    <dgm:pt modelId="{33AEFDDE-1A14-5642-992E-3CDB1004D982}">
      <dgm:prSet phldrT="[Text]" custT="1"/>
      <dgm:spPr/>
      <dgm:t>
        <a:bodyPr/>
        <a:lstStyle/>
        <a:p>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Tổ</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chức</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bữa</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ăn</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theo</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hình</a:t>
          </a:r>
          <a:r>
            <a:rPr lang="en-US" sz="2800" b="1" dirty="0">
              <a:solidFill>
                <a:schemeClr val="accent1"/>
              </a:solidFill>
              <a:latin typeface="Arial" panose="020B0604020202020204" pitchFamily="34" charset="0"/>
              <a:cs typeface="Arial" panose="020B0604020202020204" pitchFamily="34" charset="0"/>
            </a:rPr>
            <a:t> </a:t>
          </a:r>
          <a:r>
            <a:rPr lang="vi-VN" sz="2800" b="1" dirty="0">
              <a:solidFill>
                <a:schemeClr val="accent1"/>
              </a:solidFill>
              <a:latin typeface="Arial" panose="020B0604020202020204" pitchFamily="34" charset="0"/>
              <a:cs typeface="Arial" panose="020B0604020202020204" pitchFamily="34" charset="0"/>
            </a:rPr>
            <a:t>thức</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trẻ</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tự</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mang</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cơm</a:t>
          </a:r>
          <a:r>
            <a:rPr lang="en-US" sz="2800" b="1" dirty="0">
              <a:solidFill>
                <a:schemeClr val="accent1"/>
              </a:solidFill>
              <a:latin typeface="Arial" panose="020B0604020202020204" pitchFamily="34" charset="0"/>
              <a:cs typeface="Arial" panose="020B0604020202020204" pitchFamily="34" charset="0"/>
            </a:rPr>
            <a:t> </a:t>
          </a:r>
          <a:endParaRPr lang="x-none" sz="3200" b="1" dirty="0">
            <a:solidFill>
              <a:schemeClr val="accent1"/>
            </a:solidFill>
          </a:endParaRPr>
        </a:p>
      </dgm:t>
    </dgm:pt>
    <dgm:pt modelId="{5F14A994-56CD-0F43-8137-58035D5B6D3C}" type="parTrans" cxnId="{649808A7-BB25-7C47-AB45-9CD6C96AC669}">
      <dgm:prSet/>
      <dgm:spPr/>
      <dgm:t>
        <a:bodyPr/>
        <a:lstStyle/>
        <a:p>
          <a:endParaRPr lang="en-US"/>
        </a:p>
      </dgm:t>
    </dgm:pt>
    <dgm:pt modelId="{BA804AE0-9FD7-8841-98A3-88642654CA26}" type="sibTrans" cxnId="{649808A7-BB25-7C47-AB45-9CD6C96AC669}">
      <dgm:prSet/>
      <dgm:spPr/>
      <dgm:t>
        <a:bodyPr/>
        <a:lstStyle/>
        <a:p>
          <a:endParaRPr lang="en-US"/>
        </a:p>
      </dgm:t>
    </dgm:pt>
    <dgm:pt modelId="{03C636F4-8303-0247-9718-725082BF1D22}">
      <dgm:prSet phldrT="[Text]" custT="1"/>
      <dgm:spPr/>
      <dgm:t>
        <a:bodyPr/>
        <a:lstStyle/>
        <a:p>
          <a:pPr algn="just">
            <a:lnSpc>
              <a:spcPct val="150000"/>
            </a:lnSpc>
          </a:pPr>
          <a:r>
            <a:rPr lang="pt-BR" sz="2400" dirty="0">
              <a:solidFill>
                <a:schemeClr val="tx2"/>
              </a:solidFill>
              <a:latin typeface="Times New Roman" panose="02020603050405020304" pitchFamily="18" charset="0"/>
              <a:cs typeface="Times New Roman" panose="02020603050405020304" pitchFamily="18" charset="0"/>
            </a:rPr>
            <a:t>- Trang bị cặp lồng cơm giữ ấm, </a:t>
          </a:r>
          <a:r>
            <a:rPr lang="pt-BR" sz="2400" dirty="0" smtClean="0">
              <a:solidFill>
                <a:schemeClr val="tx2"/>
              </a:solidFill>
              <a:latin typeface="Times New Roman" panose="02020603050405020304" pitchFamily="18" charset="0"/>
              <a:cs typeface="Times New Roman" panose="02020603050405020304" pitchFamily="18" charset="0"/>
            </a:rPr>
            <a:t>tủ </a:t>
          </a:r>
          <a:r>
            <a:rPr lang="pt-BR" sz="2400" dirty="0">
              <a:solidFill>
                <a:schemeClr val="tx2"/>
              </a:solidFill>
              <a:latin typeface="Times New Roman" panose="02020603050405020304" pitchFamily="18" charset="0"/>
              <a:cs typeface="Times New Roman" panose="02020603050405020304" pitchFamily="18" charset="0"/>
            </a:rPr>
            <a:t>đựng.</a:t>
          </a:r>
        </a:p>
        <a:p>
          <a:pPr algn="just">
            <a:lnSpc>
              <a:spcPct val="150000"/>
            </a:lnSpc>
          </a:pPr>
          <a:r>
            <a:rPr lang="nl-NL" altLang="x-none" sz="2400" dirty="0">
              <a:solidFill>
                <a:schemeClr val="tx2"/>
              </a:solidFill>
              <a:latin typeface="Times New Roman" panose="02020603050405020304" pitchFamily="18" charset="0"/>
              <a:cs typeface="Times New Roman" panose="02020603050405020304" pitchFamily="18" charset="0"/>
            </a:rPr>
            <a:t>- Cất đậy cẩn thận, bảo quản ở nhiệt độ </a:t>
          </a:r>
          <a:r>
            <a:rPr lang="nl-NL" altLang="x-none" sz="2400" dirty="0" smtClean="0">
              <a:solidFill>
                <a:schemeClr val="tx2"/>
              </a:solidFill>
              <a:latin typeface="Times New Roman" panose="02020603050405020304" pitchFamily="18" charset="0"/>
              <a:cs typeface="Times New Roman" panose="02020603050405020304" pitchFamily="18" charset="0"/>
            </a:rPr>
            <a:t>phù </a:t>
          </a:r>
          <a:r>
            <a:rPr lang="nl-NL" altLang="x-none" sz="2400" dirty="0">
              <a:solidFill>
                <a:schemeClr val="tx2"/>
              </a:solidFill>
              <a:latin typeface="Times New Roman" panose="02020603050405020304" pitchFamily="18" charset="0"/>
              <a:cs typeface="Times New Roman" panose="02020603050405020304" pitchFamily="18" charset="0"/>
            </a:rPr>
            <a:t>hợp.</a:t>
          </a:r>
        </a:p>
        <a:p>
          <a:pPr algn="just">
            <a:lnSpc>
              <a:spcPct val="150000"/>
            </a:lnSpc>
            <a:buFont typeface="Wingdings" pitchFamily="2" charset="2"/>
            <a:buNone/>
          </a:pPr>
          <a:r>
            <a:rPr lang="nl-NL" altLang="x-none" sz="2400" dirty="0">
              <a:solidFill>
                <a:schemeClr val="tx2"/>
              </a:solidFill>
              <a:latin typeface="Times New Roman" panose="02020603050405020304" pitchFamily="18" charset="0"/>
              <a:cs typeface="Times New Roman" panose="02020603050405020304" pitchFamily="18" charset="0"/>
            </a:rPr>
            <a:t>- Đến bữa ăn phải đun nóng rồi mới cho </a:t>
          </a:r>
          <a:r>
            <a:rPr lang="nl-NL" altLang="x-none" sz="2400" dirty="0" smtClean="0">
              <a:solidFill>
                <a:schemeClr val="tx2"/>
              </a:solidFill>
              <a:latin typeface="Times New Roman" panose="02020603050405020304" pitchFamily="18" charset="0"/>
              <a:cs typeface="Times New Roman" panose="02020603050405020304" pitchFamily="18" charset="0"/>
            </a:rPr>
            <a:t>trẻ </a:t>
          </a:r>
          <a:r>
            <a:rPr lang="nl-NL" altLang="x-none" sz="2400" dirty="0">
              <a:solidFill>
                <a:schemeClr val="tx2"/>
              </a:solidFill>
              <a:latin typeface="Times New Roman" panose="02020603050405020304" pitchFamily="18" charset="0"/>
              <a:cs typeface="Times New Roman" panose="02020603050405020304" pitchFamily="18" charset="0"/>
            </a:rPr>
            <a:t>ăn.</a:t>
          </a:r>
        </a:p>
        <a:p>
          <a:pPr algn="just">
            <a:lnSpc>
              <a:spcPct val="150000"/>
            </a:lnSpc>
            <a:buFont typeface="Wingdings" pitchFamily="2" charset="2"/>
            <a:buNone/>
          </a:pP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Thức</a:t>
          </a: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ăn</a:t>
          </a: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cho</a:t>
          </a:r>
          <a:r>
            <a:rPr lang="nl-NL" altLang="x-none" sz="2400" dirty="0">
              <a:solidFill>
                <a:schemeClr val="tx2"/>
              </a:solidFill>
              <a:latin typeface="Times New Roman" panose="02020603050405020304" pitchFamily="18" charset="0"/>
              <a:cs typeface="Times New Roman" panose="02020603050405020304" pitchFamily="18" charset="0"/>
            </a:rPr>
            <a:t> cả </a:t>
          </a:r>
          <a:r>
            <a:rPr lang="nl-NL" altLang="x-none" sz="2400" dirty="0" err="1">
              <a:solidFill>
                <a:schemeClr val="tx2"/>
              </a:solidFill>
              <a:latin typeface="Times New Roman" panose="02020603050405020304" pitchFamily="18" charset="0"/>
              <a:cs typeface="Times New Roman" panose="02020603050405020304" pitchFamily="18" charset="0"/>
            </a:rPr>
            <a:t>ngày</a:t>
          </a: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phải</a:t>
          </a: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múc</a:t>
          </a: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và</a:t>
          </a: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đun</a:t>
          </a: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riêng</a:t>
          </a: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từng</a:t>
          </a: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bữa</a:t>
          </a: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để</a:t>
          </a: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tránh</a:t>
          </a: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thiu</a:t>
          </a:r>
          <a:r>
            <a:rPr lang="nl-NL" altLang="x-none" sz="2400" dirty="0">
              <a:solidFill>
                <a:schemeClr val="tx2"/>
              </a:solidFill>
              <a:latin typeface="Times New Roman" panose="02020603050405020304" pitchFamily="18" charset="0"/>
              <a:cs typeface="Times New Roman" panose="02020603050405020304" pitchFamily="18" charset="0"/>
            </a:rPr>
            <a:t>, </a:t>
          </a:r>
          <a:r>
            <a:rPr lang="nl-NL" altLang="x-none" sz="2400" dirty="0" err="1">
              <a:solidFill>
                <a:schemeClr val="tx2"/>
              </a:solidFill>
              <a:latin typeface="Times New Roman" panose="02020603050405020304" pitchFamily="18" charset="0"/>
              <a:cs typeface="Times New Roman" panose="02020603050405020304" pitchFamily="18" charset="0"/>
            </a:rPr>
            <a:t>vữa</a:t>
          </a:r>
          <a:r>
            <a:rPr lang="nl-NL" altLang="x-none" sz="2400" dirty="0">
              <a:solidFill>
                <a:schemeClr val="tx2"/>
              </a:solidFill>
              <a:latin typeface="Times New Roman" panose="02020603050405020304" pitchFamily="18" charset="0"/>
              <a:cs typeface="Times New Roman" panose="02020603050405020304" pitchFamily="18" charset="0"/>
            </a:rPr>
            <a:t>.</a:t>
          </a:r>
        </a:p>
        <a:p>
          <a:pPr algn="just">
            <a:lnSpc>
              <a:spcPct val="150000"/>
            </a:lnSpc>
            <a:buFont typeface="Wingdings" pitchFamily="2" charset="2"/>
            <a:buNone/>
          </a:pPr>
          <a:r>
            <a:rPr lang="nl-NL" altLang="x-none" sz="2400" dirty="0">
              <a:solidFill>
                <a:schemeClr val="tx2"/>
              </a:solidFill>
              <a:latin typeface="Times New Roman" panose="02020603050405020304" pitchFamily="18" charset="0"/>
              <a:cs typeface="Times New Roman" panose="02020603050405020304" pitchFamily="18" charset="0"/>
            </a:rPr>
            <a:t>- </a:t>
          </a:r>
          <a:r>
            <a:rPr lang="pt-BR" sz="2400" dirty="0">
              <a:solidFill>
                <a:schemeClr val="tx2"/>
              </a:solidFill>
              <a:latin typeface="Times New Roman" panose="02020603050405020304" pitchFamily="18" charset="0"/>
              <a:cs typeface="Times New Roman" panose="02020603050405020304" pitchFamily="18" charset="0"/>
            </a:rPr>
            <a:t>Huy động </a:t>
          </a:r>
          <a:r>
            <a:rPr lang="pt-BR" sz="2400" dirty="0" smtClean="0">
              <a:solidFill>
                <a:schemeClr val="tx2"/>
              </a:solidFill>
              <a:latin typeface="Times New Roman" panose="02020603050405020304" pitchFamily="18" charset="0"/>
              <a:cs typeface="Times New Roman" panose="02020603050405020304" pitchFamily="18" charset="0"/>
            </a:rPr>
            <a:t>nguồn </a:t>
          </a:r>
          <a:r>
            <a:rPr lang="pt-BR" sz="2400" dirty="0">
              <a:solidFill>
                <a:schemeClr val="tx2"/>
              </a:solidFill>
              <a:latin typeface="Times New Roman" panose="02020603050405020304" pitchFamily="18" charset="0"/>
              <a:cs typeface="Times New Roman" panose="02020603050405020304" pitchFamily="18" charset="0"/>
            </a:rPr>
            <a:t>lực để nấu thêm canh nóng cho bữa ăn của trẻ</a:t>
          </a:r>
          <a:r>
            <a:rPr lang="pt-BR" sz="2400" dirty="0" smtClean="0">
              <a:solidFill>
                <a:schemeClr val="tx2"/>
              </a:solidFill>
              <a:latin typeface="Times New Roman" panose="02020603050405020304" pitchFamily="18" charset="0"/>
              <a:cs typeface="Times New Roman" panose="02020603050405020304" pitchFamily="18" charset="0"/>
            </a:rPr>
            <a:t>.</a:t>
          </a:r>
          <a:endParaRPr lang="pt-BR" sz="2400" dirty="0">
            <a:solidFill>
              <a:schemeClr val="tx2"/>
            </a:solidFill>
            <a:latin typeface="Times New Roman" panose="02020603050405020304" pitchFamily="18" charset="0"/>
            <a:cs typeface="Times New Roman" panose="02020603050405020304" pitchFamily="18" charset="0"/>
          </a:endParaRPr>
        </a:p>
      </dgm:t>
    </dgm:pt>
    <dgm:pt modelId="{7E10618C-0E85-5E46-BE9D-FC7F645E330F}" type="parTrans" cxnId="{A01C9A94-B096-6045-859A-8B79268299B9}">
      <dgm:prSet/>
      <dgm:spPr/>
      <dgm:t>
        <a:bodyPr/>
        <a:lstStyle/>
        <a:p>
          <a:endParaRPr lang="en-US"/>
        </a:p>
      </dgm:t>
    </dgm:pt>
    <dgm:pt modelId="{C61FE2C2-2943-8D4E-AF78-1AA4B74753B7}" type="sibTrans" cxnId="{A01C9A94-B096-6045-859A-8B79268299B9}">
      <dgm:prSet/>
      <dgm:spPr/>
      <dgm:t>
        <a:bodyPr/>
        <a:lstStyle/>
        <a:p>
          <a:endParaRPr lang="en-US"/>
        </a:p>
      </dgm:t>
    </dgm:pt>
    <dgm:pt modelId="{3FF23FA4-100F-DF4D-B9DE-B5F157C8F17E}" type="pres">
      <dgm:prSet presAssocID="{6AB8E9DE-84BC-DA4E-BA39-21BD43126BF2}" presName="Name0" presStyleCnt="0">
        <dgm:presLayoutVars>
          <dgm:chPref val="1"/>
          <dgm:dir/>
          <dgm:animOne val="branch"/>
          <dgm:animLvl val="lvl"/>
          <dgm:resizeHandles/>
        </dgm:presLayoutVars>
      </dgm:prSet>
      <dgm:spPr/>
      <dgm:t>
        <a:bodyPr/>
        <a:lstStyle/>
        <a:p>
          <a:endParaRPr lang="en-US"/>
        </a:p>
      </dgm:t>
    </dgm:pt>
    <dgm:pt modelId="{1A60D972-0439-9A44-9E2F-B4D5D407EAEF}" type="pres">
      <dgm:prSet presAssocID="{33AEFDDE-1A14-5642-992E-3CDB1004D982}" presName="vertOne" presStyleCnt="0"/>
      <dgm:spPr/>
    </dgm:pt>
    <dgm:pt modelId="{09EB43C3-E0ED-3C4B-BF4F-F17F69153B44}" type="pres">
      <dgm:prSet presAssocID="{33AEFDDE-1A14-5642-992E-3CDB1004D982}" presName="txOne" presStyleLbl="node0" presStyleIdx="0" presStyleCnt="1" custScaleY="35193" custLinFactNeighborX="-121" custLinFactNeighborY="50001">
        <dgm:presLayoutVars>
          <dgm:chPref val="3"/>
        </dgm:presLayoutVars>
      </dgm:prSet>
      <dgm:spPr/>
      <dgm:t>
        <a:bodyPr/>
        <a:lstStyle/>
        <a:p>
          <a:endParaRPr lang="en-US"/>
        </a:p>
      </dgm:t>
    </dgm:pt>
    <dgm:pt modelId="{8B541965-C172-7C42-BCC6-633FA5B9FCF8}" type="pres">
      <dgm:prSet presAssocID="{33AEFDDE-1A14-5642-992E-3CDB1004D982}" presName="parTransOne" presStyleCnt="0"/>
      <dgm:spPr/>
    </dgm:pt>
    <dgm:pt modelId="{B2003908-E723-0C47-BAD3-28075FDF18AF}" type="pres">
      <dgm:prSet presAssocID="{33AEFDDE-1A14-5642-992E-3CDB1004D982}" presName="horzOne" presStyleCnt="0"/>
      <dgm:spPr/>
    </dgm:pt>
    <dgm:pt modelId="{F40A3A50-B42C-3540-AB90-3908E27EE4AB}" type="pres">
      <dgm:prSet presAssocID="{03C636F4-8303-0247-9718-725082BF1D22}" presName="vertTwo" presStyleCnt="0"/>
      <dgm:spPr/>
    </dgm:pt>
    <dgm:pt modelId="{94FDAC13-A76C-A641-9EA9-5BCB7741DF9A}" type="pres">
      <dgm:prSet presAssocID="{03C636F4-8303-0247-9718-725082BF1D22}" presName="txTwo" presStyleLbl="node2" presStyleIdx="0" presStyleCnt="1" custScaleX="117565" custLinFactNeighborX="2258" custLinFactNeighborY="7086">
        <dgm:presLayoutVars>
          <dgm:chPref val="3"/>
        </dgm:presLayoutVars>
      </dgm:prSet>
      <dgm:spPr/>
      <dgm:t>
        <a:bodyPr/>
        <a:lstStyle/>
        <a:p>
          <a:endParaRPr lang="en-US"/>
        </a:p>
      </dgm:t>
    </dgm:pt>
    <dgm:pt modelId="{A1A5A08B-D726-6347-B377-E0FB76A2DB4F}" type="pres">
      <dgm:prSet presAssocID="{03C636F4-8303-0247-9718-725082BF1D22}" presName="horzTwo" presStyleCnt="0"/>
      <dgm:spPr/>
    </dgm:pt>
  </dgm:ptLst>
  <dgm:cxnLst>
    <dgm:cxn modelId="{A01C9A94-B096-6045-859A-8B79268299B9}" srcId="{33AEFDDE-1A14-5642-992E-3CDB1004D982}" destId="{03C636F4-8303-0247-9718-725082BF1D22}" srcOrd="0" destOrd="0" parTransId="{7E10618C-0E85-5E46-BE9D-FC7F645E330F}" sibTransId="{C61FE2C2-2943-8D4E-AF78-1AA4B74753B7}"/>
    <dgm:cxn modelId="{649808A7-BB25-7C47-AB45-9CD6C96AC669}" srcId="{6AB8E9DE-84BC-DA4E-BA39-21BD43126BF2}" destId="{33AEFDDE-1A14-5642-992E-3CDB1004D982}" srcOrd="0" destOrd="0" parTransId="{5F14A994-56CD-0F43-8137-58035D5B6D3C}" sibTransId="{BA804AE0-9FD7-8841-98A3-88642654CA26}"/>
    <dgm:cxn modelId="{D6883BEE-A642-8C43-81CA-CAFC3A89FE29}" type="presOf" srcId="{03C636F4-8303-0247-9718-725082BF1D22}" destId="{94FDAC13-A76C-A641-9EA9-5BCB7741DF9A}" srcOrd="0" destOrd="0" presId="urn:microsoft.com/office/officeart/2005/8/layout/hierarchy4"/>
    <dgm:cxn modelId="{F39C5702-D62B-B64A-8609-A6FDDECDB800}" type="presOf" srcId="{6AB8E9DE-84BC-DA4E-BA39-21BD43126BF2}" destId="{3FF23FA4-100F-DF4D-B9DE-B5F157C8F17E}" srcOrd="0" destOrd="0" presId="urn:microsoft.com/office/officeart/2005/8/layout/hierarchy4"/>
    <dgm:cxn modelId="{02BCD880-FBF4-784D-BD34-EC43B8DECDFE}" type="presOf" srcId="{33AEFDDE-1A14-5642-992E-3CDB1004D982}" destId="{09EB43C3-E0ED-3C4B-BF4F-F17F69153B44}" srcOrd="0" destOrd="0" presId="urn:microsoft.com/office/officeart/2005/8/layout/hierarchy4"/>
    <dgm:cxn modelId="{950ED193-4817-2946-A4D2-40BB12F332B0}" type="presParOf" srcId="{3FF23FA4-100F-DF4D-B9DE-B5F157C8F17E}" destId="{1A60D972-0439-9A44-9E2F-B4D5D407EAEF}" srcOrd="0" destOrd="0" presId="urn:microsoft.com/office/officeart/2005/8/layout/hierarchy4"/>
    <dgm:cxn modelId="{FCAED74E-8366-7649-BEF5-8200E8E6F6BB}" type="presParOf" srcId="{1A60D972-0439-9A44-9E2F-B4D5D407EAEF}" destId="{09EB43C3-E0ED-3C4B-BF4F-F17F69153B44}" srcOrd="0" destOrd="0" presId="urn:microsoft.com/office/officeart/2005/8/layout/hierarchy4"/>
    <dgm:cxn modelId="{4D6E150E-5565-C041-AA87-40F29BCD9DD5}" type="presParOf" srcId="{1A60D972-0439-9A44-9E2F-B4D5D407EAEF}" destId="{8B541965-C172-7C42-BCC6-633FA5B9FCF8}" srcOrd="1" destOrd="0" presId="urn:microsoft.com/office/officeart/2005/8/layout/hierarchy4"/>
    <dgm:cxn modelId="{27C4F0CA-CFE1-0348-A21E-A390E0E37F13}" type="presParOf" srcId="{1A60D972-0439-9A44-9E2F-B4D5D407EAEF}" destId="{B2003908-E723-0C47-BAD3-28075FDF18AF}" srcOrd="2" destOrd="0" presId="urn:microsoft.com/office/officeart/2005/8/layout/hierarchy4"/>
    <dgm:cxn modelId="{205E484A-9500-454E-B913-5E62A20BB185}" type="presParOf" srcId="{B2003908-E723-0C47-BAD3-28075FDF18AF}" destId="{F40A3A50-B42C-3540-AB90-3908E27EE4AB}" srcOrd="0" destOrd="0" presId="urn:microsoft.com/office/officeart/2005/8/layout/hierarchy4"/>
    <dgm:cxn modelId="{03714E85-AD28-0140-A24E-4535D472E7D2}" type="presParOf" srcId="{F40A3A50-B42C-3540-AB90-3908E27EE4AB}" destId="{94FDAC13-A76C-A641-9EA9-5BCB7741DF9A}" srcOrd="0" destOrd="0" presId="urn:microsoft.com/office/officeart/2005/8/layout/hierarchy4"/>
    <dgm:cxn modelId="{BEA815AD-8D5D-C944-83FB-B280A34F4AE3}" type="presParOf" srcId="{F40A3A50-B42C-3540-AB90-3908E27EE4AB}" destId="{A1A5A08B-D726-6347-B377-E0FB76A2DB4F}"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BCC2A9-BCD0-437E-ADBB-A421878BC30E}" type="doc">
      <dgm:prSet loTypeId="urn:microsoft.com/office/officeart/2005/8/layout/process1" loCatId="process" qsTypeId="urn:microsoft.com/office/officeart/2005/8/quickstyle/simple1" qsCatId="simple" csTypeId="urn:microsoft.com/office/officeart/2005/8/colors/accent1_2" csCatId="accent1" phldr="1"/>
      <dgm:spPr/>
    </dgm:pt>
    <dgm:pt modelId="{5AD541F2-F91B-4051-A946-0390C4A4C847}">
      <dgm:prSet phldrT="[Text]" custT="1"/>
      <dgm:spPr>
        <a:solidFill>
          <a:schemeClr val="bg1"/>
        </a:solidFill>
        <a:ln>
          <a:solidFill>
            <a:schemeClr val="tx2"/>
          </a:solidFill>
        </a:ln>
      </dgm:spPr>
      <dgm:t>
        <a:bodyPr/>
        <a:lstStyle/>
        <a:p>
          <a:pPr marL="0" lvl="0" algn="ctr" defTabSz="889000" rtl="0" eaLnBrk="1" latinLnBrk="0" hangingPunct="1">
            <a:lnSpc>
              <a:spcPct val="150000"/>
            </a:lnSpc>
            <a:spcBef>
              <a:spcPct val="0"/>
            </a:spcBef>
            <a:spcAft>
              <a:spcPct val="35000"/>
            </a:spcAft>
          </a:pPr>
          <a:r>
            <a:rPr lang="en-US" sz="2000" kern="1200" dirty="0" err="1" smtClean="0">
              <a:solidFill>
                <a:schemeClr val="tx2"/>
              </a:solidFill>
              <a:latin typeface="Arial" panose="020B0604020202020204" pitchFamily="34" charset="0"/>
              <a:ea typeface="+mn-ea"/>
              <a:cs typeface="Arial" panose="020B0604020202020204" pitchFamily="34" charset="0"/>
            </a:rPr>
            <a:t>Khu</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tiếp</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nhận</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sơ</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chế</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thực</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phẩm</a:t>
          </a:r>
          <a:endParaRPr lang="en-US" sz="2000" kern="1200" dirty="0">
            <a:solidFill>
              <a:schemeClr val="tx2"/>
            </a:solidFill>
            <a:latin typeface="Arial" panose="020B0604020202020204" pitchFamily="34" charset="0"/>
            <a:ea typeface="+mn-ea"/>
            <a:cs typeface="Arial" panose="020B0604020202020204" pitchFamily="34" charset="0"/>
          </a:endParaRPr>
        </a:p>
      </dgm:t>
    </dgm:pt>
    <dgm:pt modelId="{3340BAFB-493A-4D15-86C0-C0DCF99302DF}" type="parTrans" cxnId="{BC37B4ED-B5A3-431B-990B-E2776EAD7E50}">
      <dgm:prSet/>
      <dgm:spPr/>
      <dgm:t>
        <a:bodyPr/>
        <a:lstStyle/>
        <a:p>
          <a:endParaRPr lang="en-US"/>
        </a:p>
      </dgm:t>
    </dgm:pt>
    <dgm:pt modelId="{05F520C1-7F47-4F33-80D9-EF95CC99F814}" type="sibTrans" cxnId="{BC37B4ED-B5A3-431B-990B-E2776EAD7E50}">
      <dgm:prSet/>
      <dgm:spPr/>
      <dgm:t>
        <a:bodyPr/>
        <a:lstStyle/>
        <a:p>
          <a:endParaRPr lang="en-US"/>
        </a:p>
      </dgm:t>
    </dgm:pt>
    <dgm:pt modelId="{DAE4C2EA-B648-457A-881B-95BC8734B996}">
      <dgm:prSet phldrT="[Text]" custT="1"/>
      <dgm:spPr>
        <a:solidFill>
          <a:schemeClr val="bg1"/>
        </a:solidFill>
        <a:ln>
          <a:solidFill>
            <a:schemeClr val="tx2"/>
          </a:solidFill>
        </a:ln>
      </dgm:spPr>
      <dgm:t>
        <a:bodyPr/>
        <a:lstStyle/>
        <a:p>
          <a:pPr marL="0" lvl="0" algn="ctr" defTabSz="889000" rtl="0" eaLnBrk="1" latinLnBrk="0" hangingPunct="1">
            <a:lnSpc>
              <a:spcPct val="150000"/>
            </a:lnSpc>
            <a:spcBef>
              <a:spcPct val="0"/>
            </a:spcBef>
            <a:spcAft>
              <a:spcPct val="35000"/>
            </a:spcAft>
          </a:pPr>
          <a:r>
            <a:rPr lang="en-US" sz="2000" kern="1200" dirty="0" err="1" smtClean="0">
              <a:solidFill>
                <a:schemeClr val="tx2"/>
              </a:solidFill>
              <a:latin typeface="Arial" panose="020B0604020202020204" pitchFamily="34" charset="0"/>
              <a:ea typeface="+mn-ea"/>
              <a:cs typeface="Arial" panose="020B0604020202020204" pitchFamily="34" charset="0"/>
            </a:rPr>
            <a:t>Khu</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chế</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biến</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nấu</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nướng</a:t>
          </a:r>
          <a:endParaRPr lang="en-US" sz="2000" kern="1200" dirty="0">
            <a:solidFill>
              <a:schemeClr val="tx2"/>
            </a:solidFill>
            <a:latin typeface="Arial" panose="020B0604020202020204" pitchFamily="34" charset="0"/>
            <a:ea typeface="+mn-ea"/>
            <a:cs typeface="Arial" panose="020B0604020202020204" pitchFamily="34" charset="0"/>
          </a:endParaRPr>
        </a:p>
      </dgm:t>
    </dgm:pt>
    <dgm:pt modelId="{3439F92F-BBB0-497E-8071-E09061A7475E}" type="parTrans" cxnId="{95E97E84-6DF0-4ECD-8AC9-055905FAE2E4}">
      <dgm:prSet/>
      <dgm:spPr/>
      <dgm:t>
        <a:bodyPr/>
        <a:lstStyle/>
        <a:p>
          <a:endParaRPr lang="en-US"/>
        </a:p>
      </dgm:t>
    </dgm:pt>
    <dgm:pt modelId="{369C9E72-6CCF-402F-B8F9-FD9FF91D3622}" type="sibTrans" cxnId="{95E97E84-6DF0-4ECD-8AC9-055905FAE2E4}">
      <dgm:prSet/>
      <dgm:spPr/>
      <dgm:t>
        <a:bodyPr/>
        <a:lstStyle/>
        <a:p>
          <a:endParaRPr lang="en-US"/>
        </a:p>
      </dgm:t>
    </dgm:pt>
    <dgm:pt modelId="{4705D784-1456-46FC-BD88-ED31289932EC}">
      <dgm:prSet phldrT="[Text]" custT="1"/>
      <dgm:spPr>
        <a:solidFill>
          <a:schemeClr val="bg1"/>
        </a:solidFill>
        <a:ln>
          <a:solidFill>
            <a:schemeClr val="tx2"/>
          </a:solidFill>
        </a:ln>
      </dgm:spPr>
      <dgm:t>
        <a:bodyPr/>
        <a:lstStyle/>
        <a:p>
          <a:pPr marL="0" lvl="0" algn="ctr" defTabSz="889000" rtl="0" eaLnBrk="1" latinLnBrk="0" hangingPunct="1">
            <a:lnSpc>
              <a:spcPct val="150000"/>
            </a:lnSpc>
            <a:spcBef>
              <a:spcPct val="0"/>
            </a:spcBef>
            <a:spcAft>
              <a:spcPct val="35000"/>
            </a:spcAft>
          </a:pPr>
          <a:r>
            <a:rPr lang="en-US" sz="2000" kern="1200" dirty="0" err="1" smtClean="0">
              <a:solidFill>
                <a:schemeClr val="tx2"/>
              </a:solidFill>
              <a:latin typeface="Arial" panose="020B0604020202020204" pitchFamily="34" charset="0"/>
              <a:ea typeface="+mn-ea"/>
              <a:cs typeface="Arial" panose="020B0604020202020204" pitchFamily="34" charset="0"/>
            </a:rPr>
            <a:t>Khu</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pha</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chế</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thực</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phẩm</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chín</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hoa</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quả</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và</a:t>
          </a:r>
          <a:r>
            <a:rPr lang="en-US" sz="2000" kern="1200" dirty="0" smtClean="0">
              <a:solidFill>
                <a:schemeClr val="tx2"/>
              </a:solidFill>
              <a:latin typeface="Arial" panose="020B0604020202020204" pitchFamily="34" charset="0"/>
              <a:ea typeface="+mn-ea"/>
              <a:cs typeface="Arial" panose="020B0604020202020204" pitchFamily="34" charset="0"/>
            </a:rPr>
            <a:t> chia </a:t>
          </a:r>
          <a:r>
            <a:rPr lang="en-US" sz="2000" kern="1200" dirty="0" err="1" smtClean="0">
              <a:solidFill>
                <a:schemeClr val="tx2"/>
              </a:solidFill>
              <a:latin typeface="Arial" panose="020B0604020202020204" pitchFamily="34" charset="0"/>
              <a:ea typeface="+mn-ea"/>
              <a:cs typeface="Arial" panose="020B0604020202020204" pitchFamily="34" charset="0"/>
            </a:rPr>
            <a:t>thức</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ăn</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chín</a:t>
          </a:r>
          <a:endParaRPr lang="en-US" sz="2000" kern="1200" dirty="0">
            <a:solidFill>
              <a:schemeClr val="tx2"/>
            </a:solidFill>
            <a:latin typeface="Arial" panose="020B0604020202020204" pitchFamily="34" charset="0"/>
            <a:ea typeface="+mn-ea"/>
            <a:cs typeface="Arial" panose="020B0604020202020204" pitchFamily="34" charset="0"/>
          </a:endParaRPr>
        </a:p>
      </dgm:t>
    </dgm:pt>
    <dgm:pt modelId="{F0D929C1-4ADE-4C9F-944D-9DD3E8D40BC0}" type="parTrans" cxnId="{850AEF6C-E865-4F0E-A60F-C2D7A3DA04E8}">
      <dgm:prSet/>
      <dgm:spPr/>
      <dgm:t>
        <a:bodyPr/>
        <a:lstStyle/>
        <a:p>
          <a:endParaRPr lang="en-US"/>
        </a:p>
      </dgm:t>
    </dgm:pt>
    <dgm:pt modelId="{52BDB265-C0C6-49CB-990A-D84D479022A3}" type="sibTrans" cxnId="{850AEF6C-E865-4F0E-A60F-C2D7A3DA04E8}">
      <dgm:prSet/>
      <dgm:spPr/>
      <dgm:t>
        <a:bodyPr/>
        <a:lstStyle/>
        <a:p>
          <a:endParaRPr lang="en-US"/>
        </a:p>
      </dgm:t>
    </dgm:pt>
    <dgm:pt modelId="{70B3A7A5-7314-48A4-8C43-18F62EDA9AFB}" type="pres">
      <dgm:prSet presAssocID="{7ABCC2A9-BCD0-437E-ADBB-A421878BC30E}" presName="Name0" presStyleCnt="0">
        <dgm:presLayoutVars>
          <dgm:dir/>
          <dgm:resizeHandles val="exact"/>
        </dgm:presLayoutVars>
      </dgm:prSet>
      <dgm:spPr/>
    </dgm:pt>
    <dgm:pt modelId="{E76A589F-FDBE-4151-B9A0-50C8A0F9AEA8}" type="pres">
      <dgm:prSet presAssocID="{5AD541F2-F91B-4051-A946-0390C4A4C847}" presName="node" presStyleLbl="node1" presStyleIdx="0" presStyleCnt="3" custScaleX="163806" custScaleY="153794" custLinFactNeighborX="9127" custLinFactNeighborY="2029">
        <dgm:presLayoutVars>
          <dgm:bulletEnabled val="1"/>
        </dgm:presLayoutVars>
      </dgm:prSet>
      <dgm:spPr/>
      <dgm:t>
        <a:bodyPr/>
        <a:lstStyle/>
        <a:p>
          <a:endParaRPr lang="en-US"/>
        </a:p>
      </dgm:t>
    </dgm:pt>
    <dgm:pt modelId="{252D6D31-3BE2-4228-A479-74AC734EC481}" type="pres">
      <dgm:prSet presAssocID="{05F520C1-7F47-4F33-80D9-EF95CC99F814}" presName="sibTrans" presStyleLbl="sibTrans2D1" presStyleIdx="0" presStyleCnt="2"/>
      <dgm:spPr/>
      <dgm:t>
        <a:bodyPr/>
        <a:lstStyle/>
        <a:p>
          <a:endParaRPr lang="en-US"/>
        </a:p>
      </dgm:t>
    </dgm:pt>
    <dgm:pt modelId="{9BE296F1-438E-4C8F-B28F-6E0EC8CA5E35}" type="pres">
      <dgm:prSet presAssocID="{05F520C1-7F47-4F33-80D9-EF95CC99F814}" presName="connectorText" presStyleLbl="sibTrans2D1" presStyleIdx="0" presStyleCnt="2"/>
      <dgm:spPr/>
      <dgm:t>
        <a:bodyPr/>
        <a:lstStyle/>
        <a:p>
          <a:endParaRPr lang="en-US"/>
        </a:p>
      </dgm:t>
    </dgm:pt>
    <dgm:pt modelId="{C8310C8E-EAC6-4334-B0D8-F7A00DC77C0D}" type="pres">
      <dgm:prSet presAssocID="{DAE4C2EA-B648-457A-881B-95BC8734B996}" presName="node" presStyleLbl="node1" presStyleIdx="1" presStyleCnt="3" custScaleX="181646" custScaleY="147022">
        <dgm:presLayoutVars>
          <dgm:bulletEnabled val="1"/>
        </dgm:presLayoutVars>
      </dgm:prSet>
      <dgm:spPr/>
      <dgm:t>
        <a:bodyPr/>
        <a:lstStyle/>
        <a:p>
          <a:endParaRPr lang="en-US"/>
        </a:p>
      </dgm:t>
    </dgm:pt>
    <dgm:pt modelId="{08A829C8-B974-4181-AB7E-47E7138B9A49}" type="pres">
      <dgm:prSet presAssocID="{369C9E72-6CCF-402F-B8F9-FD9FF91D3622}" presName="sibTrans" presStyleLbl="sibTrans2D1" presStyleIdx="1" presStyleCnt="2"/>
      <dgm:spPr/>
      <dgm:t>
        <a:bodyPr/>
        <a:lstStyle/>
        <a:p>
          <a:endParaRPr lang="en-US"/>
        </a:p>
      </dgm:t>
    </dgm:pt>
    <dgm:pt modelId="{DF326077-3D21-48AB-A9F2-B5CC74FD98A0}" type="pres">
      <dgm:prSet presAssocID="{369C9E72-6CCF-402F-B8F9-FD9FF91D3622}" presName="connectorText" presStyleLbl="sibTrans2D1" presStyleIdx="1" presStyleCnt="2"/>
      <dgm:spPr/>
      <dgm:t>
        <a:bodyPr/>
        <a:lstStyle/>
        <a:p>
          <a:endParaRPr lang="en-US"/>
        </a:p>
      </dgm:t>
    </dgm:pt>
    <dgm:pt modelId="{D62CBD80-E08F-4ECF-8D1B-9EAA16AD6474}" type="pres">
      <dgm:prSet presAssocID="{4705D784-1456-46FC-BD88-ED31289932EC}" presName="node" presStyleLbl="node1" presStyleIdx="2" presStyleCnt="3" custScaleX="168042" custScaleY="144307">
        <dgm:presLayoutVars>
          <dgm:bulletEnabled val="1"/>
        </dgm:presLayoutVars>
      </dgm:prSet>
      <dgm:spPr/>
      <dgm:t>
        <a:bodyPr/>
        <a:lstStyle/>
        <a:p>
          <a:endParaRPr lang="en-US"/>
        </a:p>
      </dgm:t>
    </dgm:pt>
  </dgm:ptLst>
  <dgm:cxnLst>
    <dgm:cxn modelId="{95E97E84-6DF0-4ECD-8AC9-055905FAE2E4}" srcId="{7ABCC2A9-BCD0-437E-ADBB-A421878BC30E}" destId="{DAE4C2EA-B648-457A-881B-95BC8734B996}" srcOrd="1" destOrd="0" parTransId="{3439F92F-BBB0-497E-8071-E09061A7475E}" sibTransId="{369C9E72-6CCF-402F-B8F9-FD9FF91D3622}"/>
    <dgm:cxn modelId="{BC37B4ED-B5A3-431B-990B-E2776EAD7E50}" srcId="{7ABCC2A9-BCD0-437E-ADBB-A421878BC30E}" destId="{5AD541F2-F91B-4051-A946-0390C4A4C847}" srcOrd="0" destOrd="0" parTransId="{3340BAFB-493A-4D15-86C0-C0DCF99302DF}" sibTransId="{05F520C1-7F47-4F33-80D9-EF95CC99F814}"/>
    <dgm:cxn modelId="{A02FD0EA-1928-4139-91F7-40A105F303F5}" type="presOf" srcId="{DAE4C2EA-B648-457A-881B-95BC8734B996}" destId="{C8310C8E-EAC6-4334-B0D8-F7A00DC77C0D}" srcOrd="0" destOrd="0" presId="urn:microsoft.com/office/officeart/2005/8/layout/process1"/>
    <dgm:cxn modelId="{9A119F28-4AAA-4E6C-8E59-28A049ED744B}" type="presOf" srcId="{05F520C1-7F47-4F33-80D9-EF95CC99F814}" destId="{252D6D31-3BE2-4228-A479-74AC734EC481}" srcOrd="0" destOrd="0" presId="urn:microsoft.com/office/officeart/2005/8/layout/process1"/>
    <dgm:cxn modelId="{45C5379C-4A75-4FE5-96F5-8300393FA147}" type="presOf" srcId="{05F520C1-7F47-4F33-80D9-EF95CC99F814}" destId="{9BE296F1-438E-4C8F-B28F-6E0EC8CA5E35}" srcOrd="1" destOrd="0" presId="urn:microsoft.com/office/officeart/2005/8/layout/process1"/>
    <dgm:cxn modelId="{850AEF6C-E865-4F0E-A60F-C2D7A3DA04E8}" srcId="{7ABCC2A9-BCD0-437E-ADBB-A421878BC30E}" destId="{4705D784-1456-46FC-BD88-ED31289932EC}" srcOrd="2" destOrd="0" parTransId="{F0D929C1-4ADE-4C9F-944D-9DD3E8D40BC0}" sibTransId="{52BDB265-C0C6-49CB-990A-D84D479022A3}"/>
    <dgm:cxn modelId="{2E7B2614-3BDA-4E11-8C32-C174FAD2AF30}" type="presOf" srcId="{5AD541F2-F91B-4051-A946-0390C4A4C847}" destId="{E76A589F-FDBE-4151-B9A0-50C8A0F9AEA8}" srcOrd="0" destOrd="0" presId="urn:microsoft.com/office/officeart/2005/8/layout/process1"/>
    <dgm:cxn modelId="{78FFAEBA-AFFD-492B-88E9-448BF9230976}" type="presOf" srcId="{7ABCC2A9-BCD0-437E-ADBB-A421878BC30E}" destId="{70B3A7A5-7314-48A4-8C43-18F62EDA9AFB}" srcOrd="0" destOrd="0" presId="urn:microsoft.com/office/officeart/2005/8/layout/process1"/>
    <dgm:cxn modelId="{0AB955BD-E474-4654-8539-2602D5306095}" type="presOf" srcId="{4705D784-1456-46FC-BD88-ED31289932EC}" destId="{D62CBD80-E08F-4ECF-8D1B-9EAA16AD6474}" srcOrd="0" destOrd="0" presId="urn:microsoft.com/office/officeart/2005/8/layout/process1"/>
    <dgm:cxn modelId="{7DF69AE5-697A-4A7A-AAF6-14AE1AD01AAF}" type="presOf" srcId="{369C9E72-6CCF-402F-B8F9-FD9FF91D3622}" destId="{DF326077-3D21-48AB-A9F2-B5CC74FD98A0}" srcOrd="1" destOrd="0" presId="urn:microsoft.com/office/officeart/2005/8/layout/process1"/>
    <dgm:cxn modelId="{FC2635F6-85E0-41A5-B372-BCE74765138B}" type="presOf" srcId="{369C9E72-6CCF-402F-B8F9-FD9FF91D3622}" destId="{08A829C8-B974-4181-AB7E-47E7138B9A49}" srcOrd="0" destOrd="0" presId="urn:microsoft.com/office/officeart/2005/8/layout/process1"/>
    <dgm:cxn modelId="{EFA88C30-AA26-47F3-BB11-B5248F26BB14}" type="presParOf" srcId="{70B3A7A5-7314-48A4-8C43-18F62EDA9AFB}" destId="{E76A589F-FDBE-4151-B9A0-50C8A0F9AEA8}" srcOrd="0" destOrd="0" presId="urn:microsoft.com/office/officeart/2005/8/layout/process1"/>
    <dgm:cxn modelId="{F1917570-9B2E-4C48-AC4F-A00BE34C73B7}" type="presParOf" srcId="{70B3A7A5-7314-48A4-8C43-18F62EDA9AFB}" destId="{252D6D31-3BE2-4228-A479-74AC734EC481}" srcOrd="1" destOrd="0" presId="urn:microsoft.com/office/officeart/2005/8/layout/process1"/>
    <dgm:cxn modelId="{0EBFBED4-5D65-4FB9-BFB8-5E82E741F524}" type="presParOf" srcId="{252D6D31-3BE2-4228-A479-74AC734EC481}" destId="{9BE296F1-438E-4C8F-B28F-6E0EC8CA5E35}" srcOrd="0" destOrd="0" presId="urn:microsoft.com/office/officeart/2005/8/layout/process1"/>
    <dgm:cxn modelId="{61C1831A-2831-4398-B9C7-E0B05F01F492}" type="presParOf" srcId="{70B3A7A5-7314-48A4-8C43-18F62EDA9AFB}" destId="{C8310C8E-EAC6-4334-B0D8-F7A00DC77C0D}" srcOrd="2" destOrd="0" presId="urn:microsoft.com/office/officeart/2005/8/layout/process1"/>
    <dgm:cxn modelId="{7B91CB2E-88D4-4325-923F-74B7EAA0DB5F}" type="presParOf" srcId="{70B3A7A5-7314-48A4-8C43-18F62EDA9AFB}" destId="{08A829C8-B974-4181-AB7E-47E7138B9A49}" srcOrd="3" destOrd="0" presId="urn:microsoft.com/office/officeart/2005/8/layout/process1"/>
    <dgm:cxn modelId="{B0421042-5ED7-4031-A3C6-588C10A72575}" type="presParOf" srcId="{08A829C8-B974-4181-AB7E-47E7138B9A49}" destId="{DF326077-3D21-48AB-A9F2-B5CC74FD98A0}" srcOrd="0" destOrd="0" presId="urn:microsoft.com/office/officeart/2005/8/layout/process1"/>
    <dgm:cxn modelId="{8E2DEA0F-79A7-4068-97CA-0CA01FF65587}" type="presParOf" srcId="{70B3A7A5-7314-48A4-8C43-18F62EDA9AFB}" destId="{D62CBD80-E08F-4ECF-8D1B-9EAA16AD647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4E081A-2115-504E-AEE4-B91DCDADAE40}" type="doc">
      <dgm:prSet loTypeId="urn:microsoft.com/office/officeart/2005/8/layout/hierarchy4" loCatId="" qsTypeId="urn:microsoft.com/office/officeart/2005/8/quickstyle/simple1" qsCatId="simple" csTypeId="urn:microsoft.com/office/officeart/2005/8/colors/accent0_1" csCatId="mainScheme" phldr="1"/>
      <dgm:spPr/>
      <dgm:t>
        <a:bodyPr/>
        <a:lstStyle/>
        <a:p>
          <a:endParaRPr lang="en-US"/>
        </a:p>
      </dgm:t>
    </dgm:pt>
    <dgm:pt modelId="{48CDA741-00F2-0544-9D1A-FD65A1DA6F11}">
      <dgm:prSet phldrT="[Text]" custT="1"/>
      <dgm:spPr/>
      <dgm:t>
        <a:bodyPr/>
        <a:lstStyle/>
        <a:p>
          <a:r>
            <a:rPr lang="en-US" sz="2800" b="1" dirty="0" err="1">
              <a:solidFill>
                <a:schemeClr val="accent1"/>
              </a:solidFill>
              <a:latin typeface="Arial" panose="020B0604020202020204" pitchFamily="34" charset="0"/>
              <a:cs typeface="Arial" panose="020B0604020202020204" pitchFamily="34" charset="0"/>
            </a:rPr>
            <a:t>Bếp</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ăn</a:t>
          </a:r>
          <a:endParaRPr lang="en-US" sz="2800" b="1" dirty="0">
            <a:solidFill>
              <a:schemeClr val="accent1"/>
            </a:solidFill>
            <a:latin typeface="Arial" panose="020B0604020202020204" pitchFamily="34" charset="0"/>
            <a:cs typeface="Arial" panose="020B0604020202020204" pitchFamily="34" charset="0"/>
          </a:endParaRPr>
        </a:p>
      </dgm:t>
    </dgm:pt>
    <dgm:pt modelId="{8A07DB05-AC68-4F46-987D-21B757A9998A}" type="parTrans" cxnId="{5EC10E59-D197-934E-B4FA-8014649B9349}">
      <dgm:prSet/>
      <dgm:spPr/>
      <dgm:t>
        <a:bodyPr/>
        <a:lstStyle/>
        <a:p>
          <a:endParaRPr lang="en-US"/>
        </a:p>
      </dgm:t>
    </dgm:pt>
    <dgm:pt modelId="{E2B1A3F4-FD68-F24F-ADE2-A07B28906F04}" type="sibTrans" cxnId="{5EC10E59-D197-934E-B4FA-8014649B9349}">
      <dgm:prSet/>
      <dgm:spPr/>
      <dgm:t>
        <a:bodyPr/>
        <a:lstStyle/>
        <a:p>
          <a:endParaRPr lang="en-US"/>
        </a:p>
      </dgm:t>
    </dgm:pt>
    <dgm:pt modelId="{02227247-9EE0-A842-8FF6-55D1ECA45403}">
      <dgm:prSet phldrT="[Text]" custT="1"/>
      <dgm:spPr/>
      <dgm:t>
        <a:bodyPr/>
        <a:lstStyle/>
        <a:p>
          <a:pPr>
            <a:lnSpc>
              <a:spcPct val="150000"/>
            </a:lnSpc>
          </a:pPr>
          <a:r>
            <a:rPr lang="en-US" sz="2000" dirty="0" err="1">
              <a:solidFill>
                <a:schemeClr val="tx2"/>
              </a:solidFill>
              <a:latin typeface="Arial" panose="020B0604020202020204" pitchFamily="34" charset="0"/>
              <a:cs typeface="Arial" panose="020B0604020202020204" pitchFamily="34" charset="0"/>
            </a:rPr>
            <a:t>Phải</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có</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cửa</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ngăn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cách</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giữa</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khu</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vực</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bếp</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với</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khu</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vực</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sinh</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hoạt</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của</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trẻ</a:t>
          </a:r>
          <a:endParaRPr lang="en-US" sz="2000" dirty="0">
            <a:solidFill>
              <a:schemeClr val="tx2"/>
            </a:solidFill>
            <a:latin typeface="Arial" panose="020B0604020202020204" pitchFamily="34" charset="0"/>
            <a:cs typeface="Arial" panose="020B0604020202020204" pitchFamily="34" charset="0"/>
          </a:endParaRPr>
        </a:p>
      </dgm:t>
    </dgm:pt>
    <dgm:pt modelId="{9A403E3B-DFFB-F84A-AC93-28BE288406DC}" type="parTrans" cxnId="{DA93B385-AD03-ED45-9EF3-C4E8D7D3B564}">
      <dgm:prSet/>
      <dgm:spPr/>
      <dgm:t>
        <a:bodyPr/>
        <a:lstStyle/>
        <a:p>
          <a:endParaRPr lang="en-US"/>
        </a:p>
      </dgm:t>
    </dgm:pt>
    <dgm:pt modelId="{39E18015-59DE-8F42-A90E-65F56F158B40}" type="sibTrans" cxnId="{DA93B385-AD03-ED45-9EF3-C4E8D7D3B564}">
      <dgm:prSet/>
      <dgm:spPr/>
      <dgm:t>
        <a:bodyPr/>
        <a:lstStyle/>
        <a:p>
          <a:endParaRPr lang="en-US"/>
        </a:p>
      </dgm:t>
    </dgm:pt>
    <dgm:pt modelId="{A0EE7838-6789-4342-B832-5E38C084C47E}">
      <dgm:prSet phldrT="[Text]" custT="1"/>
      <dgm:spPr/>
      <dgm:t>
        <a:bodyPr/>
        <a:lstStyle/>
        <a:p>
          <a:pPr>
            <a:lnSpc>
              <a:spcPct val="150000"/>
            </a:lnSpc>
          </a:pPr>
          <a:r>
            <a:rPr lang="en-US" sz="2000" dirty="0" err="1">
              <a:solidFill>
                <a:schemeClr val="tx2"/>
              </a:solidFill>
              <a:latin typeface="Arial" panose="020B0604020202020204" pitchFamily="34" charset="0"/>
              <a:cs typeface="Arial" panose="020B0604020202020204" pitchFamily="34" charset="0"/>
            </a:rPr>
            <a:t>Có</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thể</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lắp</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đặt</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bàn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giao</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nhận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thực</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phẩm</a:t>
          </a:r>
          <a:r>
            <a:rPr lang="en-US" sz="2000" dirty="0">
              <a:solidFill>
                <a:schemeClr val="tx2"/>
              </a:solidFill>
              <a:latin typeface="Arial" panose="020B0604020202020204" pitchFamily="34" charset="0"/>
              <a:cs typeface="Arial" panose="020B0604020202020204" pitchFamily="34" charset="0"/>
            </a:rPr>
            <a:t> di </a:t>
          </a:r>
          <a:r>
            <a:rPr lang="en-US" sz="2000" dirty="0" err="1">
              <a:solidFill>
                <a:schemeClr val="tx2"/>
              </a:solidFill>
              <a:latin typeface="Arial" panose="020B0604020202020204" pitchFamily="34" charset="0"/>
              <a:cs typeface="Arial" panose="020B0604020202020204" pitchFamily="34" charset="0"/>
            </a:rPr>
            <a:t>động</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dễ</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gấp</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gọn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để</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phù</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hợp</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với</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diện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tích</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bếp</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mà</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vẫn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đảm</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bảo</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đúng</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quy</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trình</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bếp</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ăn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một</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chiều</a:t>
          </a:r>
          <a:r>
            <a:rPr lang="en-US" sz="2000" dirty="0">
              <a:solidFill>
                <a:schemeClr val="tx2"/>
              </a:solidFill>
              <a:latin typeface="Arial" panose="020B0604020202020204" pitchFamily="34" charset="0"/>
              <a:cs typeface="Arial" panose="020B0604020202020204" pitchFamily="34" charset="0"/>
            </a:rPr>
            <a:t>. </a:t>
          </a:r>
        </a:p>
      </dgm:t>
    </dgm:pt>
    <dgm:pt modelId="{EE6BFAC1-8A5C-824C-9B53-504BA906277B}" type="parTrans" cxnId="{67937B3F-F221-6A48-A1D9-52E6D3E0D512}">
      <dgm:prSet/>
      <dgm:spPr/>
      <dgm:t>
        <a:bodyPr/>
        <a:lstStyle/>
        <a:p>
          <a:endParaRPr lang="en-US"/>
        </a:p>
      </dgm:t>
    </dgm:pt>
    <dgm:pt modelId="{4E1F33E5-C714-CF4E-B989-ED8D8589C0CC}" type="sibTrans" cxnId="{67937B3F-F221-6A48-A1D9-52E6D3E0D512}">
      <dgm:prSet/>
      <dgm:spPr/>
      <dgm:t>
        <a:bodyPr/>
        <a:lstStyle/>
        <a:p>
          <a:endParaRPr lang="en-US"/>
        </a:p>
      </dgm:t>
    </dgm:pt>
    <dgm:pt modelId="{D4301586-AA3A-6D4F-A162-D289214ECC1A}">
      <dgm:prSet phldrT="[Text]" custT="1"/>
      <dgm:spPr/>
      <dgm:t>
        <a:bodyPr/>
        <a:lstStyle/>
        <a:p>
          <a:pPr>
            <a:lnSpc>
              <a:spcPct val="150000"/>
            </a:lnSpc>
          </a:pPr>
          <a:r>
            <a:rPr lang="en-US" sz="2000" dirty="0" err="1">
              <a:solidFill>
                <a:schemeClr val="tx2"/>
              </a:solidFill>
              <a:latin typeface="Arial" panose="020B0604020202020204" pitchFamily="34" charset="0"/>
              <a:cs typeface="Arial" panose="020B0604020202020204" pitchFamily="34" charset="0"/>
            </a:rPr>
            <a:t>Khu</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vực</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bếp</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phải</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bố</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trí</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riêng</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không</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chung</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với</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khu</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sinh</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hoạt</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của</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trẻ</a:t>
          </a:r>
          <a:r>
            <a:rPr lang="en-US" sz="2000" dirty="0">
              <a:solidFill>
                <a:schemeClr val="tx2"/>
              </a:solidFill>
              <a:latin typeface="Arial" panose="020B0604020202020204" pitchFamily="34" charset="0"/>
              <a:cs typeface="Arial" panose="020B0604020202020204" pitchFamily="34" charset="0"/>
            </a:rPr>
            <a:t>.</a:t>
          </a:r>
        </a:p>
      </dgm:t>
    </dgm:pt>
    <dgm:pt modelId="{3C7EA5B3-CA01-F74E-B26C-2774B5C16AF7}" type="parTrans" cxnId="{82D9333C-E1A8-2445-AAE9-5B7204D1920B}">
      <dgm:prSet/>
      <dgm:spPr/>
      <dgm:t>
        <a:bodyPr/>
        <a:lstStyle/>
        <a:p>
          <a:endParaRPr lang="en-US"/>
        </a:p>
      </dgm:t>
    </dgm:pt>
    <dgm:pt modelId="{84EB08C0-BFC0-544D-89B6-421ACD337D57}" type="sibTrans" cxnId="{82D9333C-E1A8-2445-AAE9-5B7204D1920B}">
      <dgm:prSet/>
      <dgm:spPr/>
      <dgm:t>
        <a:bodyPr/>
        <a:lstStyle/>
        <a:p>
          <a:endParaRPr lang="en-US"/>
        </a:p>
      </dgm:t>
    </dgm:pt>
    <dgm:pt modelId="{1EF1E987-502F-5942-B0E1-D93C4C7EFD6B}" type="pres">
      <dgm:prSet presAssocID="{E84E081A-2115-504E-AEE4-B91DCDADAE40}" presName="Name0" presStyleCnt="0">
        <dgm:presLayoutVars>
          <dgm:chPref val="1"/>
          <dgm:dir/>
          <dgm:animOne val="branch"/>
          <dgm:animLvl val="lvl"/>
          <dgm:resizeHandles/>
        </dgm:presLayoutVars>
      </dgm:prSet>
      <dgm:spPr/>
      <dgm:t>
        <a:bodyPr/>
        <a:lstStyle/>
        <a:p>
          <a:endParaRPr lang="en-US"/>
        </a:p>
      </dgm:t>
    </dgm:pt>
    <dgm:pt modelId="{11A89592-3A1A-7642-8232-B14FEEDA658F}" type="pres">
      <dgm:prSet presAssocID="{48CDA741-00F2-0544-9D1A-FD65A1DA6F11}" presName="vertOne" presStyleCnt="0"/>
      <dgm:spPr/>
    </dgm:pt>
    <dgm:pt modelId="{62F2CABA-5EDB-4548-89DE-44A381687AC7}" type="pres">
      <dgm:prSet presAssocID="{48CDA741-00F2-0544-9D1A-FD65A1DA6F11}" presName="txOne" presStyleLbl="node0" presStyleIdx="0" presStyleCnt="1">
        <dgm:presLayoutVars>
          <dgm:chPref val="3"/>
        </dgm:presLayoutVars>
      </dgm:prSet>
      <dgm:spPr/>
      <dgm:t>
        <a:bodyPr/>
        <a:lstStyle/>
        <a:p>
          <a:endParaRPr lang="en-US"/>
        </a:p>
      </dgm:t>
    </dgm:pt>
    <dgm:pt modelId="{BCBBE65B-DA84-1A47-AEEA-70865281AA89}" type="pres">
      <dgm:prSet presAssocID="{48CDA741-00F2-0544-9D1A-FD65A1DA6F11}" presName="parTransOne" presStyleCnt="0"/>
      <dgm:spPr/>
    </dgm:pt>
    <dgm:pt modelId="{F6C03FF1-6B7A-104D-A38B-000E4052A5EC}" type="pres">
      <dgm:prSet presAssocID="{48CDA741-00F2-0544-9D1A-FD65A1DA6F11}" presName="horzOne" presStyleCnt="0"/>
      <dgm:spPr/>
    </dgm:pt>
    <dgm:pt modelId="{BA5E19B6-CC6D-4E6E-8D1E-9781670C1A85}" type="pres">
      <dgm:prSet presAssocID="{02227247-9EE0-A842-8FF6-55D1ECA45403}" presName="vertTwo" presStyleCnt="0"/>
      <dgm:spPr/>
    </dgm:pt>
    <dgm:pt modelId="{01A6C0D1-1DB2-4F78-8F98-8275CCD0070C}" type="pres">
      <dgm:prSet presAssocID="{02227247-9EE0-A842-8FF6-55D1ECA45403}" presName="txTwo" presStyleLbl="node2" presStyleIdx="0" presStyleCnt="2" custScaleY="216563">
        <dgm:presLayoutVars>
          <dgm:chPref val="3"/>
        </dgm:presLayoutVars>
      </dgm:prSet>
      <dgm:spPr/>
      <dgm:t>
        <a:bodyPr/>
        <a:lstStyle/>
        <a:p>
          <a:endParaRPr lang="en-US"/>
        </a:p>
      </dgm:t>
    </dgm:pt>
    <dgm:pt modelId="{E2E8012B-312E-43CB-80A1-905B3FC2F16F}" type="pres">
      <dgm:prSet presAssocID="{02227247-9EE0-A842-8FF6-55D1ECA45403}" presName="parTransTwo" presStyleCnt="0"/>
      <dgm:spPr/>
    </dgm:pt>
    <dgm:pt modelId="{A78E10BC-2A4B-4E5A-9853-C128078EBF0C}" type="pres">
      <dgm:prSet presAssocID="{02227247-9EE0-A842-8FF6-55D1ECA45403}" presName="horzTwo" presStyleCnt="0"/>
      <dgm:spPr/>
    </dgm:pt>
    <dgm:pt modelId="{D463DAE6-852A-8B4A-9A25-B8A0B8C77731}" type="pres">
      <dgm:prSet presAssocID="{A0EE7838-6789-4342-B832-5E38C084C47E}" presName="vertThree" presStyleCnt="0"/>
      <dgm:spPr/>
    </dgm:pt>
    <dgm:pt modelId="{5C7FE278-53E2-2448-A292-97EA804F448F}" type="pres">
      <dgm:prSet presAssocID="{A0EE7838-6789-4342-B832-5E38C084C47E}" presName="txThree" presStyleLbl="node3" presStyleIdx="0" presStyleCnt="1" custScaleX="221952" custScaleY="233159" custLinFactNeighborX="409" custLinFactNeighborY="25064">
        <dgm:presLayoutVars>
          <dgm:chPref val="3"/>
        </dgm:presLayoutVars>
      </dgm:prSet>
      <dgm:spPr/>
      <dgm:t>
        <a:bodyPr/>
        <a:lstStyle/>
        <a:p>
          <a:endParaRPr lang="en-US"/>
        </a:p>
      </dgm:t>
    </dgm:pt>
    <dgm:pt modelId="{91A5B9CD-1B03-444E-B496-4762B2157D03}" type="pres">
      <dgm:prSet presAssocID="{A0EE7838-6789-4342-B832-5E38C084C47E}" presName="horzThree" presStyleCnt="0"/>
      <dgm:spPr/>
    </dgm:pt>
    <dgm:pt modelId="{F86D3EDC-0B4B-4B8C-AF73-131325E847CA}" type="pres">
      <dgm:prSet presAssocID="{39E18015-59DE-8F42-A90E-65F56F158B40}" presName="sibSpaceTwo" presStyleCnt="0"/>
      <dgm:spPr/>
    </dgm:pt>
    <dgm:pt modelId="{F2F5EF00-E4C6-7C43-B7B4-307342B8AB75}" type="pres">
      <dgm:prSet presAssocID="{D4301586-AA3A-6D4F-A162-D289214ECC1A}" presName="vertTwo" presStyleCnt="0"/>
      <dgm:spPr/>
    </dgm:pt>
    <dgm:pt modelId="{F536D444-D976-B64D-9439-41D76FAAE10E}" type="pres">
      <dgm:prSet presAssocID="{D4301586-AA3A-6D4F-A162-D289214ECC1A}" presName="txTwo" presStyleLbl="node2" presStyleIdx="1" presStyleCnt="2" custScaleY="431457" custLinFactNeighborY="-15401">
        <dgm:presLayoutVars>
          <dgm:chPref val="3"/>
        </dgm:presLayoutVars>
      </dgm:prSet>
      <dgm:spPr/>
      <dgm:t>
        <a:bodyPr/>
        <a:lstStyle/>
        <a:p>
          <a:endParaRPr lang="en-US"/>
        </a:p>
      </dgm:t>
    </dgm:pt>
    <dgm:pt modelId="{14E8EF80-64B6-754A-A701-2E543BF6D734}" type="pres">
      <dgm:prSet presAssocID="{D4301586-AA3A-6D4F-A162-D289214ECC1A}" presName="horzTwo" presStyleCnt="0"/>
      <dgm:spPr/>
    </dgm:pt>
  </dgm:ptLst>
  <dgm:cxnLst>
    <dgm:cxn modelId="{82D9333C-E1A8-2445-AAE9-5B7204D1920B}" srcId="{48CDA741-00F2-0544-9D1A-FD65A1DA6F11}" destId="{D4301586-AA3A-6D4F-A162-D289214ECC1A}" srcOrd="1" destOrd="0" parTransId="{3C7EA5B3-CA01-F74E-B26C-2774B5C16AF7}" sibTransId="{84EB08C0-BFC0-544D-89B6-421ACD337D57}"/>
    <dgm:cxn modelId="{0CC03326-0F03-4DC4-8084-E63D97A90272}" type="presOf" srcId="{A0EE7838-6789-4342-B832-5E38C084C47E}" destId="{5C7FE278-53E2-2448-A292-97EA804F448F}" srcOrd="0" destOrd="0" presId="urn:microsoft.com/office/officeart/2005/8/layout/hierarchy4"/>
    <dgm:cxn modelId="{67937B3F-F221-6A48-A1D9-52E6D3E0D512}" srcId="{02227247-9EE0-A842-8FF6-55D1ECA45403}" destId="{A0EE7838-6789-4342-B832-5E38C084C47E}" srcOrd="0" destOrd="0" parTransId="{EE6BFAC1-8A5C-824C-9B53-504BA906277B}" sibTransId="{4E1F33E5-C714-CF4E-B989-ED8D8589C0CC}"/>
    <dgm:cxn modelId="{676E49F8-D98F-2944-888F-91A690B8F112}" type="presOf" srcId="{D4301586-AA3A-6D4F-A162-D289214ECC1A}" destId="{F536D444-D976-B64D-9439-41D76FAAE10E}" srcOrd="0" destOrd="0" presId="urn:microsoft.com/office/officeart/2005/8/layout/hierarchy4"/>
    <dgm:cxn modelId="{9D21DD82-CAE9-3D4C-A7F6-DB5BE4F0E6AA}" type="presOf" srcId="{E84E081A-2115-504E-AEE4-B91DCDADAE40}" destId="{1EF1E987-502F-5942-B0E1-D93C4C7EFD6B}" srcOrd="0" destOrd="0" presId="urn:microsoft.com/office/officeart/2005/8/layout/hierarchy4"/>
    <dgm:cxn modelId="{E98DA21B-3F26-4174-8C67-0B7B54ABA0AB}" type="presOf" srcId="{02227247-9EE0-A842-8FF6-55D1ECA45403}" destId="{01A6C0D1-1DB2-4F78-8F98-8275CCD0070C}" srcOrd="0" destOrd="0" presId="urn:microsoft.com/office/officeart/2005/8/layout/hierarchy4"/>
    <dgm:cxn modelId="{0EB51D55-7869-4D46-983D-BDE22C64C9D7}" type="presOf" srcId="{48CDA741-00F2-0544-9D1A-FD65A1DA6F11}" destId="{62F2CABA-5EDB-4548-89DE-44A381687AC7}" srcOrd="0" destOrd="0" presId="urn:microsoft.com/office/officeart/2005/8/layout/hierarchy4"/>
    <dgm:cxn modelId="{DA93B385-AD03-ED45-9EF3-C4E8D7D3B564}" srcId="{48CDA741-00F2-0544-9D1A-FD65A1DA6F11}" destId="{02227247-9EE0-A842-8FF6-55D1ECA45403}" srcOrd="0" destOrd="0" parTransId="{9A403E3B-DFFB-F84A-AC93-28BE288406DC}" sibTransId="{39E18015-59DE-8F42-A90E-65F56F158B40}"/>
    <dgm:cxn modelId="{5EC10E59-D197-934E-B4FA-8014649B9349}" srcId="{E84E081A-2115-504E-AEE4-B91DCDADAE40}" destId="{48CDA741-00F2-0544-9D1A-FD65A1DA6F11}" srcOrd="0" destOrd="0" parTransId="{8A07DB05-AC68-4F46-987D-21B757A9998A}" sibTransId="{E2B1A3F4-FD68-F24F-ADE2-A07B28906F04}"/>
    <dgm:cxn modelId="{8E58826C-F201-7445-B5D8-7E75C59357FA}" type="presParOf" srcId="{1EF1E987-502F-5942-B0E1-D93C4C7EFD6B}" destId="{11A89592-3A1A-7642-8232-B14FEEDA658F}" srcOrd="0" destOrd="0" presId="urn:microsoft.com/office/officeart/2005/8/layout/hierarchy4"/>
    <dgm:cxn modelId="{AD802E42-4F3A-4343-86DB-8BEAAE9B4F60}" type="presParOf" srcId="{11A89592-3A1A-7642-8232-B14FEEDA658F}" destId="{62F2CABA-5EDB-4548-89DE-44A381687AC7}" srcOrd="0" destOrd="0" presId="urn:microsoft.com/office/officeart/2005/8/layout/hierarchy4"/>
    <dgm:cxn modelId="{B6D7FDFE-7F3B-494D-8FE1-C72C9DB3BED5}" type="presParOf" srcId="{11A89592-3A1A-7642-8232-B14FEEDA658F}" destId="{BCBBE65B-DA84-1A47-AEEA-70865281AA89}" srcOrd="1" destOrd="0" presId="urn:microsoft.com/office/officeart/2005/8/layout/hierarchy4"/>
    <dgm:cxn modelId="{B066AD53-D230-0B4F-B02F-1F3CE3C93B8F}" type="presParOf" srcId="{11A89592-3A1A-7642-8232-B14FEEDA658F}" destId="{F6C03FF1-6B7A-104D-A38B-000E4052A5EC}" srcOrd="2" destOrd="0" presId="urn:microsoft.com/office/officeart/2005/8/layout/hierarchy4"/>
    <dgm:cxn modelId="{A27E8A71-DB53-47A3-8F38-9480DA69267C}" type="presParOf" srcId="{F6C03FF1-6B7A-104D-A38B-000E4052A5EC}" destId="{BA5E19B6-CC6D-4E6E-8D1E-9781670C1A85}" srcOrd="0" destOrd="0" presId="urn:microsoft.com/office/officeart/2005/8/layout/hierarchy4"/>
    <dgm:cxn modelId="{8EDF36DE-4CDE-497A-97E7-5F9BBFB969D4}" type="presParOf" srcId="{BA5E19B6-CC6D-4E6E-8D1E-9781670C1A85}" destId="{01A6C0D1-1DB2-4F78-8F98-8275CCD0070C}" srcOrd="0" destOrd="0" presId="urn:microsoft.com/office/officeart/2005/8/layout/hierarchy4"/>
    <dgm:cxn modelId="{ACEEFA18-7D73-484E-B5BC-7D5638D75CA3}" type="presParOf" srcId="{BA5E19B6-CC6D-4E6E-8D1E-9781670C1A85}" destId="{E2E8012B-312E-43CB-80A1-905B3FC2F16F}" srcOrd="1" destOrd="0" presId="urn:microsoft.com/office/officeart/2005/8/layout/hierarchy4"/>
    <dgm:cxn modelId="{B84C9EA1-E0C5-46C0-8CDB-4FB0AC1BE9A7}" type="presParOf" srcId="{BA5E19B6-CC6D-4E6E-8D1E-9781670C1A85}" destId="{A78E10BC-2A4B-4E5A-9853-C128078EBF0C}" srcOrd="2" destOrd="0" presId="urn:microsoft.com/office/officeart/2005/8/layout/hierarchy4"/>
    <dgm:cxn modelId="{83E231EF-75B6-4830-8F3C-EECE3C89CEA6}" type="presParOf" srcId="{A78E10BC-2A4B-4E5A-9853-C128078EBF0C}" destId="{D463DAE6-852A-8B4A-9A25-B8A0B8C77731}" srcOrd="0" destOrd="0" presId="urn:microsoft.com/office/officeart/2005/8/layout/hierarchy4"/>
    <dgm:cxn modelId="{641EF920-59B7-4590-B986-44DFD271FC92}" type="presParOf" srcId="{D463DAE6-852A-8B4A-9A25-B8A0B8C77731}" destId="{5C7FE278-53E2-2448-A292-97EA804F448F}" srcOrd="0" destOrd="0" presId="urn:microsoft.com/office/officeart/2005/8/layout/hierarchy4"/>
    <dgm:cxn modelId="{D8110417-F76C-4739-B569-9E5EFB6DD661}" type="presParOf" srcId="{D463DAE6-852A-8B4A-9A25-B8A0B8C77731}" destId="{91A5B9CD-1B03-444E-B496-4762B2157D03}" srcOrd="1" destOrd="0" presId="urn:microsoft.com/office/officeart/2005/8/layout/hierarchy4"/>
    <dgm:cxn modelId="{208CD103-2344-4315-831B-840B9488AE79}" type="presParOf" srcId="{F6C03FF1-6B7A-104D-A38B-000E4052A5EC}" destId="{F86D3EDC-0B4B-4B8C-AF73-131325E847CA}" srcOrd="1" destOrd="0" presId="urn:microsoft.com/office/officeart/2005/8/layout/hierarchy4"/>
    <dgm:cxn modelId="{76FD4929-91C0-F04D-A4AE-9E1759199684}" type="presParOf" srcId="{F6C03FF1-6B7A-104D-A38B-000E4052A5EC}" destId="{F2F5EF00-E4C6-7C43-B7B4-307342B8AB75}" srcOrd="2" destOrd="0" presId="urn:microsoft.com/office/officeart/2005/8/layout/hierarchy4"/>
    <dgm:cxn modelId="{586797FC-B45E-D342-8629-222C0870EFBD}" type="presParOf" srcId="{F2F5EF00-E4C6-7C43-B7B4-307342B8AB75}" destId="{F536D444-D976-B64D-9439-41D76FAAE10E}" srcOrd="0" destOrd="0" presId="urn:microsoft.com/office/officeart/2005/8/layout/hierarchy4"/>
    <dgm:cxn modelId="{1E5EF83A-D040-AB4B-9946-49963A1B58A8}" type="presParOf" srcId="{F2F5EF00-E4C6-7C43-B7B4-307342B8AB75}" destId="{14E8EF80-64B6-754A-A701-2E543BF6D73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F5C8B-4DB9-5B4B-9207-73C87B8D1AF6}">
      <dsp:nvSpPr>
        <dsp:cNvPr id="0" name=""/>
        <dsp:cNvSpPr/>
      </dsp:nvSpPr>
      <dsp:spPr>
        <a:xfrm>
          <a:off x="0" y="1165950"/>
          <a:ext cx="10058399" cy="856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1EE6ED-9861-9041-94D6-8F66C1B4DFA2}">
      <dsp:nvSpPr>
        <dsp:cNvPr id="0" name=""/>
        <dsp:cNvSpPr/>
      </dsp:nvSpPr>
      <dsp:spPr>
        <a:xfrm>
          <a:off x="478854" y="664109"/>
          <a:ext cx="9577080" cy="10036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lvl="0" algn="l" defTabSz="1511300">
            <a:lnSpc>
              <a:spcPct val="90000"/>
            </a:lnSpc>
            <a:spcBef>
              <a:spcPct val="0"/>
            </a:spcBef>
            <a:spcAft>
              <a:spcPct val="35000"/>
            </a:spcAft>
          </a:pPr>
          <a:r>
            <a:rPr lang="en-US" sz="3400" kern="1200" dirty="0">
              <a:latin typeface="Arial" panose="020B0604020202020204" pitchFamily="34" charset="0"/>
              <a:cs typeface="Arial" panose="020B0604020202020204" pitchFamily="34" charset="0"/>
            </a:rPr>
            <a:t>1. </a:t>
          </a:r>
          <a:r>
            <a:rPr lang="en-US" sz="3400" b="1" kern="1200" dirty="0" err="1">
              <a:latin typeface="Arial" panose="020B0604020202020204" pitchFamily="34" charset="0"/>
              <a:cs typeface="Arial" panose="020B0604020202020204" pitchFamily="34" charset="0"/>
            </a:rPr>
            <a:t>Tổ</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chức</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hoạt</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động</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nuôi</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dưỡng</a:t>
          </a:r>
          <a:r>
            <a:rPr lang="en-US" sz="3400" b="1" kern="1200" dirty="0">
              <a:latin typeface="Arial" panose="020B0604020202020204" pitchFamily="34" charset="0"/>
              <a:cs typeface="Arial" panose="020B0604020202020204" pitchFamily="34" charset="0"/>
            </a:rPr>
            <a:t> </a:t>
          </a:r>
          <a:r>
            <a:rPr lang="en-US" sz="3400" kern="1200" dirty="0">
              <a:latin typeface="Arial" panose="020B0604020202020204" pitchFamily="34" charset="0"/>
              <a:cs typeface="Arial" panose="020B0604020202020204" pitchFamily="34" charset="0"/>
            </a:rPr>
            <a:t> </a:t>
          </a:r>
        </a:p>
      </dsp:txBody>
      <dsp:txXfrm>
        <a:off x="527850" y="713105"/>
        <a:ext cx="9479088" cy="905688"/>
      </dsp:txXfrm>
    </dsp:sp>
    <dsp:sp modelId="{7A880632-60F9-9943-BDD9-DAEDD4FCB2FC}">
      <dsp:nvSpPr>
        <dsp:cNvPr id="0" name=""/>
        <dsp:cNvSpPr/>
      </dsp:nvSpPr>
      <dsp:spPr>
        <a:xfrm>
          <a:off x="0" y="2708189"/>
          <a:ext cx="10058399" cy="856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7F4589-1C9A-8742-8222-D8AD547B0B18}">
      <dsp:nvSpPr>
        <dsp:cNvPr id="0" name=""/>
        <dsp:cNvSpPr/>
      </dsp:nvSpPr>
      <dsp:spPr>
        <a:xfrm>
          <a:off x="478854" y="2206350"/>
          <a:ext cx="9577080" cy="10036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lvl="0" algn="l" defTabSz="1511300">
            <a:lnSpc>
              <a:spcPct val="150000"/>
            </a:lnSpc>
            <a:spcBef>
              <a:spcPct val="0"/>
            </a:spcBef>
            <a:spcAft>
              <a:spcPct val="35000"/>
            </a:spcAft>
          </a:pPr>
          <a:r>
            <a:rPr lang="en-US" sz="3400" kern="1200" dirty="0">
              <a:latin typeface="Arial" panose="020B0604020202020204" pitchFamily="34" charset="0"/>
              <a:cs typeface="Arial" panose="020B0604020202020204" pitchFamily="34" charset="0"/>
            </a:rPr>
            <a:t>2. </a:t>
          </a:r>
          <a:r>
            <a:rPr lang="en-US" sz="3400" b="1" kern="1200" dirty="0" err="1">
              <a:latin typeface="Arial" panose="020B0604020202020204" pitchFamily="34" charset="0"/>
              <a:cs typeface="Arial" panose="020B0604020202020204" pitchFamily="34" charset="0"/>
            </a:rPr>
            <a:t>Chăm</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sóc</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sức</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khỏe</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và</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đảm</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đảm</a:t>
          </a:r>
          <a:r>
            <a:rPr lang="en-US" sz="3400" b="1" kern="1200" dirty="0">
              <a:latin typeface="Arial" panose="020B0604020202020204" pitchFamily="34" charset="0"/>
              <a:cs typeface="Arial" panose="020B0604020202020204" pitchFamily="34" charset="0"/>
            </a:rPr>
            <a:t> an </a:t>
          </a:r>
          <a:r>
            <a:rPr lang="en-US" sz="3400" b="1" kern="1200" dirty="0" err="1">
              <a:latin typeface="Arial" panose="020B0604020202020204" pitchFamily="34" charset="0"/>
              <a:cs typeface="Arial" panose="020B0604020202020204" pitchFamily="34" charset="0"/>
            </a:rPr>
            <a:t>toàn</a:t>
          </a:r>
          <a:endParaRPr lang="en-US" sz="3400" kern="1200" dirty="0">
            <a:latin typeface="Arial" panose="020B0604020202020204" pitchFamily="34" charset="0"/>
            <a:cs typeface="Arial" panose="020B0604020202020204" pitchFamily="34" charset="0"/>
          </a:endParaRPr>
        </a:p>
      </dsp:txBody>
      <dsp:txXfrm>
        <a:off x="527850" y="2255346"/>
        <a:ext cx="9479088" cy="9056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B39DF-5DF3-BD42-A43A-734580533D08}">
      <dsp:nvSpPr>
        <dsp:cNvPr id="0" name=""/>
        <dsp:cNvSpPr/>
      </dsp:nvSpPr>
      <dsp:spPr>
        <a:xfrm rot="5400000">
          <a:off x="961873" y="2018593"/>
          <a:ext cx="829969" cy="944891"/>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17BE32-1A78-9646-A5B7-A2D9DB713F31}">
      <dsp:nvSpPr>
        <dsp:cNvPr id="0" name=""/>
        <dsp:cNvSpPr/>
      </dsp:nvSpPr>
      <dsp:spPr>
        <a:xfrm>
          <a:off x="0" y="1098555"/>
          <a:ext cx="2879729" cy="977981"/>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50000"/>
            </a:lnSpc>
            <a:spcBef>
              <a:spcPct val="0"/>
            </a:spcBef>
            <a:spcAft>
              <a:spcPct val="35000"/>
            </a:spcAft>
          </a:pPr>
          <a:r>
            <a:rPr lang="en-US" sz="2400" kern="1200" dirty="0" err="1" smtClean="0">
              <a:solidFill>
                <a:schemeClr val="bg2">
                  <a:lumMod val="10000"/>
                </a:schemeClr>
              </a:solidFill>
              <a:latin typeface="Times New Roman" panose="02020603050405020304" pitchFamily="18" charset="0"/>
              <a:cs typeface="Times New Roman" panose="02020603050405020304" pitchFamily="18" charset="0"/>
            </a:rPr>
            <a:t>Địa</a:t>
          </a:r>
          <a:r>
            <a:rPr lang="en-US" sz="2400" kern="1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400" kern="1200" dirty="0" err="1" smtClean="0">
              <a:solidFill>
                <a:schemeClr val="bg2">
                  <a:lumMod val="10000"/>
                </a:schemeClr>
              </a:solidFill>
              <a:latin typeface="Times New Roman" panose="02020603050405020304" pitchFamily="18" charset="0"/>
              <a:cs typeface="Times New Roman" panose="02020603050405020304" pitchFamily="18" charset="0"/>
            </a:rPr>
            <a:t>điểm</a:t>
          </a:r>
          <a:endParaRPr lang="en-US" sz="24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47750" y="1146305"/>
        <a:ext cx="2784229" cy="882481"/>
      </dsp:txXfrm>
    </dsp:sp>
    <dsp:sp modelId="{2F00CAC9-1A44-F445-96A5-F4D62F6E532F}">
      <dsp:nvSpPr>
        <dsp:cNvPr id="0" name=""/>
        <dsp:cNvSpPr/>
      </dsp:nvSpPr>
      <dsp:spPr>
        <a:xfrm>
          <a:off x="2139162" y="1191828"/>
          <a:ext cx="1016176" cy="790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endParaRPr lang="en-US" sz="2200" kern="1200" dirty="0">
            <a:latin typeface="Times New Roman" panose="02020603050405020304" pitchFamily="18" charset="0"/>
            <a:cs typeface="Times New Roman" panose="02020603050405020304" pitchFamily="18" charset="0"/>
          </a:endParaRPr>
        </a:p>
      </dsp:txBody>
      <dsp:txXfrm>
        <a:off x="2139162" y="1191828"/>
        <a:ext cx="1016176" cy="790447"/>
      </dsp:txXfrm>
    </dsp:sp>
    <dsp:sp modelId="{94CD0903-03F3-AE45-BEA7-1D4A6034F2E4}">
      <dsp:nvSpPr>
        <dsp:cNvPr id="0" name=""/>
        <dsp:cNvSpPr/>
      </dsp:nvSpPr>
      <dsp:spPr>
        <a:xfrm rot="5400000">
          <a:off x="2476096" y="3117189"/>
          <a:ext cx="829969" cy="944891"/>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D688FB-50F0-6344-B9AA-1FBED869D16B}">
      <dsp:nvSpPr>
        <dsp:cNvPr id="0" name=""/>
        <dsp:cNvSpPr/>
      </dsp:nvSpPr>
      <dsp:spPr>
        <a:xfrm>
          <a:off x="1470877" y="2183077"/>
          <a:ext cx="2879729" cy="977981"/>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50000"/>
            </a:lnSpc>
            <a:spcBef>
              <a:spcPct val="0"/>
            </a:spcBef>
            <a:spcAft>
              <a:spcPct val="35000"/>
            </a:spcAft>
          </a:pPr>
          <a:r>
            <a:rPr lang="en-US" sz="2400" kern="1200" dirty="0" err="1" smtClean="0">
              <a:solidFill>
                <a:schemeClr val="bg2">
                  <a:lumMod val="10000"/>
                </a:schemeClr>
              </a:solidFill>
              <a:latin typeface="Times New Roman" panose="02020603050405020304" pitchFamily="18" charset="0"/>
              <a:cs typeface="Times New Roman" panose="02020603050405020304" pitchFamily="18" charset="0"/>
            </a:rPr>
            <a:t>Dụng</a:t>
          </a:r>
          <a:r>
            <a:rPr lang="en-US" sz="2400" kern="1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400" kern="1200" dirty="0" err="1" smtClean="0">
              <a:solidFill>
                <a:schemeClr val="bg2">
                  <a:lumMod val="10000"/>
                </a:schemeClr>
              </a:solidFill>
              <a:latin typeface="Times New Roman" panose="02020603050405020304" pitchFamily="18" charset="0"/>
              <a:cs typeface="Times New Roman" panose="02020603050405020304" pitchFamily="18" charset="0"/>
            </a:rPr>
            <a:t>cụ</a:t>
          </a:r>
          <a:endParaRPr lang="en-US" sz="24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1518627" y="2230827"/>
        <a:ext cx="2784229" cy="882481"/>
      </dsp:txXfrm>
    </dsp:sp>
    <dsp:sp modelId="{9996C9EA-0397-AF40-95D2-5A8BFEC3646E}">
      <dsp:nvSpPr>
        <dsp:cNvPr id="0" name=""/>
        <dsp:cNvSpPr/>
      </dsp:nvSpPr>
      <dsp:spPr>
        <a:xfrm>
          <a:off x="3653385" y="2290423"/>
          <a:ext cx="1016176" cy="790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endParaRPr lang="en-US" sz="2200" kern="1200">
            <a:latin typeface="Times New Roman" panose="02020603050405020304" pitchFamily="18" charset="0"/>
            <a:cs typeface="Times New Roman" panose="02020603050405020304" pitchFamily="18" charset="0"/>
          </a:endParaRPr>
        </a:p>
      </dsp:txBody>
      <dsp:txXfrm>
        <a:off x="3653385" y="2290423"/>
        <a:ext cx="1016176" cy="790447"/>
      </dsp:txXfrm>
    </dsp:sp>
    <dsp:sp modelId="{CF8F11AB-5729-9141-91F7-97991A84A2D0}">
      <dsp:nvSpPr>
        <dsp:cNvPr id="0" name=""/>
        <dsp:cNvSpPr/>
      </dsp:nvSpPr>
      <dsp:spPr>
        <a:xfrm>
          <a:off x="3029153" y="3295746"/>
          <a:ext cx="2879729" cy="977981"/>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50000"/>
            </a:lnSpc>
            <a:spcBef>
              <a:spcPct val="0"/>
            </a:spcBef>
            <a:spcAft>
              <a:spcPct val="35000"/>
            </a:spcAft>
          </a:pPr>
          <a:r>
            <a:rPr lang="en-US" sz="2400" kern="1200" dirty="0" err="1">
              <a:solidFill>
                <a:schemeClr val="bg2">
                  <a:lumMod val="10000"/>
                </a:schemeClr>
              </a:solidFill>
              <a:latin typeface="Times New Roman" panose="02020603050405020304" pitchFamily="18" charset="0"/>
              <a:cs typeface="Times New Roman" panose="02020603050405020304" pitchFamily="18" charset="0"/>
            </a:rPr>
            <a:t>Vệ</a:t>
          </a:r>
          <a:r>
            <a:rPr lang="en-US" sz="24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400" kern="1200" dirty="0" err="1">
              <a:solidFill>
                <a:schemeClr val="bg2">
                  <a:lumMod val="10000"/>
                </a:schemeClr>
              </a:solidFill>
              <a:latin typeface="Times New Roman" panose="02020603050405020304" pitchFamily="18" charset="0"/>
              <a:cs typeface="Times New Roman" panose="02020603050405020304" pitchFamily="18" charset="0"/>
            </a:rPr>
            <a:t>sinh</a:t>
          </a:r>
          <a:r>
            <a:rPr lang="en-US" sz="24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400" kern="1200" dirty="0" err="1">
              <a:solidFill>
                <a:schemeClr val="bg2">
                  <a:lumMod val="10000"/>
                </a:schemeClr>
              </a:solidFill>
              <a:latin typeface="Times New Roman" panose="02020603050405020304" pitchFamily="18" charset="0"/>
              <a:cs typeface="Times New Roman" panose="02020603050405020304" pitchFamily="18" charset="0"/>
            </a:rPr>
            <a:t>cô</a:t>
          </a:r>
          <a:r>
            <a:rPr lang="en-US" sz="24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400" kern="1200" dirty="0" err="1">
              <a:solidFill>
                <a:schemeClr val="bg2">
                  <a:lumMod val="10000"/>
                </a:schemeClr>
              </a:solidFill>
              <a:latin typeface="Times New Roman" panose="02020603050405020304" pitchFamily="18" charset="0"/>
              <a:cs typeface="Times New Roman" panose="02020603050405020304" pitchFamily="18" charset="0"/>
            </a:rPr>
            <a:t>và</a:t>
          </a:r>
          <a:r>
            <a:rPr lang="en-US" sz="24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400" kern="1200" dirty="0" err="1">
              <a:solidFill>
                <a:schemeClr val="bg2">
                  <a:lumMod val="10000"/>
                </a:schemeClr>
              </a:solidFill>
              <a:latin typeface="Times New Roman" panose="02020603050405020304" pitchFamily="18" charset="0"/>
              <a:cs typeface="Times New Roman" panose="02020603050405020304" pitchFamily="18" charset="0"/>
            </a:rPr>
            <a:t>cháu</a:t>
          </a:r>
          <a:endParaRPr lang="en-US" sz="24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3076903" y="3343496"/>
        <a:ext cx="2784229" cy="882481"/>
      </dsp:txXfrm>
    </dsp:sp>
    <dsp:sp modelId="{95F51C1E-4207-C442-81F0-8DB5C9443D02}">
      <dsp:nvSpPr>
        <dsp:cNvPr id="0" name=""/>
        <dsp:cNvSpPr/>
      </dsp:nvSpPr>
      <dsp:spPr>
        <a:xfrm>
          <a:off x="5167609" y="3389019"/>
          <a:ext cx="1016176" cy="790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endParaRPr lang="en-US" sz="2200" kern="1200" dirty="0">
            <a:latin typeface="Times New Roman" panose="02020603050405020304" pitchFamily="18" charset="0"/>
            <a:cs typeface="Times New Roman" panose="02020603050405020304" pitchFamily="18" charset="0"/>
          </a:endParaRPr>
        </a:p>
      </dsp:txBody>
      <dsp:txXfrm>
        <a:off x="5167609" y="3389019"/>
        <a:ext cx="1016176" cy="79044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B39DF-5DF3-BD42-A43A-734580533D08}">
      <dsp:nvSpPr>
        <dsp:cNvPr id="0" name=""/>
        <dsp:cNvSpPr/>
      </dsp:nvSpPr>
      <dsp:spPr>
        <a:xfrm rot="5400000">
          <a:off x="258804" y="1731038"/>
          <a:ext cx="974210" cy="1109104"/>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17BE32-1A78-9646-A5B7-A2D9DB713F31}">
      <dsp:nvSpPr>
        <dsp:cNvPr id="0" name=""/>
        <dsp:cNvSpPr/>
      </dsp:nvSpPr>
      <dsp:spPr>
        <a:xfrm>
          <a:off x="0" y="651106"/>
          <a:ext cx="1639997" cy="1147944"/>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50000"/>
            </a:lnSpc>
            <a:spcBef>
              <a:spcPct val="0"/>
            </a:spcBef>
            <a:spcAft>
              <a:spcPct val="35000"/>
            </a:spcAft>
          </a:pPr>
          <a:r>
            <a:rPr lang="en-US" sz="2400" kern="1200" dirty="0">
              <a:solidFill>
                <a:schemeClr val="bg2">
                  <a:lumMod val="10000"/>
                </a:schemeClr>
              </a:solidFill>
              <a:latin typeface="Times New Roman" panose="02020603050405020304" pitchFamily="18" charset="0"/>
              <a:cs typeface="Times New Roman" panose="02020603050405020304" pitchFamily="18" charset="0"/>
            </a:rPr>
            <a:t>Chia </a:t>
          </a:r>
          <a:r>
            <a:rPr lang="en-US" sz="2400" kern="1200" dirty="0" err="1">
              <a:solidFill>
                <a:schemeClr val="bg2">
                  <a:lumMod val="10000"/>
                </a:schemeClr>
              </a:solidFill>
              <a:latin typeface="Times New Roman" panose="02020603050405020304" pitchFamily="18" charset="0"/>
              <a:cs typeface="Times New Roman" panose="02020603050405020304" pitchFamily="18" charset="0"/>
            </a:rPr>
            <a:t>ăn</a:t>
          </a:r>
          <a:endParaRPr lang="en-US" sz="24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56048" y="707154"/>
        <a:ext cx="1527901" cy="1035848"/>
      </dsp:txXfrm>
    </dsp:sp>
    <dsp:sp modelId="{2F00CAC9-1A44-F445-96A5-F4D62F6E532F}">
      <dsp:nvSpPr>
        <dsp:cNvPr id="0" name=""/>
        <dsp:cNvSpPr/>
      </dsp:nvSpPr>
      <dsp:spPr>
        <a:xfrm>
          <a:off x="1640695" y="760589"/>
          <a:ext cx="1192777" cy="927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228600" lvl="1" indent="-228600" algn="l" defTabSz="889000">
            <a:lnSpc>
              <a:spcPct val="90000"/>
            </a:lnSpc>
            <a:spcBef>
              <a:spcPct val="0"/>
            </a:spcBef>
            <a:spcAft>
              <a:spcPct val="15000"/>
            </a:spcAft>
            <a:buChar char="••"/>
          </a:pPr>
          <a:endParaRPr lang="en-US" sz="2000" kern="1200" dirty="0"/>
        </a:p>
      </dsp:txBody>
      <dsp:txXfrm>
        <a:off x="1640695" y="760589"/>
        <a:ext cx="1192777" cy="927819"/>
      </dsp:txXfrm>
    </dsp:sp>
    <dsp:sp modelId="{94CD0903-03F3-AE45-BEA7-1D4A6034F2E4}">
      <dsp:nvSpPr>
        <dsp:cNvPr id="0" name=""/>
        <dsp:cNvSpPr/>
      </dsp:nvSpPr>
      <dsp:spPr>
        <a:xfrm rot="5400000">
          <a:off x="1618536" y="3020559"/>
          <a:ext cx="974210" cy="1109104"/>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D688FB-50F0-6344-B9AA-1FBED869D16B}">
      <dsp:nvSpPr>
        <dsp:cNvPr id="0" name=""/>
        <dsp:cNvSpPr/>
      </dsp:nvSpPr>
      <dsp:spPr>
        <a:xfrm>
          <a:off x="1360430" y="1940627"/>
          <a:ext cx="1639997" cy="1147944"/>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50000"/>
            </a:lnSpc>
            <a:spcBef>
              <a:spcPct val="0"/>
            </a:spcBef>
            <a:spcAft>
              <a:spcPct val="35000"/>
            </a:spcAft>
          </a:pPr>
          <a:r>
            <a:rPr lang="en-US" sz="2400" kern="1200" dirty="0">
              <a:solidFill>
                <a:schemeClr val="bg2">
                  <a:lumMod val="10000"/>
                </a:schemeClr>
              </a:solidFill>
              <a:latin typeface="Times New Roman" panose="02020603050405020304" pitchFamily="18" charset="0"/>
              <a:cs typeface="Times New Roman" panose="02020603050405020304" pitchFamily="18" charset="0"/>
            </a:rPr>
            <a:t>Cho </a:t>
          </a:r>
          <a:r>
            <a:rPr lang="en-US" sz="2400" kern="1200" dirty="0" err="1">
              <a:solidFill>
                <a:schemeClr val="bg2">
                  <a:lumMod val="10000"/>
                </a:schemeClr>
              </a:solidFill>
              <a:latin typeface="Times New Roman" panose="02020603050405020304" pitchFamily="18" charset="0"/>
              <a:cs typeface="Times New Roman" panose="02020603050405020304" pitchFamily="18" charset="0"/>
            </a:rPr>
            <a:t>trẻ</a:t>
          </a:r>
          <a:r>
            <a:rPr lang="en-US" sz="24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400" kern="1200" dirty="0" err="1">
              <a:solidFill>
                <a:schemeClr val="bg2">
                  <a:lumMod val="10000"/>
                </a:schemeClr>
              </a:solidFill>
              <a:latin typeface="Times New Roman" panose="02020603050405020304" pitchFamily="18" charset="0"/>
              <a:cs typeface="Times New Roman" panose="02020603050405020304" pitchFamily="18" charset="0"/>
            </a:rPr>
            <a:t>ăn</a:t>
          </a:r>
          <a:endParaRPr lang="en-US" sz="24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1416478" y="1996675"/>
        <a:ext cx="1527901" cy="1035848"/>
      </dsp:txXfrm>
    </dsp:sp>
    <dsp:sp modelId="{9996C9EA-0397-AF40-95D2-5A8BFEC3646E}">
      <dsp:nvSpPr>
        <dsp:cNvPr id="0" name=""/>
        <dsp:cNvSpPr/>
      </dsp:nvSpPr>
      <dsp:spPr>
        <a:xfrm>
          <a:off x="3000427" y="2050109"/>
          <a:ext cx="1192777" cy="927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228600" lvl="1" indent="-228600" algn="l" defTabSz="889000">
            <a:lnSpc>
              <a:spcPct val="90000"/>
            </a:lnSpc>
            <a:spcBef>
              <a:spcPct val="0"/>
            </a:spcBef>
            <a:spcAft>
              <a:spcPct val="15000"/>
            </a:spcAft>
            <a:buChar char="••"/>
          </a:pPr>
          <a:endParaRPr lang="en-US" sz="2000" kern="1200"/>
        </a:p>
      </dsp:txBody>
      <dsp:txXfrm>
        <a:off x="3000427" y="2050109"/>
        <a:ext cx="1192777" cy="927819"/>
      </dsp:txXfrm>
    </dsp:sp>
    <dsp:sp modelId="{CF8F11AB-5729-9141-91F7-97991A84A2D0}">
      <dsp:nvSpPr>
        <dsp:cNvPr id="0" name=""/>
        <dsp:cNvSpPr/>
      </dsp:nvSpPr>
      <dsp:spPr>
        <a:xfrm>
          <a:off x="2720162" y="3230147"/>
          <a:ext cx="1639997" cy="1147944"/>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50000"/>
            </a:lnSpc>
            <a:spcBef>
              <a:spcPct val="0"/>
            </a:spcBef>
            <a:spcAft>
              <a:spcPct val="35000"/>
            </a:spcAft>
          </a:pPr>
          <a:r>
            <a:rPr lang="en-US" sz="2400" kern="1200" dirty="0" err="1">
              <a:solidFill>
                <a:schemeClr val="bg2">
                  <a:lumMod val="10000"/>
                </a:schemeClr>
              </a:solidFill>
              <a:latin typeface="Times New Roman" panose="02020603050405020304" pitchFamily="18" charset="0"/>
              <a:cs typeface="Times New Roman" panose="02020603050405020304" pitchFamily="18" charset="0"/>
            </a:rPr>
            <a:t>Vệ</a:t>
          </a:r>
          <a:r>
            <a:rPr lang="en-US" sz="24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400" kern="1200" dirty="0" err="1">
              <a:solidFill>
                <a:schemeClr val="bg2">
                  <a:lumMod val="10000"/>
                </a:schemeClr>
              </a:solidFill>
              <a:latin typeface="Times New Roman" panose="02020603050405020304" pitchFamily="18" charset="0"/>
              <a:cs typeface="Times New Roman" panose="02020603050405020304" pitchFamily="18" charset="0"/>
            </a:rPr>
            <a:t>sinh</a:t>
          </a:r>
          <a:r>
            <a:rPr lang="en-US" sz="24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400" kern="1200" dirty="0" err="1">
              <a:solidFill>
                <a:schemeClr val="bg2">
                  <a:lumMod val="10000"/>
                </a:schemeClr>
              </a:solidFill>
              <a:latin typeface="Times New Roman" panose="02020603050405020304" pitchFamily="18" charset="0"/>
              <a:cs typeface="Times New Roman" panose="02020603050405020304" pitchFamily="18" charset="0"/>
            </a:rPr>
            <a:t>sau</a:t>
          </a:r>
          <a:r>
            <a:rPr lang="en-US" sz="24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400" kern="1200" dirty="0" err="1">
              <a:solidFill>
                <a:schemeClr val="bg2">
                  <a:lumMod val="10000"/>
                </a:schemeClr>
              </a:solidFill>
              <a:latin typeface="Times New Roman" panose="02020603050405020304" pitchFamily="18" charset="0"/>
              <a:cs typeface="Times New Roman" panose="02020603050405020304" pitchFamily="18" charset="0"/>
            </a:rPr>
            <a:t>khi</a:t>
          </a:r>
          <a:r>
            <a:rPr lang="en-US" sz="24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400" kern="1200" dirty="0" err="1">
              <a:solidFill>
                <a:schemeClr val="bg2">
                  <a:lumMod val="10000"/>
                </a:schemeClr>
              </a:solidFill>
              <a:latin typeface="Times New Roman" panose="02020603050405020304" pitchFamily="18" charset="0"/>
              <a:cs typeface="Times New Roman" panose="02020603050405020304" pitchFamily="18" charset="0"/>
            </a:rPr>
            <a:t>ăn</a:t>
          </a:r>
          <a:endParaRPr lang="en-US" sz="24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2776210" y="3286195"/>
        <a:ext cx="1527901" cy="1035848"/>
      </dsp:txXfrm>
    </dsp:sp>
    <dsp:sp modelId="{95F51C1E-4207-C442-81F0-8DB5C9443D02}">
      <dsp:nvSpPr>
        <dsp:cNvPr id="0" name=""/>
        <dsp:cNvSpPr/>
      </dsp:nvSpPr>
      <dsp:spPr>
        <a:xfrm>
          <a:off x="4360159" y="3339630"/>
          <a:ext cx="1192777" cy="927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228600" lvl="1" indent="-228600" algn="l" defTabSz="889000">
            <a:lnSpc>
              <a:spcPct val="90000"/>
            </a:lnSpc>
            <a:spcBef>
              <a:spcPct val="0"/>
            </a:spcBef>
            <a:spcAft>
              <a:spcPct val="15000"/>
            </a:spcAft>
            <a:buChar char="••"/>
          </a:pPr>
          <a:endParaRPr lang="en-US" sz="2000" kern="1200"/>
        </a:p>
      </dsp:txBody>
      <dsp:txXfrm>
        <a:off x="4360159" y="3339630"/>
        <a:ext cx="1192777" cy="9278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1F01E-16F9-654A-AC59-42CC6B6B038B}">
      <dsp:nvSpPr>
        <dsp:cNvPr id="0" name=""/>
        <dsp:cNvSpPr/>
      </dsp:nvSpPr>
      <dsp:spPr>
        <a:xfrm>
          <a:off x="1001125" y="714258"/>
          <a:ext cx="5418097" cy="43308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150000"/>
            </a:lnSpc>
            <a:spcBef>
              <a:spcPct val="0"/>
            </a:spcBef>
            <a:spcAft>
              <a:spcPct val="35000"/>
            </a:spcAft>
          </a:pP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vệ</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sinh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sạch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sẽ</a:t>
          </a:r>
          <a:endParaRPr lang="en-US" sz="2400" kern="1200" dirty="0">
            <a:solidFill>
              <a:schemeClr val="tx2"/>
            </a:solidFill>
            <a:latin typeface="Times New Roman" panose="02020603050405020304" pitchFamily="18" charset="0"/>
            <a:cs typeface="Times New Roman" panose="02020603050405020304" pitchFamily="18" charset="0"/>
          </a:endParaRPr>
        </a:p>
        <a:p>
          <a:pPr lvl="0" algn="l" defTabSz="1066800">
            <a:lnSpc>
              <a:spcPct val="150000"/>
            </a:lnSpc>
            <a:spcBef>
              <a:spcPct val="0"/>
            </a:spcBef>
            <a:spcAft>
              <a:spcPct val="35000"/>
            </a:spcAft>
          </a:pP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thoáng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khí</a:t>
          </a:r>
          <a:endParaRPr lang="en-US" sz="2400" kern="1200" dirty="0">
            <a:solidFill>
              <a:schemeClr val="tx2"/>
            </a:solidFill>
            <a:latin typeface="Times New Roman" panose="02020603050405020304" pitchFamily="18" charset="0"/>
            <a:cs typeface="Times New Roman" panose="02020603050405020304" pitchFamily="18" charset="0"/>
          </a:endParaRPr>
        </a:p>
        <a:p>
          <a:pPr lvl="0" algn="l" defTabSz="1066800">
            <a:lnSpc>
              <a:spcPct val="150000"/>
            </a:lnSpc>
            <a:spcBef>
              <a:spcPct val="0"/>
            </a:spcBef>
            <a:spcAft>
              <a:spcPct val="35000"/>
            </a:spcAft>
          </a:pP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ánh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sáng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vừa</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phải</a:t>
          </a:r>
          <a:endParaRPr lang="en-US" sz="2400" kern="1200" dirty="0">
            <a:solidFill>
              <a:schemeClr val="tx2"/>
            </a:solidFill>
            <a:latin typeface="Times New Roman" panose="02020603050405020304" pitchFamily="18" charset="0"/>
            <a:cs typeface="Times New Roman" panose="02020603050405020304" pitchFamily="18" charset="0"/>
          </a:endParaRPr>
        </a:p>
        <a:p>
          <a:pPr lvl="0" algn="l" defTabSz="1066800">
            <a:lnSpc>
              <a:spcPct val="150000"/>
            </a:lnSpc>
            <a:spcBef>
              <a:spcPct val="0"/>
            </a:spcBef>
            <a:spcAft>
              <a:spcPct val="35000"/>
            </a:spcAft>
          </a:pP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nhiệt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độ</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ấm</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về</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mùa</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đông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thoáng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mát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về</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mùa</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hè</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nếu</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lớp</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sử</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dụng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điều</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hòa</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nhiệt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độ</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giữ</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mức</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từ</a:t>
          </a:r>
          <a:r>
            <a:rPr lang="en-US" sz="2400" kern="1200" dirty="0">
              <a:solidFill>
                <a:schemeClr val="tx2"/>
              </a:solidFill>
              <a:latin typeface="Times New Roman" panose="02020603050405020304" pitchFamily="18" charset="0"/>
              <a:cs typeface="Times New Roman" panose="02020603050405020304" pitchFamily="18" charset="0"/>
            </a:rPr>
            <a:t> 25 </a:t>
          </a:r>
          <a:r>
            <a:rPr lang="en-US" sz="2400" kern="1200" dirty="0" err="1">
              <a:solidFill>
                <a:schemeClr val="tx2"/>
              </a:solidFill>
              <a:latin typeface="Times New Roman" panose="02020603050405020304" pitchFamily="18" charset="0"/>
              <a:cs typeface="Times New Roman" panose="02020603050405020304" pitchFamily="18" charset="0"/>
            </a:rPr>
            <a:t>độ</a:t>
          </a:r>
          <a:r>
            <a:rPr lang="en-US" sz="2400" kern="1200" dirty="0">
              <a:solidFill>
                <a:schemeClr val="tx2"/>
              </a:solidFill>
              <a:latin typeface="Times New Roman" panose="02020603050405020304" pitchFamily="18" charset="0"/>
              <a:cs typeface="Times New Roman" panose="02020603050405020304" pitchFamily="18" charset="0"/>
            </a:rPr>
            <a:t> C), </a:t>
          </a:r>
          <a:r>
            <a:rPr lang="en-US" sz="2400" kern="1200" dirty="0" err="1">
              <a:solidFill>
                <a:schemeClr val="tx2"/>
              </a:solidFill>
              <a:latin typeface="Times New Roman" panose="02020603050405020304" pitchFamily="18" charset="0"/>
              <a:cs typeface="Times New Roman" panose="02020603050405020304" pitchFamily="18" charset="0"/>
            </a:rPr>
            <a:t>điều</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chỉnh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quạt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và</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nhiệt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độ</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điều</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hoà</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phù</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hợp</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không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có</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tiếng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ồn</a:t>
          </a:r>
          <a:r>
            <a:rPr lang="en-US" sz="2400" kern="1200" dirty="0">
              <a:solidFill>
                <a:schemeClr val="tx2"/>
              </a:solidFill>
              <a:latin typeface="Times New Roman" panose="02020603050405020304" pitchFamily="18" charset="0"/>
              <a:cs typeface="Times New Roman" panose="02020603050405020304" pitchFamily="18" charset="0"/>
            </a:rPr>
            <a:t>.</a:t>
          </a:r>
        </a:p>
      </dsp:txBody>
      <dsp:txXfrm>
        <a:off x="1868020" y="714258"/>
        <a:ext cx="4551201" cy="4330896"/>
      </dsp:txXfrm>
    </dsp:sp>
    <dsp:sp modelId="{DAA8046B-7212-9F44-B6E2-EBFA3DC54B84}">
      <dsp:nvSpPr>
        <dsp:cNvPr id="0" name=""/>
        <dsp:cNvSpPr/>
      </dsp:nvSpPr>
      <dsp:spPr>
        <a:xfrm>
          <a:off x="0" y="0"/>
          <a:ext cx="1783823" cy="17838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err="1"/>
            <a:t>Phòng</a:t>
          </a:r>
          <a:r>
            <a:rPr lang="en-US" sz="3000" kern="1200" dirty="0"/>
            <a:t> </a:t>
          </a:r>
          <a:r>
            <a:rPr lang="en-US" sz="3000" kern="1200" dirty="0" err="1"/>
            <a:t>ngủ</a:t>
          </a:r>
          <a:endParaRPr lang="en-US" sz="3000" kern="1200" dirty="0"/>
        </a:p>
      </dsp:txBody>
      <dsp:txXfrm>
        <a:off x="261235" y="261235"/>
        <a:ext cx="1261353" cy="1261353"/>
      </dsp:txXfrm>
    </dsp:sp>
    <dsp:sp modelId="{752E01F7-71C3-E64E-8D8A-8D48041939B2}">
      <dsp:nvSpPr>
        <dsp:cNvPr id="0" name=""/>
        <dsp:cNvSpPr/>
      </dsp:nvSpPr>
      <dsp:spPr>
        <a:xfrm>
          <a:off x="7674534" y="1101684"/>
          <a:ext cx="2675734" cy="17847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150000"/>
            </a:lnSpc>
            <a:spcBef>
              <a:spcPct val="0"/>
            </a:spcBef>
            <a:spcAft>
              <a:spcPct val="35000"/>
            </a:spcAft>
          </a:pPr>
          <a:r>
            <a:rPr lang="en-US" sz="1800" kern="1200" dirty="0" err="1">
              <a:solidFill>
                <a:schemeClr val="tx2"/>
              </a:solidFill>
              <a:latin typeface="Times New Roman" panose="02020603050405020304" pitchFamily="18" charset="0"/>
              <a:cs typeface="Times New Roman" panose="02020603050405020304" pitchFamily="18" charset="0"/>
            </a:rPr>
            <a:t>Giường</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ngủ</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chăn</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gối</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nệm</a:t>
          </a:r>
          <a:r>
            <a:rPr lang="en-US" sz="1800" kern="1200" dirty="0">
              <a:solidFill>
                <a:schemeClr val="tx2"/>
              </a:solidFill>
              <a:latin typeface="Times New Roman" panose="02020603050405020304" pitchFamily="18" charset="0"/>
              <a:cs typeface="Times New Roman" panose="02020603050405020304" pitchFamily="18" charset="0"/>
            </a:rPr>
            <a:t>…</a:t>
          </a:r>
          <a:r>
            <a:rPr lang="en-US" sz="1800" kern="1200" dirty="0" err="1">
              <a:solidFill>
                <a:schemeClr val="tx2"/>
              </a:solidFill>
              <a:latin typeface="Times New Roman" panose="02020603050405020304" pitchFamily="18" charset="0"/>
              <a:cs typeface="Times New Roman" panose="02020603050405020304" pitchFamily="18" charset="0"/>
            </a:rPr>
            <a:t>đảm</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bảo</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đầy</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đủ</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sạch</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sẽ</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kích</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thước</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phù</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hợp</a:t>
          </a:r>
          <a:endParaRPr lang="en-US" sz="1800" kern="1200" dirty="0">
            <a:solidFill>
              <a:schemeClr val="tx2"/>
            </a:solidFill>
            <a:latin typeface="Times New Roman" panose="02020603050405020304" pitchFamily="18" charset="0"/>
            <a:cs typeface="Times New Roman" panose="02020603050405020304" pitchFamily="18" charset="0"/>
          </a:endParaRPr>
        </a:p>
      </dsp:txBody>
      <dsp:txXfrm>
        <a:off x="8102651" y="1101684"/>
        <a:ext cx="2247617" cy="1784715"/>
      </dsp:txXfrm>
    </dsp:sp>
    <dsp:sp modelId="{0D2288D8-ABB8-2E45-A05C-CBF847A02160}">
      <dsp:nvSpPr>
        <dsp:cNvPr id="0" name=""/>
        <dsp:cNvSpPr/>
      </dsp:nvSpPr>
      <dsp:spPr>
        <a:xfrm>
          <a:off x="6338095" y="0"/>
          <a:ext cx="1783823" cy="17838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err="1"/>
            <a:t>Đồ</a:t>
          </a:r>
          <a:r>
            <a:rPr lang="en-US" sz="3000" kern="1200" dirty="0"/>
            <a:t> </a:t>
          </a:r>
          <a:r>
            <a:rPr lang="en-US" sz="3000" kern="1200" dirty="0" err="1"/>
            <a:t>dùng</a:t>
          </a:r>
          <a:endParaRPr lang="en-US" sz="3000" kern="1200" dirty="0"/>
        </a:p>
      </dsp:txBody>
      <dsp:txXfrm>
        <a:off x="6599330" y="261235"/>
        <a:ext cx="1261353" cy="126135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9BF7D-F8EC-7543-8FE1-97BCE3779E12}">
      <dsp:nvSpPr>
        <dsp:cNvPr id="0" name=""/>
        <dsp:cNvSpPr/>
      </dsp:nvSpPr>
      <dsp:spPr>
        <a:xfrm>
          <a:off x="179" y="573633"/>
          <a:ext cx="2473242" cy="1209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Trước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ngủ</a:t>
          </a:r>
          <a:endParaRPr lang="en-US" sz="2800" kern="1200" dirty="0">
            <a:latin typeface="Times New Roman" panose="02020603050405020304" pitchFamily="18" charset="0"/>
            <a:cs typeface="Times New Roman" panose="02020603050405020304" pitchFamily="18" charset="0"/>
          </a:endParaRPr>
        </a:p>
      </dsp:txBody>
      <dsp:txXfrm>
        <a:off x="179" y="573633"/>
        <a:ext cx="2473242" cy="806400"/>
      </dsp:txXfrm>
    </dsp:sp>
    <dsp:sp modelId="{ADFAC5BB-89A6-034E-858D-0E6B45091CB9}">
      <dsp:nvSpPr>
        <dsp:cNvPr id="0" name=""/>
        <dsp:cNvSpPr/>
      </dsp:nvSpPr>
      <dsp:spPr>
        <a:xfrm>
          <a:off x="506746" y="1380033"/>
          <a:ext cx="2473242" cy="3465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Cô</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sắp</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xếp</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phòng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ngủ</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gọn</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gàng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sạch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sẽ</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yên</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tĩnh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thoáng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mát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về</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mùa</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hè</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ấm</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áp</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về</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mùa</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đông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phòng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ngủ</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được</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giảm</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ánh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sáng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bằng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cách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đóng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bớt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1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số</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cửa</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tắt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bớt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đèn</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 Cho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vệ</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endPar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Cởi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bớt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quần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áo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cần</a:t>
          </a:r>
          <a:endPar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endParaRPr>
        </a:p>
      </dsp:txBody>
      <dsp:txXfrm>
        <a:off x="579185" y="1452472"/>
        <a:ext cx="2328364" cy="3320122"/>
      </dsp:txXfrm>
    </dsp:sp>
    <dsp:sp modelId="{E017D3ED-D9A3-F24A-969D-28444644E826}">
      <dsp:nvSpPr>
        <dsp:cNvPr id="0" name=""/>
        <dsp:cNvSpPr/>
      </dsp:nvSpPr>
      <dsp:spPr>
        <a:xfrm>
          <a:off x="2855862" y="668950"/>
          <a:ext cx="810775" cy="6157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855862" y="792103"/>
        <a:ext cx="626046" cy="369459"/>
      </dsp:txXfrm>
    </dsp:sp>
    <dsp:sp modelId="{85BF82CE-696A-E548-B5A9-8B5213DF932D}">
      <dsp:nvSpPr>
        <dsp:cNvPr id="0" name=""/>
        <dsp:cNvSpPr/>
      </dsp:nvSpPr>
      <dsp:spPr>
        <a:xfrm>
          <a:off x="4003187" y="573633"/>
          <a:ext cx="2473242" cy="1209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ngủ</a:t>
          </a:r>
          <a:endParaRPr lang="en-US" sz="2800" kern="1200" dirty="0">
            <a:latin typeface="Times New Roman" panose="02020603050405020304" pitchFamily="18" charset="0"/>
            <a:cs typeface="Times New Roman" panose="02020603050405020304" pitchFamily="18" charset="0"/>
          </a:endParaRPr>
        </a:p>
      </dsp:txBody>
      <dsp:txXfrm>
        <a:off x="4003187" y="573633"/>
        <a:ext cx="2473242" cy="806400"/>
      </dsp:txXfrm>
    </dsp:sp>
    <dsp:sp modelId="{BA07E50D-0F1C-0341-B604-853F64F52BAC}">
      <dsp:nvSpPr>
        <dsp:cNvPr id="0" name=""/>
        <dsp:cNvSpPr/>
      </dsp:nvSpPr>
      <dsp:spPr>
        <a:xfrm>
          <a:off x="3973160" y="1380033"/>
          <a:ext cx="3546431" cy="3465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Cho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đúng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giờ</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khó</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yếu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nằm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riêng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gần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cô</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béo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nằm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khác</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err="1">
              <a:latin typeface="Times New Roman" panose="02020603050405020304" pitchFamily="18" charset="0"/>
              <a:cs typeface="Times New Roman" panose="02020603050405020304" pitchFamily="18" charset="0"/>
            </a:rPr>
            <a:t>Cô</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theo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dõi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đảm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điều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lí</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ổn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định</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Xử</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lí</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kịp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những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tình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huống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bất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ngờ</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xảy</a:t>
          </a:r>
          <a:r>
            <a:rPr lang="en-US" sz="1600" kern="1200" dirty="0">
              <a:latin typeface="Times New Roman" panose="02020603050405020304" pitchFamily="18" charset="0"/>
              <a:cs typeface="Times New Roman" panose="02020603050405020304" pitchFamily="18" charset="0"/>
            </a:rPr>
            <a:t> ra </a:t>
          </a:r>
          <a:r>
            <a:rPr lang="en-US" sz="1600" kern="1200" dirty="0" err="1">
              <a:latin typeface="Times New Roman" panose="02020603050405020304" pitchFamily="18" charset="0"/>
              <a:cs typeface="Times New Roman" panose="02020603050405020304" pitchFamily="18" charset="0"/>
            </a:rPr>
            <a:t>để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đảm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ngon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giấc</a:t>
          </a:r>
          <a:endParaRPr lang="en-US" sz="1600" kern="1200" dirty="0">
            <a:latin typeface="Times New Roman" panose="02020603050405020304" pitchFamily="18" charset="0"/>
            <a:cs typeface="Times New Roman" panose="02020603050405020304" pitchFamily="18" charset="0"/>
          </a:endParaRPr>
        </a:p>
      </dsp:txBody>
      <dsp:txXfrm>
        <a:off x="4074646" y="1481519"/>
        <a:ext cx="3343459" cy="3262028"/>
      </dsp:txXfrm>
    </dsp:sp>
    <dsp:sp modelId="{1CCAA384-24D8-D340-82F0-106FC84D427E}">
      <dsp:nvSpPr>
        <dsp:cNvPr id="0" name=""/>
        <dsp:cNvSpPr/>
      </dsp:nvSpPr>
      <dsp:spPr>
        <a:xfrm>
          <a:off x="6985512" y="668950"/>
          <a:ext cx="1079256" cy="6157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6985512" y="792103"/>
        <a:ext cx="894527" cy="369459"/>
      </dsp:txXfrm>
    </dsp:sp>
    <dsp:sp modelId="{E32125B9-425B-C742-8FE3-6BB9878B597A}">
      <dsp:nvSpPr>
        <dsp:cNvPr id="0" name=""/>
        <dsp:cNvSpPr/>
      </dsp:nvSpPr>
      <dsp:spPr>
        <a:xfrm>
          <a:off x="8512762" y="573633"/>
          <a:ext cx="2473242" cy="1209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Sau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ngủ</a:t>
          </a:r>
          <a:endParaRPr lang="en-US" sz="2800" kern="1200" dirty="0">
            <a:latin typeface="Times New Roman" panose="02020603050405020304" pitchFamily="18" charset="0"/>
            <a:cs typeface="Times New Roman" panose="02020603050405020304" pitchFamily="18" charset="0"/>
          </a:endParaRPr>
        </a:p>
      </dsp:txBody>
      <dsp:txXfrm>
        <a:off x="8512762" y="573633"/>
        <a:ext cx="2473242" cy="806400"/>
      </dsp:txXfrm>
    </dsp:sp>
    <dsp:sp modelId="{16EAD141-45A0-6842-87FE-0144710FB920}">
      <dsp:nvSpPr>
        <dsp:cNvPr id="0" name=""/>
        <dsp:cNvSpPr/>
      </dsp:nvSpPr>
      <dsp:spPr>
        <a:xfrm>
          <a:off x="9019330" y="1380033"/>
          <a:ext cx="2473242" cy="3465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Cho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thức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dậy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lần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lượt</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err="1">
              <a:latin typeface="Times New Roman" panose="02020603050405020304" pitchFamily="18" charset="0"/>
              <a:cs typeface="Times New Roman" panose="02020603050405020304" pitchFamily="18" charset="0"/>
            </a:rPr>
            <a:t>Cô</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đèn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kéo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rèm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tăng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dần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ánh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sáng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Cho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tập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một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động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nhẹ</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nhàng</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Cho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vệ</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nhân</a:t>
          </a:r>
          <a:r>
            <a:rPr lang="en-US" sz="1600" kern="1200" dirty="0">
              <a:latin typeface="Times New Roman" panose="02020603050405020304" pitchFamily="18" charset="0"/>
              <a:cs typeface="Times New Roman" panose="02020603050405020304" pitchFamily="18" charset="0"/>
            </a:rPr>
            <a:t> </a:t>
          </a:r>
        </a:p>
        <a:p>
          <a:pPr marL="171450" lvl="1" indent="-171450" algn="l" defTabSz="711200">
            <a:lnSpc>
              <a:spcPct val="90000"/>
            </a:lnSpc>
            <a:spcBef>
              <a:spcPct val="0"/>
            </a:spcBef>
            <a:spcAft>
              <a:spcPct val="15000"/>
            </a:spcAft>
            <a:buChar char="••"/>
          </a:pPr>
          <a:r>
            <a:rPr lang="en-US" sz="1600" kern="1200" dirty="0" err="1">
              <a:latin typeface="Times New Roman" panose="02020603050405020304" pitchFamily="18" charset="0"/>
              <a:cs typeface="Times New Roman" panose="02020603050405020304" pitchFamily="18" charset="0"/>
            </a:rPr>
            <a:t>Chuẩn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bị</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bữa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phụ</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chiều</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endParaRPr lang="en-US" sz="1600" kern="1200" dirty="0">
            <a:latin typeface="Times New Roman" panose="02020603050405020304" pitchFamily="18" charset="0"/>
            <a:cs typeface="Times New Roman" panose="02020603050405020304" pitchFamily="18" charset="0"/>
          </a:endParaRPr>
        </a:p>
      </dsp:txBody>
      <dsp:txXfrm>
        <a:off x="9091769" y="1452472"/>
        <a:ext cx="2328364" cy="3320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957C9-5EB9-C44E-9EC4-437C2D93D94B}">
      <dsp:nvSpPr>
        <dsp:cNvPr id="0" name=""/>
        <dsp:cNvSpPr/>
      </dsp:nvSpPr>
      <dsp:spPr>
        <a:xfrm rot="16200000">
          <a:off x="-2005032" y="2806505"/>
          <a:ext cx="4547094" cy="433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2178" bIns="0" numCol="1" spcCol="1270" anchor="t" anchorCtr="0">
          <a:noAutofit/>
        </a:bodyPr>
        <a:lstStyle/>
        <a:p>
          <a:pPr lvl="0" algn="r" defTabSz="889000">
            <a:lnSpc>
              <a:spcPct val="90000"/>
            </a:lnSpc>
            <a:spcBef>
              <a:spcPct val="0"/>
            </a:spcBef>
            <a:spcAft>
              <a:spcPct val="35000"/>
            </a:spcAft>
          </a:pPr>
          <a:endParaRPr lang="en-US" sz="2000" kern="1200"/>
        </a:p>
      </dsp:txBody>
      <dsp:txXfrm>
        <a:off x="-2005032" y="2806505"/>
        <a:ext cx="4547094" cy="433336"/>
      </dsp:txXfrm>
    </dsp:sp>
    <dsp:sp modelId="{FDA10809-4EF7-BD46-9C44-3408AABEA63F}">
      <dsp:nvSpPr>
        <dsp:cNvPr id="0" name=""/>
        <dsp:cNvSpPr/>
      </dsp:nvSpPr>
      <dsp:spPr>
        <a:xfrm>
          <a:off x="762460" y="749626"/>
          <a:ext cx="2158473" cy="45470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382178" rIns="199136" bIns="199136" numCol="1" spcCol="1270" anchor="t" anchorCtr="0">
          <a:noAutofit/>
        </a:bodyPr>
        <a:lstStyle/>
        <a:p>
          <a:pPr marL="0" marR="0" lvl="0" indent="0" algn="l" defTabSz="914400" eaLnBrk="1" fontAlgn="auto" latinLnBrk="0" hangingPunct="1">
            <a:lnSpc>
              <a:spcPct val="150000"/>
            </a:lnSpc>
            <a:spcBef>
              <a:spcPct val="0"/>
            </a:spcBef>
            <a:spcAft>
              <a:spcPts val="0"/>
            </a:spcAft>
            <a:buClrTx/>
            <a:buSzTx/>
            <a:buFontTx/>
            <a:buChar char="••"/>
            <a:tabLst/>
            <a:defRPr/>
          </a:pP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Về</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a:solidFill>
                <a:schemeClr val="tx2"/>
              </a:solidFill>
              <a:latin typeface="Times New Roman" panose="02020603050405020304" pitchFamily="18" charset="0"/>
              <a:cs typeface="Times New Roman" panose="02020603050405020304" pitchFamily="18" charset="0"/>
            </a:rPr>
            <a:t>khẩu</a:t>
          </a:r>
          <a:r>
            <a:rPr lang="en-US" sz="2800" b="0" kern="1200" dirty="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phần</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thực</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đơn</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số</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bữa</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ăn</a:t>
          </a:r>
          <a:endParaRPr lang="en-US" sz="2800" b="0" kern="1200" dirty="0" smtClean="0">
            <a:solidFill>
              <a:schemeClr val="tx2"/>
            </a:solidFill>
            <a:latin typeface="Times New Roman" panose="02020603050405020304" pitchFamily="18" charset="0"/>
            <a:cs typeface="Times New Roman" panose="02020603050405020304" pitchFamily="18" charset="0"/>
          </a:endParaRPr>
        </a:p>
        <a:p>
          <a:pPr marL="285750" lvl="1" indent="0" algn="l" defTabSz="1244600">
            <a:lnSpc>
              <a:spcPct val="150000"/>
            </a:lnSpc>
            <a:spcBef>
              <a:spcPct val="0"/>
            </a:spcBef>
            <a:spcAft>
              <a:spcPct val="15000"/>
            </a:spcAft>
            <a:buChar char="••"/>
          </a:pPr>
          <a:endParaRPr lang="en-US" sz="2800" b="0" kern="1200" dirty="0">
            <a:solidFill>
              <a:schemeClr val="tx2"/>
            </a:solidFill>
            <a:latin typeface="Times New Roman" panose="02020603050405020304" pitchFamily="18" charset="0"/>
            <a:cs typeface="Times New Roman" panose="02020603050405020304" pitchFamily="18" charset="0"/>
          </a:endParaRPr>
        </a:p>
      </dsp:txBody>
      <dsp:txXfrm>
        <a:off x="762460" y="749626"/>
        <a:ext cx="2158473" cy="4547094"/>
      </dsp:txXfrm>
    </dsp:sp>
    <dsp:sp modelId="{F2B2CD21-78AF-E540-B66C-93B27CD5B144}">
      <dsp:nvSpPr>
        <dsp:cNvPr id="0" name=""/>
        <dsp:cNvSpPr/>
      </dsp:nvSpPr>
      <dsp:spPr>
        <a:xfrm>
          <a:off x="51846" y="177622"/>
          <a:ext cx="866672" cy="86667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DB447A-FD72-E140-A974-BB93666C5BC3}">
      <dsp:nvSpPr>
        <dsp:cNvPr id="0" name=""/>
        <dsp:cNvSpPr/>
      </dsp:nvSpPr>
      <dsp:spPr>
        <a:xfrm rot="16200000">
          <a:off x="1135546" y="2806505"/>
          <a:ext cx="4547094" cy="433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2178" bIns="0" numCol="1" spcCol="1270" anchor="t" anchorCtr="0">
          <a:noAutofit/>
        </a:bodyPr>
        <a:lstStyle/>
        <a:p>
          <a:pPr lvl="0" algn="r" defTabSz="889000">
            <a:lnSpc>
              <a:spcPct val="90000"/>
            </a:lnSpc>
            <a:spcBef>
              <a:spcPct val="0"/>
            </a:spcBef>
            <a:spcAft>
              <a:spcPct val="35000"/>
            </a:spcAft>
          </a:pPr>
          <a:endParaRPr lang="en-US" sz="2000" kern="1200"/>
        </a:p>
      </dsp:txBody>
      <dsp:txXfrm>
        <a:off x="1135546" y="2806505"/>
        <a:ext cx="4547094" cy="433336"/>
      </dsp:txXfrm>
    </dsp:sp>
    <dsp:sp modelId="{80B48900-6E7D-784D-A1A8-8D36D1384E46}">
      <dsp:nvSpPr>
        <dsp:cNvPr id="0" name=""/>
        <dsp:cNvSpPr/>
      </dsp:nvSpPr>
      <dsp:spPr>
        <a:xfrm>
          <a:off x="3875734" y="790550"/>
          <a:ext cx="2158473" cy="45470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382178" rIns="199136" bIns="199136" numCol="1" spcCol="1270" anchor="t" anchorCtr="0">
          <a:noAutofit/>
        </a:bodyPr>
        <a:lstStyle/>
        <a:p>
          <a:pPr marL="285750" lvl="1" indent="-285750" algn="l" defTabSz="1244600">
            <a:lnSpc>
              <a:spcPct val="150000"/>
            </a:lnSpc>
            <a:spcBef>
              <a:spcPct val="0"/>
            </a:spcBef>
            <a:spcAft>
              <a:spcPct val="15000"/>
            </a:spcAft>
            <a:buChar char="••"/>
          </a:pPr>
          <a:r>
            <a:rPr lang="en-US" sz="2800" b="0" kern="1200" dirty="0" err="1" smtClean="0">
              <a:solidFill>
                <a:schemeClr val="tx2"/>
              </a:solidFill>
              <a:latin typeface="Times New Roman" panose="02020603050405020304" pitchFamily="18" charset="0"/>
              <a:cs typeface="Times New Roman" panose="02020603050405020304" pitchFamily="18" charset="0"/>
            </a:rPr>
            <a:t>Về</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điều</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kiện</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cơ</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sở</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vật</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chất</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đồ</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dùng</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thiết</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bị</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tài</a:t>
          </a: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cs typeface="Times New Roman" panose="02020603050405020304" pitchFamily="18" charset="0"/>
            </a:rPr>
            <a:t>chính</a:t>
          </a:r>
          <a:endParaRPr lang="en-US" sz="2800" b="0" kern="1200" dirty="0">
            <a:solidFill>
              <a:schemeClr val="tx2"/>
            </a:solidFill>
            <a:latin typeface="Times New Roman" panose="02020603050405020304" pitchFamily="18" charset="0"/>
            <a:cs typeface="Times New Roman" panose="02020603050405020304" pitchFamily="18" charset="0"/>
          </a:endParaRPr>
        </a:p>
      </dsp:txBody>
      <dsp:txXfrm>
        <a:off x="3875734" y="790550"/>
        <a:ext cx="2158473" cy="4547094"/>
      </dsp:txXfrm>
    </dsp:sp>
    <dsp:sp modelId="{EFC088E6-0979-EE49-883B-54E446E3B94C}">
      <dsp:nvSpPr>
        <dsp:cNvPr id="0" name=""/>
        <dsp:cNvSpPr/>
      </dsp:nvSpPr>
      <dsp:spPr>
        <a:xfrm>
          <a:off x="3192425" y="177622"/>
          <a:ext cx="866672" cy="86667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891CF5-D260-C248-A7B1-3D8516217EAA}">
      <dsp:nvSpPr>
        <dsp:cNvPr id="0" name=""/>
        <dsp:cNvSpPr/>
      </dsp:nvSpPr>
      <dsp:spPr>
        <a:xfrm rot="16200000">
          <a:off x="4276124" y="2806505"/>
          <a:ext cx="4547094" cy="433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2178" bIns="0" numCol="1" spcCol="1270" anchor="t" anchorCtr="0">
          <a:noAutofit/>
        </a:bodyPr>
        <a:lstStyle/>
        <a:p>
          <a:pPr lvl="0" algn="r" defTabSz="889000">
            <a:lnSpc>
              <a:spcPct val="90000"/>
            </a:lnSpc>
            <a:spcBef>
              <a:spcPct val="0"/>
            </a:spcBef>
            <a:spcAft>
              <a:spcPct val="35000"/>
            </a:spcAft>
          </a:pPr>
          <a:endParaRPr lang="en-US" sz="2000" kern="1200"/>
        </a:p>
      </dsp:txBody>
      <dsp:txXfrm>
        <a:off x="4276124" y="2806505"/>
        <a:ext cx="4547094" cy="433336"/>
      </dsp:txXfrm>
    </dsp:sp>
    <dsp:sp modelId="{DF083C4D-E47B-C943-A0E8-2E2379C45B42}">
      <dsp:nvSpPr>
        <dsp:cNvPr id="0" name=""/>
        <dsp:cNvSpPr/>
      </dsp:nvSpPr>
      <dsp:spPr>
        <a:xfrm>
          <a:off x="6766339" y="394362"/>
          <a:ext cx="2158473" cy="525762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382178" rIns="199136" bIns="199136" numCol="1" spcCol="1270" anchor="t" anchorCtr="0">
          <a:noAutofit/>
        </a:bodyPr>
        <a:lstStyle/>
        <a:p>
          <a:pPr marL="285750" lvl="1" indent="-285750" algn="l" defTabSz="1244600">
            <a:lnSpc>
              <a:spcPct val="150000"/>
            </a:lnSpc>
            <a:spcBef>
              <a:spcPct val="0"/>
            </a:spcBef>
            <a:spcAft>
              <a:spcPct val="15000"/>
            </a:spcAft>
            <a:buFont typeface="Arial" panose="020B0604020202020204" pitchFamily="34" charset="0"/>
            <a:buChar char="••"/>
          </a:pPr>
          <a:r>
            <a:rPr lang="en-US" sz="2800" b="0" kern="12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0" kern="12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quy</a:t>
          </a:r>
          <a:r>
            <a:rPr lang="en-US" sz="28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chế</a:t>
          </a:r>
          <a:r>
            <a:rPr lang="en-US" sz="28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8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nấu</a:t>
          </a:r>
          <a:r>
            <a:rPr lang="en-US" sz="28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nướng</a:t>
          </a:r>
          <a:r>
            <a:rPr lang="en-US" sz="28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đàm</a:t>
          </a:r>
          <a:r>
            <a:rPr lang="en-US" sz="28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an </a:t>
          </a:r>
          <a:r>
            <a:rPr lang="en-US" sz="28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toàn</a:t>
          </a:r>
          <a:r>
            <a:rPr lang="en-US" sz="28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2800" b="0" kern="1200" dirty="0">
            <a:solidFill>
              <a:schemeClr val="tx2"/>
            </a:solidFill>
            <a:latin typeface="Times New Roman" panose="02020603050405020304" pitchFamily="18" charset="0"/>
            <a:cs typeface="Times New Roman" panose="02020603050405020304" pitchFamily="18" charset="0"/>
          </a:endParaRPr>
        </a:p>
      </dsp:txBody>
      <dsp:txXfrm>
        <a:off x="6766339" y="394362"/>
        <a:ext cx="2158473" cy="5257623"/>
      </dsp:txXfrm>
    </dsp:sp>
    <dsp:sp modelId="{896FFBA2-1FD6-D844-869F-63F9225C2EF8}">
      <dsp:nvSpPr>
        <dsp:cNvPr id="0" name=""/>
        <dsp:cNvSpPr/>
      </dsp:nvSpPr>
      <dsp:spPr>
        <a:xfrm>
          <a:off x="6333003" y="177622"/>
          <a:ext cx="866672" cy="86667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2416C-A905-40EE-9B6B-50C132DCD897}">
      <dsp:nvSpPr>
        <dsp:cNvPr id="0" name=""/>
        <dsp:cNvSpPr/>
      </dsp:nvSpPr>
      <dsp:spPr>
        <a:xfrm>
          <a:off x="489348" y="1838"/>
          <a:ext cx="2315452" cy="138927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120000"/>
            </a:lnSpc>
            <a:spcBef>
              <a:spcPct val="0"/>
            </a:spcBef>
            <a:spcAft>
              <a:spcPts val="200"/>
            </a:spcAft>
          </a:pPr>
          <a:r>
            <a:rPr lang="en-US" sz="1300" b="1" kern="1200" dirty="0" smtClean="0">
              <a:solidFill>
                <a:schemeClr val="accent5">
                  <a:lumMod val="75000"/>
                </a:schemeClr>
              </a:solidFill>
            </a:rPr>
            <a:t>KHU VỰC GIAO </a:t>
          </a:r>
          <a:r>
            <a:rPr lang="en-US" sz="1300" b="1" kern="1200" dirty="0">
              <a:solidFill>
                <a:schemeClr val="accent5">
                  <a:lumMod val="75000"/>
                </a:schemeClr>
              </a:solidFill>
            </a:rPr>
            <a:t>NHẬN THỰC </a:t>
          </a:r>
          <a:r>
            <a:rPr lang="en-US" sz="1300" b="1" kern="1200" dirty="0" smtClean="0">
              <a:solidFill>
                <a:schemeClr val="accent5">
                  <a:lumMod val="75000"/>
                </a:schemeClr>
              </a:solidFill>
            </a:rPr>
            <a:t>PHẨM VÀ SƠ CHẾ</a:t>
          </a:r>
          <a:endParaRPr lang="en-US" sz="1300" kern="1200" dirty="0">
            <a:solidFill>
              <a:schemeClr val="accent5">
                <a:lumMod val="75000"/>
              </a:schemeClr>
            </a:solidFill>
          </a:endParaRPr>
        </a:p>
      </dsp:txBody>
      <dsp:txXfrm>
        <a:off x="530038" y="42528"/>
        <a:ext cx="2234072" cy="1307891"/>
      </dsp:txXfrm>
    </dsp:sp>
    <dsp:sp modelId="{0A7865EE-F6F4-4F7B-BC6F-CD6BCBC71A1E}">
      <dsp:nvSpPr>
        <dsp:cNvPr id="0" name=""/>
        <dsp:cNvSpPr/>
      </dsp:nvSpPr>
      <dsp:spPr>
        <a:xfrm>
          <a:off x="3008559" y="409357"/>
          <a:ext cx="490875" cy="57423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3008559" y="524203"/>
        <a:ext cx="343613" cy="344540"/>
      </dsp:txXfrm>
    </dsp:sp>
    <dsp:sp modelId="{E781485B-5090-43A2-BCC6-21563DE40D5C}">
      <dsp:nvSpPr>
        <dsp:cNvPr id="0" name=""/>
        <dsp:cNvSpPr/>
      </dsp:nvSpPr>
      <dsp:spPr>
        <a:xfrm>
          <a:off x="3730980" y="1838"/>
          <a:ext cx="2315452" cy="1389271"/>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120000"/>
            </a:lnSpc>
            <a:spcBef>
              <a:spcPct val="0"/>
            </a:spcBef>
            <a:spcAft>
              <a:spcPts val="200"/>
            </a:spcAft>
          </a:pPr>
          <a:r>
            <a:rPr lang="en-US" sz="1300" b="1" kern="1200" dirty="0" smtClean="0">
              <a:solidFill>
                <a:srgbClr val="002060"/>
              </a:solidFill>
            </a:rPr>
            <a:t>KHU VỰC CHẾ </a:t>
          </a:r>
          <a:r>
            <a:rPr lang="en-US" sz="1300" b="1" kern="1200" dirty="0">
              <a:solidFill>
                <a:srgbClr val="002060"/>
              </a:solidFill>
            </a:rPr>
            <a:t>BIẾN THỰC PHẨM</a:t>
          </a:r>
          <a:endParaRPr lang="en-US" sz="1300" kern="1200" dirty="0">
            <a:solidFill>
              <a:srgbClr val="002060"/>
            </a:solidFill>
          </a:endParaRPr>
        </a:p>
      </dsp:txBody>
      <dsp:txXfrm>
        <a:off x="3771670" y="42528"/>
        <a:ext cx="2234072" cy="1307891"/>
      </dsp:txXfrm>
    </dsp:sp>
    <dsp:sp modelId="{A9493FB5-4191-49A3-AB8A-C7D9CF4E55C1}">
      <dsp:nvSpPr>
        <dsp:cNvPr id="0" name=""/>
        <dsp:cNvSpPr/>
      </dsp:nvSpPr>
      <dsp:spPr>
        <a:xfrm>
          <a:off x="6250192" y="409357"/>
          <a:ext cx="490875" cy="574232"/>
        </a:xfrm>
        <a:prstGeom prst="rightArrow">
          <a:avLst>
            <a:gd name="adj1" fmla="val 60000"/>
            <a:gd name="adj2" fmla="val 5000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6250192" y="524203"/>
        <a:ext cx="343613" cy="344540"/>
      </dsp:txXfrm>
    </dsp:sp>
    <dsp:sp modelId="{22C8EE96-81C1-4DC9-A0D4-8E5B6D8E7FF6}">
      <dsp:nvSpPr>
        <dsp:cNvPr id="0" name=""/>
        <dsp:cNvSpPr/>
      </dsp:nvSpPr>
      <dsp:spPr>
        <a:xfrm>
          <a:off x="6972613" y="1838"/>
          <a:ext cx="2315452" cy="1389271"/>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KHU VỰC NẤU ĂN</a:t>
          </a:r>
          <a:endParaRPr lang="en-US" sz="1300" kern="1200" dirty="0"/>
        </a:p>
      </dsp:txBody>
      <dsp:txXfrm>
        <a:off x="7013303" y="42528"/>
        <a:ext cx="2234072" cy="1307891"/>
      </dsp:txXfrm>
    </dsp:sp>
    <dsp:sp modelId="{6CB08916-7DE1-4575-8187-D9BF92680A77}">
      <dsp:nvSpPr>
        <dsp:cNvPr id="0" name=""/>
        <dsp:cNvSpPr/>
      </dsp:nvSpPr>
      <dsp:spPr>
        <a:xfrm rot="5400000">
          <a:off x="7884901" y="1553191"/>
          <a:ext cx="490875" cy="574232"/>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7958069" y="1594869"/>
        <a:ext cx="344540" cy="343613"/>
      </dsp:txXfrm>
    </dsp:sp>
    <dsp:sp modelId="{C51FD398-D0AE-4289-809F-76AD2D75471C}">
      <dsp:nvSpPr>
        <dsp:cNvPr id="0" name=""/>
        <dsp:cNvSpPr/>
      </dsp:nvSpPr>
      <dsp:spPr>
        <a:xfrm>
          <a:off x="6972613" y="2317290"/>
          <a:ext cx="2315452" cy="138927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120000"/>
            </a:lnSpc>
            <a:spcBef>
              <a:spcPct val="0"/>
            </a:spcBef>
            <a:spcAft>
              <a:spcPts val="200"/>
            </a:spcAft>
          </a:pPr>
          <a:r>
            <a:rPr lang="en-US" sz="1300" b="1" kern="1200" dirty="0" smtClean="0"/>
            <a:t>KHU VỰC </a:t>
          </a:r>
        </a:p>
        <a:p>
          <a:pPr lvl="0" algn="ctr" defTabSz="577850">
            <a:lnSpc>
              <a:spcPct val="120000"/>
            </a:lnSpc>
            <a:spcBef>
              <a:spcPct val="0"/>
            </a:spcBef>
            <a:spcAft>
              <a:spcPts val="200"/>
            </a:spcAft>
          </a:pPr>
          <a:r>
            <a:rPr lang="en-US" sz="1300" b="1" kern="1200" dirty="0" smtClean="0"/>
            <a:t>CHIA THỨC ĂN</a:t>
          </a:r>
          <a:endParaRPr lang="en-US" sz="1300" kern="1200" dirty="0"/>
        </a:p>
      </dsp:txBody>
      <dsp:txXfrm>
        <a:off x="7013303" y="2357980"/>
        <a:ext cx="2234072" cy="1307891"/>
      </dsp:txXfrm>
    </dsp:sp>
    <dsp:sp modelId="{349B063F-09AD-40C4-8EB9-5309872C254D}">
      <dsp:nvSpPr>
        <dsp:cNvPr id="0" name=""/>
        <dsp:cNvSpPr/>
      </dsp:nvSpPr>
      <dsp:spPr>
        <a:xfrm rot="10800000">
          <a:off x="6298713" y="2724809"/>
          <a:ext cx="476223" cy="57423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6441580" y="2839655"/>
        <a:ext cx="333356" cy="344540"/>
      </dsp:txXfrm>
    </dsp:sp>
    <dsp:sp modelId="{5F3D06FB-6527-4BEE-BD9F-90EB6E4B21F3}">
      <dsp:nvSpPr>
        <dsp:cNvPr id="0" name=""/>
        <dsp:cNvSpPr/>
      </dsp:nvSpPr>
      <dsp:spPr>
        <a:xfrm>
          <a:off x="3758627" y="2317290"/>
          <a:ext cx="2315452" cy="138927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070C0"/>
              </a:solidFill>
            </a:rPr>
            <a:t>KHO LƯƠNG THỰC</a:t>
          </a:r>
          <a:endParaRPr lang="en-US" sz="1300" kern="1200" dirty="0">
            <a:solidFill>
              <a:srgbClr val="0070C0"/>
            </a:solidFill>
          </a:endParaRPr>
        </a:p>
      </dsp:txBody>
      <dsp:txXfrm>
        <a:off x="3799317" y="2357980"/>
        <a:ext cx="2234072" cy="1307891"/>
      </dsp:txXfrm>
    </dsp:sp>
    <dsp:sp modelId="{9DF43675-5E90-4354-B3DC-72BB3F6C9533}">
      <dsp:nvSpPr>
        <dsp:cNvPr id="0" name=""/>
        <dsp:cNvSpPr/>
      </dsp:nvSpPr>
      <dsp:spPr>
        <a:xfrm rot="10800000">
          <a:off x="3043256" y="2724809"/>
          <a:ext cx="505528" cy="57423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3194914" y="2839655"/>
        <a:ext cx="353870" cy="344540"/>
      </dsp:txXfrm>
    </dsp:sp>
    <dsp:sp modelId="{FA2A259E-9A8A-41D2-AAE4-5F9BB3B4B3FE}">
      <dsp:nvSpPr>
        <dsp:cNvPr id="0" name=""/>
        <dsp:cNvSpPr/>
      </dsp:nvSpPr>
      <dsp:spPr>
        <a:xfrm>
          <a:off x="489348" y="2317290"/>
          <a:ext cx="2315452" cy="138927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marR="0" lvl="0" indent="0" algn="ctr" defTabSz="914400" eaLnBrk="1" fontAlgn="auto" latinLnBrk="0" hangingPunct="1">
            <a:lnSpc>
              <a:spcPct val="120000"/>
            </a:lnSpc>
            <a:spcBef>
              <a:spcPct val="0"/>
            </a:spcBef>
            <a:spcAft>
              <a:spcPts val="200"/>
            </a:spcAft>
            <a:buClrTx/>
            <a:buSzTx/>
            <a:buFontTx/>
            <a:buNone/>
            <a:tabLst/>
            <a:defRPr/>
          </a:pPr>
          <a:r>
            <a:rPr lang="en-US" sz="1300" b="1" kern="1200" dirty="0" smtClean="0">
              <a:solidFill>
                <a:schemeClr val="accent4">
                  <a:lumMod val="75000"/>
                </a:schemeClr>
              </a:solidFill>
            </a:rPr>
            <a:t>KHO THỰC PHẨM</a:t>
          </a:r>
          <a:endParaRPr lang="en-US" sz="1300" kern="1200" dirty="0" smtClean="0">
            <a:solidFill>
              <a:schemeClr val="accent4">
                <a:lumMod val="75000"/>
              </a:schemeClr>
            </a:solidFill>
          </a:endParaRPr>
        </a:p>
        <a:p>
          <a:pPr lvl="0" algn="ctr" defTabSz="577850">
            <a:lnSpc>
              <a:spcPct val="120000"/>
            </a:lnSpc>
            <a:spcBef>
              <a:spcPct val="0"/>
            </a:spcBef>
            <a:spcAft>
              <a:spcPts val="200"/>
            </a:spcAft>
          </a:pPr>
          <a:endParaRPr lang="en-US" sz="1300" kern="1200" dirty="0"/>
        </a:p>
      </dsp:txBody>
      <dsp:txXfrm>
        <a:off x="530038" y="2357980"/>
        <a:ext cx="2234072" cy="13078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6B0FF-55A6-E142-A799-91A83D278DF6}">
      <dsp:nvSpPr>
        <dsp:cNvPr id="0" name=""/>
        <dsp:cNvSpPr/>
      </dsp:nvSpPr>
      <dsp:spPr>
        <a:xfrm>
          <a:off x="44984" y="681042"/>
          <a:ext cx="11546551" cy="1349770"/>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150000"/>
            </a:lnSpc>
            <a:spcBef>
              <a:spcPct val="0"/>
            </a:spcBef>
            <a:spcAft>
              <a:spcPct val="35000"/>
            </a:spcAft>
          </a:pPr>
          <a:r>
            <a:rPr lang="en-US" sz="30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Tham</a:t>
          </a:r>
          <a:r>
            <a:rPr lang="en-US" sz="30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mưu</a:t>
          </a:r>
          <a:r>
            <a:rPr lang="en-US" sz="30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bổ</a:t>
          </a:r>
          <a:r>
            <a:rPr lang="en-US" sz="30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sung </a:t>
          </a:r>
          <a:r>
            <a:rPr lang="en-US" sz="30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trang</a:t>
          </a:r>
          <a:r>
            <a:rPr lang="en-US" sz="30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30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bị</a:t>
          </a:r>
          <a:r>
            <a:rPr lang="en-US" sz="30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chăm</a:t>
          </a:r>
          <a:r>
            <a:rPr lang="en-US" sz="30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kern="1200" dirty="0" err="1" smtClean="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sóc</a:t>
          </a:r>
          <a:r>
            <a:rPr lang="en-US" sz="3000" b="0" i="1" kern="1200" dirty="0" smtClean="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nuôi</a:t>
          </a:r>
          <a:r>
            <a:rPr lang="en-US" sz="30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30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hàng</a:t>
          </a:r>
          <a:r>
            <a:rPr lang="en-US" sz="30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năm</a:t>
          </a:r>
          <a:endParaRPr lang="en-US" sz="3000" b="0" i="1" kern="1200" dirty="0">
            <a:solidFill>
              <a:schemeClr val="accent5"/>
            </a:solidFill>
            <a:latin typeface="Times New Roman" panose="02020603050405020304" pitchFamily="18" charset="0"/>
            <a:cs typeface="Times New Roman" panose="02020603050405020304" pitchFamily="18" charset="0"/>
          </a:endParaRPr>
        </a:p>
      </dsp:txBody>
      <dsp:txXfrm>
        <a:off x="84517" y="720575"/>
        <a:ext cx="11467485" cy="1270704"/>
      </dsp:txXfrm>
    </dsp:sp>
    <dsp:sp modelId="{C6DD1F6B-EA71-9F4D-B985-CB5FFAED5BD7}">
      <dsp:nvSpPr>
        <dsp:cNvPr id="0" name=""/>
        <dsp:cNvSpPr/>
      </dsp:nvSpPr>
      <dsp:spPr>
        <a:xfrm>
          <a:off x="4435" y="1987174"/>
          <a:ext cx="1349770" cy="1349770"/>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E8B806-282A-7F43-82FD-BCE3C6872061}">
      <dsp:nvSpPr>
        <dsp:cNvPr id="0" name=""/>
        <dsp:cNvSpPr/>
      </dsp:nvSpPr>
      <dsp:spPr>
        <a:xfrm>
          <a:off x="0" y="2005058"/>
          <a:ext cx="11628242" cy="1349770"/>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150000"/>
            </a:lnSpc>
            <a:spcBef>
              <a:spcPct val="0"/>
            </a:spcBef>
            <a:spcAft>
              <a:spcPct val="35000"/>
            </a:spcAft>
          </a:pPr>
          <a:r>
            <a:rPr lang="en-US" sz="2400" kern="1200" dirty="0">
              <a:solidFill>
                <a:schemeClr val="tx2"/>
              </a:solidFill>
              <a:latin typeface="Times New Roman" panose="02020603050405020304" pitchFamily="18" charset="0"/>
              <a:cs typeface="Times New Roman" panose="02020603050405020304" pitchFamily="18" charset="0"/>
            </a:rPr>
            <a:t>Ban </a:t>
          </a:r>
          <a:r>
            <a:rPr lang="en-US" sz="2400" kern="1200" dirty="0" err="1" smtClean="0">
              <a:solidFill>
                <a:schemeClr val="tx2"/>
              </a:solidFill>
              <a:latin typeface="Times New Roman" panose="02020603050405020304" pitchFamily="18" charset="0"/>
              <a:cs typeface="Times New Roman" panose="02020603050405020304" pitchFamily="18" charset="0"/>
            </a:rPr>
            <a:t>Giám</a:t>
          </a:r>
          <a:r>
            <a:rPr lang="en-US" sz="2400" kern="1200" dirty="0" smtClean="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hiệu</a:t>
          </a:r>
          <a:r>
            <a:rPr lang="en-US" sz="2400" kern="1200" dirty="0">
              <a:solidFill>
                <a:schemeClr val="tx2"/>
              </a:solidFill>
              <a:latin typeface="Times New Roman" panose="02020603050405020304" pitchFamily="18" charset="0"/>
              <a:cs typeface="Times New Roman" panose="02020603050405020304" pitchFamily="18" charset="0"/>
            </a:rPr>
            <a:t>/</a:t>
          </a:r>
          <a:r>
            <a:rPr lang="en-US" sz="2400" kern="1200" dirty="0" err="1">
              <a:solidFill>
                <a:schemeClr val="tx2"/>
              </a:solidFill>
              <a:latin typeface="Times New Roman" panose="02020603050405020304" pitchFamily="18" charset="0"/>
              <a:cs typeface="Times New Roman" panose="02020603050405020304" pitchFamily="18" charset="0"/>
            </a:rPr>
            <a:t>chủ</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cơ</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sở</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giáo</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dục</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mầm</a:t>
          </a:r>
          <a:r>
            <a:rPr lang="en-US" sz="2400" kern="1200" dirty="0">
              <a:solidFill>
                <a:schemeClr val="tx2"/>
              </a:solidFill>
              <a:latin typeface="Times New Roman" panose="02020603050405020304" pitchFamily="18" charset="0"/>
              <a:cs typeface="Times New Roman" panose="02020603050405020304" pitchFamily="18" charset="0"/>
            </a:rPr>
            <a:t> non </a:t>
          </a:r>
          <a:r>
            <a:rPr lang="en-US" sz="2400" kern="1200" dirty="0" err="1">
              <a:solidFill>
                <a:schemeClr val="tx2"/>
              </a:solidFill>
              <a:latin typeface="Times New Roman" panose="02020603050405020304" pitchFamily="18" charset="0"/>
              <a:cs typeface="Times New Roman" panose="02020603050405020304" pitchFamily="18" charset="0"/>
            </a:rPr>
            <a:t>chỉ</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đạo</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giáo</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viên</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nhân</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viên</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rà</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soát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danh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mục</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trang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thiết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bị</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phục</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vụ</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chăm</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sóc</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nuôi</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dưỡng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trên</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lớp</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nhà</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bếp</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lập</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biểu</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đề</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nghị</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bổ</a:t>
          </a:r>
          <a:r>
            <a:rPr lang="en-US" sz="2400" kern="1200" dirty="0">
              <a:solidFill>
                <a:schemeClr val="tx2"/>
              </a:solidFill>
              <a:latin typeface="Times New Roman" panose="02020603050405020304" pitchFamily="18" charset="0"/>
              <a:cs typeface="Times New Roman" panose="02020603050405020304" pitchFamily="18" charset="0"/>
            </a:rPr>
            <a:t> sung</a:t>
          </a:r>
        </a:p>
      </dsp:txBody>
      <dsp:txXfrm>
        <a:off x="65902" y="2070960"/>
        <a:ext cx="11496438" cy="1217966"/>
      </dsp:txXfrm>
    </dsp:sp>
    <dsp:sp modelId="{B3F28440-C6EC-C342-9D92-857FD426D73E}">
      <dsp:nvSpPr>
        <dsp:cNvPr id="0" name=""/>
        <dsp:cNvSpPr/>
      </dsp:nvSpPr>
      <dsp:spPr>
        <a:xfrm>
          <a:off x="22653" y="3952244"/>
          <a:ext cx="1349770" cy="1349770"/>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0B947A-9EC5-4245-A1C6-829D2E94022D}">
      <dsp:nvSpPr>
        <dsp:cNvPr id="0" name=""/>
        <dsp:cNvSpPr/>
      </dsp:nvSpPr>
      <dsp:spPr>
        <a:xfrm>
          <a:off x="57875" y="3498917"/>
          <a:ext cx="11591807" cy="2256424"/>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just" defTabSz="1066800">
            <a:lnSpc>
              <a:spcPct val="150000"/>
            </a:lnSpc>
            <a:spcBef>
              <a:spcPct val="0"/>
            </a:spcBef>
            <a:spcAft>
              <a:spcPct val="35000"/>
            </a:spcAft>
          </a:pPr>
          <a:r>
            <a:rPr lang="en-US" sz="2400" kern="1200" dirty="0" err="1">
              <a:solidFill>
                <a:schemeClr val="tx2"/>
              </a:solidFill>
              <a:latin typeface="Times New Roman" panose="02020603050405020304" pitchFamily="18" charset="0"/>
              <a:cs typeface="Times New Roman" panose="02020603050405020304" pitchFamily="18" charset="0"/>
            </a:rPr>
            <a:t>Nhà</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trường</a:t>
          </a:r>
          <a:r>
            <a:rPr lang="en-US" sz="2400" kern="1200" dirty="0">
              <a:solidFill>
                <a:schemeClr val="tx2"/>
              </a:solidFill>
              <a:latin typeface="Times New Roman" panose="02020603050405020304" pitchFamily="18" charset="0"/>
              <a:cs typeface="Times New Roman" panose="02020603050405020304" pitchFamily="18" charset="0"/>
            </a:rPr>
            <a:t>/</a:t>
          </a:r>
          <a:r>
            <a:rPr lang="en-US" sz="2400" kern="1200" dirty="0" err="1">
              <a:solidFill>
                <a:schemeClr val="tx2"/>
              </a:solidFill>
              <a:latin typeface="Times New Roman" panose="02020603050405020304" pitchFamily="18" charset="0"/>
              <a:cs typeface="Times New Roman" panose="02020603050405020304" pitchFamily="18" charset="0"/>
            </a:rPr>
            <a:t>cơ</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sở</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giáo</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dục</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mầm</a:t>
          </a:r>
          <a:r>
            <a:rPr lang="en-US" sz="2400" kern="1200" dirty="0">
              <a:solidFill>
                <a:schemeClr val="tx2"/>
              </a:solidFill>
              <a:latin typeface="Times New Roman" panose="02020603050405020304" pitchFamily="18" charset="0"/>
              <a:cs typeface="Times New Roman" panose="02020603050405020304" pitchFamily="18" charset="0"/>
            </a:rPr>
            <a:t> non </a:t>
          </a:r>
          <a:r>
            <a:rPr lang="en-US" sz="2400" kern="1200" dirty="0" err="1">
              <a:solidFill>
                <a:schemeClr val="tx2"/>
              </a:solidFill>
              <a:latin typeface="Times New Roman" panose="02020603050405020304" pitchFamily="18" charset="0"/>
              <a:cs typeface="Times New Roman" panose="02020603050405020304" pitchFamily="18" charset="0"/>
            </a:rPr>
            <a:t>tổng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hợp</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danh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mục</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đề</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xuất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từ</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nhóm</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lớp</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nhà</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bếp</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rà</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soát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chung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toàn</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trường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và</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xây</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dựng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kế</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hoạch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mua</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sắm</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sửa</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chữa</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trình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các</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cấp</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quản</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lí</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phê</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duyệt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trang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cấp</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hoặc</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chủ</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động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mua</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sắm</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từ</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kinh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phí</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nhà</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trường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kinh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phí</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xã</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hội</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hoá</a:t>
          </a:r>
          <a:r>
            <a:rPr lang="en-US" sz="2400" kern="1200" dirty="0">
              <a:solidFill>
                <a:schemeClr val="tx2"/>
              </a:solidFill>
              <a:latin typeface="Times New Roman" panose="02020603050405020304" pitchFamily="18" charset="0"/>
              <a:cs typeface="Times New Roman" panose="02020603050405020304" pitchFamily="18" charset="0"/>
            </a:rPr>
            <a:t>...</a:t>
          </a:r>
          <a:r>
            <a:rPr lang="en-US" sz="2400" kern="1200" dirty="0" err="1">
              <a:solidFill>
                <a:schemeClr val="tx2"/>
              </a:solidFill>
              <a:latin typeface="Times New Roman" panose="02020603050405020304" pitchFamily="18" charset="0"/>
              <a:cs typeface="Times New Roman" panose="02020603050405020304" pitchFamily="18" charset="0"/>
            </a:rPr>
            <a:t>theo</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quy</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định</a:t>
          </a:r>
          <a:r>
            <a:rPr lang="en-US" sz="2400" kern="1200" dirty="0">
              <a:solidFill>
                <a:schemeClr val="tx2"/>
              </a:solidFill>
              <a:latin typeface="Times New Roman" panose="02020603050405020304" pitchFamily="18" charset="0"/>
              <a:cs typeface="Times New Roman" panose="02020603050405020304" pitchFamily="18" charset="0"/>
            </a:rPr>
            <a:t>.</a:t>
          </a:r>
        </a:p>
      </dsp:txBody>
      <dsp:txXfrm>
        <a:off x="168044" y="3609086"/>
        <a:ext cx="11371469" cy="20360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B2727-2BCF-44C2-81D9-01D876B74578}">
      <dsp:nvSpPr>
        <dsp:cNvPr id="0" name=""/>
        <dsp:cNvSpPr/>
      </dsp:nvSpPr>
      <dsp:spPr>
        <a:xfrm>
          <a:off x="4111611" y="797958"/>
          <a:ext cx="612934" cy="91440"/>
        </a:xfrm>
        <a:custGeom>
          <a:avLst/>
          <a:gdLst/>
          <a:ahLst/>
          <a:cxnLst/>
          <a:rect l="0" t="0" r="0" b="0"/>
          <a:pathLst>
            <a:path>
              <a:moveTo>
                <a:pt x="0" y="45720"/>
              </a:moveTo>
              <a:lnTo>
                <a:pt x="612934" y="45720"/>
              </a:lnTo>
            </a:path>
          </a:pathLst>
        </a:custGeom>
        <a:noFill/>
        <a:ln w="6350" cap="flat" cmpd="sng" algn="ctr">
          <a:solidFill>
            <a:schemeClr val="tx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01990" y="840460"/>
        <a:ext cx="32176" cy="6435"/>
      </dsp:txXfrm>
    </dsp:sp>
    <dsp:sp modelId="{F666E1B6-1F1B-4D15-A1B1-5D0796F7F95A}">
      <dsp:nvSpPr>
        <dsp:cNvPr id="0" name=""/>
        <dsp:cNvSpPr/>
      </dsp:nvSpPr>
      <dsp:spPr>
        <a:xfrm>
          <a:off x="1315437" y="4286"/>
          <a:ext cx="2797973" cy="16787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1. </a:t>
          </a:r>
          <a:r>
            <a:rPr lang="en-US" sz="2400" kern="1200" dirty="0" err="1" smtClean="0"/>
            <a:t>Giao</a:t>
          </a:r>
          <a:r>
            <a:rPr lang="en-US" sz="2400" kern="1200" dirty="0" smtClean="0"/>
            <a:t> </a:t>
          </a:r>
          <a:r>
            <a:rPr lang="en-US" sz="2400" kern="1200" dirty="0" err="1" smtClean="0"/>
            <a:t>nhận</a:t>
          </a:r>
          <a:r>
            <a:rPr lang="en-US" sz="2400" kern="1200" dirty="0" smtClean="0"/>
            <a:t> </a:t>
          </a:r>
          <a:r>
            <a:rPr lang="en-US" sz="2400" kern="1200" dirty="0" err="1" smtClean="0"/>
            <a:t>thực</a:t>
          </a:r>
          <a:r>
            <a:rPr lang="en-US" sz="2400" kern="1200" dirty="0" smtClean="0"/>
            <a:t> </a:t>
          </a:r>
          <a:r>
            <a:rPr lang="en-US" sz="2400" kern="1200" dirty="0" err="1" smtClean="0"/>
            <a:t>phẩm</a:t>
          </a:r>
          <a:endParaRPr lang="en-US" sz="2400" kern="1200" dirty="0"/>
        </a:p>
      </dsp:txBody>
      <dsp:txXfrm>
        <a:off x="1315437" y="4286"/>
        <a:ext cx="2797973" cy="1678784"/>
      </dsp:txXfrm>
    </dsp:sp>
    <dsp:sp modelId="{387E0E32-AC13-4C8B-B2DC-8922B3D15D1B}">
      <dsp:nvSpPr>
        <dsp:cNvPr id="0" name=""/>
        <dsp:cNvSpPr/>
      </dsp:nvSpPr>
      <dsp:spPr>
        <a:xfrm>
          <a:off x="2714424" y="1681270"/>
          <a:ext cx="3441507" cy="612934"/>
        </a:xfrm>
        <a:custGeom>
          <a:avLst/>
          <a:gdLst/>
          <a:ahLst/>
          <a:cxnLst/>
          <a:rect l="0" t="0" r="0" b="0"/>
          <a:pathLst>
            <a:path>
              <a:moveTo>
                <a:pt x="3441507" y="0"/>
              </a:moveTo>
              <a:lnTo>
                <a:pt x="3441507" y="323567"/>
              </a:lnTo>
              <a:lnTo>
                <a:pt x="0" y="323567"/>
              </a:lnTo>
              <a:lnTo>
                <a:pt x="0" y="612934"/>
              </a:lnTo>
            </a:path>
          </a:pathLst>
        </a:custGeom>
        <a:noFill/>
        <a:ln w="6350" cap="flat" cmpd="sng" algn="ctr">
          <a:solidFill>
            <a:schemeClr val="tx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47649" y="1984520"/>
        <a:ext cx="175057" cy="6435"/>
      </dsp:txXfrm>
    </dsp:sp>
    <dsp:sp modelId="{F49D93A9-01A1-4E7B-BEA7-3E4832F69F29}">
      <dsp:nvSpPr>
        <dsp:cNvPr id="0" name=""/>
        <dsp:cNvSpPr/>
      </dsp:nvSpPr>
      <dsp:spPr>
        <a:xfrm>
          <a:off x="4756945" y="4286"/>
          <a:ext cx="2797973" cy="1678784"/>
        </a:xfrm>
        <a:prstGeom prst="rect">
          <a:avLst/>
        </a:prstGeom>
        <a:solidFill>
          <a:schemeClr val="accent5">
            <a:hueOff val="3430705"/>
            <a:satOff val="-4920"/>
            <a:lumOff val="2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2">
                  <a:lumMod val="75000"/>
                  <a:lumOff val="25000"/>
                </a:schemeClr>
              </a:solidFill>
            </a:rPr>
            <a:t>2.</a:t>
          </a:r>
          <a:r>
            <a:rPr lang="en-US" sz="2400" kern="1200" dirty="0" smtClean="0"/>
            <a:t> </a:t>
          </a:r>
          <a:r>
            <a:rPr lang="en-US" sz="2400" kern="1200" dirty="0" err="1" smtClean="0">
              <a:solidFill>
                <a:schemeClr val="tx2">
                  <a:lumMod val="75000"/>
                  <a:lumOff val="25000"/>
                </a:schemeClr>
              </a:solidFill>
            </a:rPr>
            <a:t>Sơ</a:t>
          </a:r>
          <a:r>
            <a:rPr lang="en-US" sz="2400" kern="1200" dirty="0" smtClean="0">
              <a:solidFill>
                <a:schemeClr val="tx2">
                  <a:lumMod val="75000"/>
                  <a:lumOff val="25000"/>
                </a:schemeClr>
              </a:solidFill>
            </a:rPr>
            <a:t> </a:t>
          </a:r>
          <a:r>
            <a:rPr lang="en-US" sz="2400" kern="1200" dirty="0" err="1" smtClean="0">
              <a:solidFill>
                <a:schemeClr val="tx2">
                  <a:lumMod val="75000"/>
                  <a:lumOff val="25000"/>
                </a:schemeClr>
              </a:solidFill>
            </a:rPr>
            <a:t>chế</a:t>
          </a:r>
          <a:r>
            <a:rPr lang="en-US" sz="2400" kern="1200" dirty="0" smtClean="0">
              <a:solidFill>
                <a:schemeClr val="tx2">
                  <a:lumMod val="75000"/>
                  <a:lumOff val="25000"/>
                </a:schemeClr>
              </a:solidFill>
            </a:rPr>
            <a:t> </a:t>
          </a:r>
          <a:r>
            <a:rPr lang="en-US" sz="2400" kern="1200" dirty="0" err="1" smtClean="0">
              <a:solidFill>
                <a:schemeClr val="tx2">
                  <a:lumMod val="75000"/>
                  <a:lumOff val="25000"/>
                </a:schemeClr>
              </a:solidFill>
            </a:rPr>
            <a:t>thực</a:t>
          </a:r>
          <a:r>
            <a:rPr lang="en-US" sz="2400" kern="1200" dirty="0" smtClean="0">
              <a:solidFill>
                <a:schemeClr val="tx2">
                  <a:lumMod val="75000"/>
                  <a:lumOff val="25000"/>
                </a:schemeClr>
              </a:solidFill>
            </a:rPr>
            <a:t> </a:t>
          </a:r>
          <a:r>
            <a:rPr lang="en-US" sz="2400" kern="1200" dirty="0" err="1" smtClean="0">
              <a:solidFill>
                <a:schemeClr val="tx2">
                  <a:lumMod val="75000"/>
                  <a:lumOff val="25000"/>
                </a:schemeClr>
              </a:solidFill>
            </a:rPr>
            <a:t>phẩm</a:t>
          </a:r>
          <a:endParaRPr lang="en-US" sz="2400" kern="1200" dirty="0">
            <a:solidFill>
              <a:schemeClr val="tx2">
                <a:lumMod val="75000"/>
                <a:lumOff val="25000"/>
              </a:schemeClr>
            </a:solidFill>
          </a:endParaRPr>
        </a:p>
      </dsp:txBody>
      <dsp:txXfrm>
        <a:off x="4756945" y="4286"/>
        <a:ext cx="2797973" cy="1678784"/>
      </dsp:txXfrm>
    </dsp:sp>
    <dsp:sp modelId="{F067D8C9-1225-4E7F-A957-4578D9384533}">
      <dsp:nvSpPr>
        <dsp:cNvPr id="0" name=""/>
        <dsp:cNvSpPr/>
      </dsp:nvSpPr>
      <dsp:spPr>
        <a:xfrm>
          <a:off x="4111611" y="3120277"/>
          <a:ext cx="612934" cy="91440"/>
        </a:xfrm>
        <a:custGeom>
          <a:avLst/>
          <a:gdLst/>
          <a:ahLst/>
          <a:cxnLst/>
          <a:rect l="0" t="0" r="0" b="0"/>
          <a:pathLst>
            <a:path>
              <a:moveTo>
                <a:pt x="0" y="45720"/>
              </a:moveTo>
              <a:lnTo>
                <a:pt x="612934" y="45720"/>
              </a:lnTo>
            </a:path>
          </a:pathLst>
        </a:custGeom>
        <a:noFill/>
        <a:ln w="6350" cap="flat" cmpd="sng" algn="ctr">
          <a:solidFill>
            <a:schemeClr val="tx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01990" y="3162779"/>
        <a:ext cx="32176" cy="6435"/>
      </dsp:txXfrm>
    </dsp:sp>
    <dsp:sp modelId="{A51253A5-EE23-47C5-9BB8-9FCDB0669195}">
      <dsp:nvSpPr>
        <dsp:cNvPr id="0" name=""/>
        <dsp:cNvSpPr/>
      </dsp:nvSpPr>
      <dsp:spPr>
        <a:xfrm>
          <a:off x="1315437" y="2326604"/>
          <a:ext cx="2797973" cy="1678784"/>
        </a:xfrm>
        <a:prstGeom prst="rect">
          <a:avLst/>
        </a:prstGeom>
        <a:solidFill>
          <a:schemeClr val="accent5">
            <a:hueOff val="6861410"/>
            <a:satOff val="-9840"/>
            <a:lumOff val="4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3. </a:t>
          </a:r>
          <a:r>
            <a:rPr lang="en-US" sz="2400" kern="1200" dirty="0" err="1" smtClean="0"/>
            <a:t>Chế</a:t>
          </a:r>
          <a:r>
            <a:rPr lang="en-US" sz="2400" kern="1200" dirty="0" smtClean="0"/>
            <a:t> </a:t>
          </a:r>
          <a:r>
            <a:rPr lang="en-US" sz="2400" kern="1200" dirty="0" err="1" smtClean="0"/>
            <a:t>biến</a:t>
          </a:r>
          <a:r>
            <a:rPr lang="en-US" sz="2400" kern="1200" dirty="0" smtClean="0"/>
            <a:t>, </a:t>
          </a:r>
          <a:r>
            <a:rPr lang="en-US" sz="2400" kern="1200" dirty="0" err="1" smtClean="0"/>
            <a:t>nấu</a:t>
          </a:r>
          <a:r>
            <a:rPr lang="en-US" sz="2400" kern="1200" dirty="0" smtClean="0"/>
            <a:t> </a:t>
          </a:r>
          <a:r>
            <a:rPr lang="en-US" sz="2400" kern="1200" dirty="0" err="1" smtClean="0"/>
            <a:t>nướng</a:t>
          </a:r>
          <a:endParaRPr lang="en-US" sz="2400" kern="1200" dirty="0"/>
        </a:p>
      </dsp:txBody>
      <dsp:txXfrm>
        <a:off x="1315437" y="2326604"/>
        <a:ext cx="2797973" cy="1678784"/>
      </dsp:txXfrm>
    </dsp:sp>
    <dsp:sp modelId="{43E16EA5-3AF1-4509-92FC-34D8772A203C}">
      <dsp:nvSpPr>
        <dsp:cNvPr id="0" name=""/>
        <dsp:cNvSpPr/>
      </dsp:nvSpPr>
      <dsp:spPr>
        <a:xfrm>
          <a:off x="2714424" y="4003589"/>
          <a:ext cx="3441507" cy="612934"/>
        </a:xfrm>
        <a:custGeom>
          <a:avLst/>
          <a:gdLst/>
          <a:ahLst/>
          <a:cxnLst/>
          <a:rect l="0" t="0" r="0" b="0"/>
          <a:pathLst>
            <a:path>
              <a:moveTo>
                <a:pt x="3441507" y="0"/>
              </a:moveTo>
              <a:lnTo>
                <a:pt x="3441507" y="323567"/>
              </a:lnTo>
              <a:lnTo>
                <a:pt x="0" y="323567"/>
              </a:lnTo>
              <a:lnTo>
                <a:pt x="0" y="612934"/>
              </a:lnTo>
            </a:path>
          </a:pathLst>
        </a:custGeom>
        <a:noFill/>
        <a:ln w="6350" cap="flat" cmpd="sng" algn="ctr">
          <a:solidFill>
            <a:schemeClr val="tx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47649" y="4306838"/>
        <a:ext cx="175057" cy="6435"/>
      </dsp:txXfrm>
    </dsp:sp>
    <dsp:sp modelId="{D015FAA0-2BC8-4E18-8642-7D0621D10C76}">
      <dsp:nvSpPr>
        <dsp:cNvPr id="0" name=""/>
        <dsp:cNvSpPr/>
      </dsp:nvSpPr>
      <dsp:spPr>
        <a:xfrm>
          <a:off x="4756945" y="2326604"/>
          <a:ext cx="2797973" cy="1678784"/>
        </a:xfrm>
        <a:prstGeom prst="rect">
          <a:avLst/>
        </a:prstGeom>
        <a:solidFill>
          <a:schemeClr val="accent5">
            <a:hueOff val="10292116"/>
            <a:satOff val="-14759"/>
            <a:lumOff val="7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accent5"/>
              </a:solidFill>
            </a:rPr>
            <a:t>4. </a:t>
          </a:r>
          <a:r>
            <a:rPr lang="en-US" sz="2400" kern="1200" dirty="0" err="1" smtClean="0">
              <a:solidFill>
                <a:schemeClr val="accent5"/>
              </a:solidFill>
            </a:rPr>
            <a:t>Lưu</a:t>
          </a:r>
          <a:r>
            <a:rPr lang="en-US" sz="2400" kern="1200" dirty="0" smtClean="0">
              <a:solidFill>
                <a:schemeClr val="accent5"/>
              </a:solidFill>
            </a:rPr>
            <a:t> </a:t>
          </a:r>
          <a:r>
            <a:rPr lang="en-US" sz="2400" kern="1200" dirty="0" err="1" smtClean="0">
              <a:solidFill>
                <a:schemeClr val="accent5"/>
              </a:solidFill>
            </a:rPr>
            <a:t>mẫu</a:t>
          </a:r>
          <a:r>
            <a:rPr lang="en-US" sz="2400" kern="1200" dirty="0" smtClean="0">
              <a:solidFill>
                <a:schemeClr val="accent5"/>
              </a:solidFill>
            </a:rPr>
            <a:t> </a:t>
          </a:r>
          <a:r>
            <a:rPr lang="en-US" sz="2400" kern="1200" dirty="0" err="1" smtClean="0">
              <a:solidFill>
                <a:schemeClr val="accent5"/>
              </a:solidFill>
            </a:rPr>
            <a:t>thức</a:t>
          </a:r>
          <a:r>
            <a:rPr lang="en-US" sz="2400" kern="1200" dirty="0" smtClean="0">
              <a:solidFill>
                <a:schemeClr val="accent5"/>
              </a:solidFill>
            </a:rPr>
            <a:t> </a:t>
          </a:r>
          <a:r>
            <a:rPr lang="en-US" sz="2400" kern="1200" dirty="0" err="1" smtClean="0">
              <a:solidFill>
                <a:schemeClr val="accent5"/>
              </a:solidFill>
            </a:rPr>
            <a:t>ăn</a:t>
          </a:r>
          <a:endParaRPr lang="en-US" sz="2400" kern="1200" dirty="0">
            <a:solidFill>
              <a:schemeClr val="accent5"/>
            </a:solidFill>
          </a:endParaRPr>
        </a:p>
      </dsp:txBody>
      <dsp:txXfrm>
        <a:off x="4756945" y="2326604"/>
        <a:ext cx="2797973" cy="1678784"/>
      </dsp:txXfrm>
    </dsp:sp>
    <dsp:sp modelId="{F7255DDC-970B-43DE-8C5E-8C05F4F9B2A4}">
      <dsp:nvSpPr>
        <dsp:cNvPr id="0" name=""/>
        <dsp:cNvSpPr/>
      </dsp:nvSpPr>
      <dsp:spPr>
        <a:xfrm>
          <a:off x="4111611" y="5427771"/>
          <a:ext cx="568474" cy="91440"/>
        </a:xfrm>
        <a:custGeom>
          <a:avLst/>
          <a:gdLst/>
          <a:ahLst/>
          <a:cxnLst/>
          <a:rect l="0" t="0" r="0" b="0"/>
          <a:pathLst>
            <a:path>
              <a:moveTo>
                <a:pt x="0" y="60543"/>
              </a:moveTo>
              <a:lnTo>
                <a:pt x="301337" y="60543"/>
              </a:lnTo>
              <a:lnTo>
                <a:pt x="301337" y="45720"/>
              </a:lnTo>
              <a:lnTo>
                <a:pt x="568474" y="45720"/>
              </a:lnTo>
            </a:path>
          </a:pathLst>
        </a:custGeom>
        <a:noFill/>
        <a:ln w="6350" cap="flat" cmpd="sng" algn="ctr">
          <a:solidFill>
            <a:schemeClr val="tx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80867" y="5470274"/>
        <a:ext cx="29962" cy="6435"/>
      </dsp:txXfrm>
    </dsp:sp>
    <dsp:sp modelId="{DCEF467A-FC74-4E6A-B8F8-D13053957125}">
      <dsp:nvSpPr>
        <dsp:cNvPr id="0" name=""/>
        <dsp:cNvSpPr/>
      </dsp:nvSpPr>
      <dsp:spPr>
        <a:xfrm>
          <a:off x="1315437" y="4648923"/>
          <a:ext cx="2797973" cy="1678784"/>
        </a:xfrm>
        <a:prstGeom prst="rect">
          <a:avLst/>
        </a:prstGeom>
        <a:solidFill>
          <a:schemeClr val="accent5">
            <a:hueOff val="13722820"/>
            <a:satOff val="-19679"/>
            <a:lumOff val="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5. Chia </a:t>
          </a:r>
          <a:r>
            <a:rPr lang="en-US" sz="2400" kern="1200" dirty="0" err="1" smtClean="0"/>
            <a:t>ăn</a:t>
          </a:r>
          <a:endParaRPr lang="en-US" sz="2400" kern="1200" dirty="0"/>
        </a:p>
      </dsp:txBody>
      <dsp:txXfrm>
        <a:off x="1315437" y="4648923"/>
        <a:ext cx="2797973" cy="1678784"/>
      </dsp:txXfrm>
    </dsp:sp>
    <dsp:sp modelId="{11DD24D7-83ED-405C-9EAD-1F86D04F05EB}">
      <dsp:nvSpPr>
        <dsp:cNvPr id="0" name=""/>
        <dsp:cNvSpPr/>
      </dsp:nvSpPr>
      <dsp:spPr>
        <a:xfrm>
          <a:off x="4712485" y="4634099"/>
          <a:ext cx="2797973" cy="1678784"/>
        </a:xfrm>
        <a:prstGeom prst="rect">
          <a:avLst/>
        </a:prstGeom>
        <a:solidFill>
          <a:schemeClr val="accent5">
            <a:hueOff val="17153525"/>
            <a:satOff val="-24599"/>
            <a:lumOff val="1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6. </a:t>
          </a:r>
          <a:r>
            <a:rPr lang="en-US" sz="2400" kern="1200" dirty="0" err="1" smtClean="0"/>
            <a:t>Vệ</a:t>
          </a:r>
          <a:r>
            <a:rPr lang="en-US" sz="2400" kern="1200" dirty="0" smtClean="0"/>
            <a:t> </a:t>
          </a:r>
          <a:r>
            <a:rPr lang="en-US" sz="2400" kern="1200" dirty="0" err="1" smtClean="0"/>
            <a:t>sinh</a:t>
          </a:r>
          <a:r>
            <a:rPr lang="en-US" sz="2400" kern="1200" dirty="0" smtClean="0"/>
            <a:t> </a:t>
          </a:r>
          <a:r>
            <a:rPr lang="en-US" sz="2400" kern="1200" dirty="0" err="1" smtClean="0"/>
            <a:t>dụng</a:t>
          </a:r>
          <a:r>
            <a:rPr lang="en-US" sz="2400" kern="1200" dirty="0" smtClean="0"/>
            <a:t> </a:t>
          </a:r>
          <a:r>
            <a:rPr lang="en-US" sz="2400" kern="1200" dirty="0" err="1" smtClean="0"/>
            <a:t>cụ</a:t>
          </a:r>
          <a:r>
            <a:rPr lang="en-US" sz="2400" kern="1200" dirty="0" smtClean="0"/>
            <a:t>, </a:t>
          </a:r>
          <a:r>
            <a:rPr lang="en-US" sz="2400" kern="1200" dirty="0" err="1" smtClean="0"/>
            <a:t>thiết</a:t>
          </a:r>
          <a:r>
            <a:rPr lang="en-US" sz="2400" kern="1200" dirty="0" smtClean="0"/>
            <a:t> </a:t>
          </a:r>
          <a:r>
            <a:rPr lang="en-US" sz="2400" kern="1200" dirty="0" err="1" smtClean="0"/>
            <a:t>bị</a:t>
          </a:r>
          <a:endParaRPr lang="en-US" sz="2400" kern="1200" dirty="0"/>
        </a:p>
      </dsp:txBody>
      <dsp:txXfrm>
        <a:off x="4712485" y="4634099"/>
        <a:ext cx="2797973" cy="16787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C29B9-B24E-0A41-9575-36A80C51C725}">
      <dsp:nvSpPr>
        <dsp:cNvPr id="0" name=""/>
        <dsp:cNvSpPr/>
      </dsp:nvSpPr>
      <dsp:spPr>
        <a:xfrm>
          <a:off x="3928" y="0"/>
          <a:ext cx="11755732" cy="76918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en-US" sz="2800" b="1" kern="1200" dirty="0" err="1">
              <a:solidFill>
                <a:schemeClr val="tx1">
                  <a:lumMod val="60000"/>
                  <a:lumOff val="40000"/>
                </a:schemeClr>
              </a:solidFill>
              <a:latin typeface="Arial" panose="020B0604020202020204" pitchFamily="34" charset="0"/>
              <a:cs typeface="Arial" panose="020B0604020202020204" pitchFamily="34" charset="0"/>
            </a:rPr>
            <a:t>Về</a:t>
          </a:r>
          <a:r>
            <a:rPr lang="en-US" sz="2800" b="1" kern="1200" dirty="0">
              <a:solidFill>
                <a:schemeClr val="tx1">
                  <a:lumMod val="60000"/>
                  <a:lumOff val="40000"/>
                </a:schemeClr>
              </a:solidFill>
              <a:latin typeface="Arial" panose="020B0604020202020204" pitchFamily="34" charset="0"/>
              <a:cs typeface="Arial" panose="020B0604020202020204" pitchFamily="34" charset="0"/>
            </a:rPr>
            <a:t> </a:t>
          </a:r>
          <a:r>
            <a:rPr lang="en-US" sz="2800" b="1" kern="1200" dirty="0" err="1">
              <a:solidFill>
                <a:schemeClr val="tx1">
                  <a:lumMod val="60000"/>
                  <a:lumOff val="40000"/>
                </a:schemeClr>
              </a:solidFill>
              <a:latin typeface="Arial" panose="020B0604020202020204" pitchFamily="34" charset="0"/>
              <a:cs typeface="Arial" panose="020B0604020202020204" pitchFamily="34" charset="0"/>
            </a:rPr>
            <a:t>khẩu</a:t>
          </a:r>
          <a:r>
            <a:rPr lang="en-US" sz="2800" b="1" kern="1200" dirty="0">
              <a:solidFill>
                <a:schemeClr val="tx1">
                  <a:lumMod val="60000"/>
                  <a:lumOff val="40000"/>
                </a:schemeClr>
              </a:solidFill>
              <a:latin typeface="Arial" panose="020B0604020202020204" pitchFamily="34" charset="0"/>
              <a:cs typeface="Arial" panose="020B0604020202020204" pitchFamily="34" charset="0"/>
            </a:rPr>
            <a:t> </a:t>
          </a:r>
          <a:r>
            <a:rPr lang="en-US" sz="2800" b="1" kern="1200" dirty="0" err="1">
              <a:solidFill>
                <a:schemeClr val="tx1">
                  <a:lumMod val="60000"/>
                  <a:lumOff val="40000"/>
                </a:schemeClr>
              </a:solidFill>
              <a:latin typeface="Arial" panose="020B0604020202020204" pitchFamily="34" charset="0"/>
              <a:cs typeface="Arial" panose="020B0604020202020204" pitchFamily="34" charset="0"/>
            </a:rPr>
            <a:t>phần</a:t>
          </a:r>
          <a:r>
            <a:rPr lang="en-US" sz="2800" b="1" kern="1200" dirty="0">
              <a:solidFill>
                <a:schemeClr val="tx1">
                  <a:lumMod val="60000"/>
                  <a:lumOff val="40000"/>
                </a:schemeClr>
              </a:solidFill>
              <a:latin typeface="Arial" panose="020B0604020202020204" pitchFamily="34" charset="0"/>
              <a:cs typeface="Arial" panose="020B0604020202020204" pitchFamily="34" charset="0"/>
            </a:rPr>
            <a:t>, </a:t>
          </a:r>
          <a:r>
            <a:rPr lang="en-US" sz="2800" b="1" kern="1200" dirty="0" err="1">
              <a:solidFill>
                <a:schemeClr val="tx1">
                  <a:lumMod val="60000"/>
                  <a:lumOff val="40000"/>
                </a:schemeClr>
              </a:solidFill>
              <a:latin typeface="Arial" panose="020B0604020202020204" pitchFamily="34" charset="0"/>
              <a:cs typeface="Arial" panose="020B0604020202020204" pitchFamily="34" charset="0"/>
            </a:rPr>
            <a:t>thực</a:t>
          </a:r>
          <a:r>
            <a:rPr lang="en-US" sz="2800" b="1" kern="1200" dirty="0">
              <a:solidFill>
                <a:schemeClr val="tx1">
                  <a:lumMod val="60000"/>
                  <a:lumOff val="40000"/>
                </a:schemeClr>
              </a:solidFill>
              <a:latin typeface="Arial" panose="020B0604020202020204" pitchFamily="34" charset="0"/>
              <a:cs typeface="Arial" panose="020B0604020202020204" pitchFamily="34" charset="0"/>
            </a:rPr>
            <a:t> </a:t>
          </a:r>
          <a:r>
            <a:rPr lang="en-US" sz="2800" b="1" kern="1200" dirty="0" err="1">
              <a:solidFill>
                <a:schemeClr val="tx1">
                  <a:lumMod val="60000"/>
                  <a:lumOff val="40000"/>
                </a:schemeClr>
              </a:solidFill>
              <a:latin typeface="Arial" panose="020B0604020202020204" pitchFamily="34" charset="0"/>
              <a:cs typeface="Arial" panose="020B0604020202020204" pitchFamily="34" charset="0"/>
            </a:rPr>
            <a:t>đơn</a:t>
          </a:r>
          <a:r>
            <a:rPr lang="en-US" sz="2800" b="1" kern="1200" dirty="0">
              <a:solidFill>
                <a:schemeClr val="tx1">
                  <a:lumMod val="60000"/>
                  <a:lumOff val="40000"/>
                </a:schemeClr>
              </a:solidFill>
              <a:latin typeface="Arial" panose="020B0604020202020204" pitchFamily="34" charset="0"/>
              <a:cs typeface="Arial" panose="020B0604020202020204" pitchFamily="34" charset="0"/>
            </a:rPr>
            <a:t> </a:t>
          </a:r>
        </a:p>
      </dsp:txBody>
      <dsp:txXfrm>
        <a:off x="26457" y="22529"/>
        <a:ext cx="11710674" cy="724130"/>
      </dsp:txXfrm>
    </dsp:sp>
    <dsp:sp modelId="{1D819CD9-D474-C64A-92DC-25FD48474219}">
      <dsp:nvSpPr>
        <dsp:cNvPr id="0" name=""/>
        <dsp:cNvSpPr/>
      </dsp:nvSpPr>
      <dsp:spPr>
        <a:xfrm>
          <a:off x="81776" y="1012580"/>
          <a:ext cx="7437774" cy="91406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50000"/>
            </a:lnSpc>
            <a:spcBef>
              <a:spcPct val="0"/>
            </a:spcBef>
            <a:spcAft>
              <a:spcPct val="35000"/>
            </a:spcAft>
          </a:pPr>
          <a:r>
            <a:rPr lang="en-US" sz="2000" kern="1200" dirty="0" err="1">
              <a:solidFill>
                <a:schemeClr val="tx2"/>
              </a:solidFill>
              <a:latin typeface="Arial" panose="020B0604020202020204" pitchFamily="34" charset="0"/>
              <a:cs typeface="Arial" panose="020B0604020202020204" pitchFamily="34" charset="0"/>
            </a:rPr>
            <a:t>Yêu</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cầu</a:t>
          </a:r>
          <a:r>
            <a:rPr lang="en-US" sz="2000" kern="1200" dirty="0">
              <a:solidFill>
                <a:schemeClr val="tx2"/>
              </a:solidFill>
              <a:latin typeface="Arial" panose="020B0604020202020204" pitchFamily="34" charset="0"/>
              <a:cs typeface="Arial" panose="020B0604020202020204" pitchFamily="34" charset="0"/>
            </a:rPr>
            <a:t> </a:t>
          </a:r>
          <a:r>
            <a:rPr lang="vi-VN" sz="2000" kern="1200" dirty="0">
              <a:solidFill>
                <a:schemeClr val="tx2"/>
              </a:solidFill>
              <a:latin typeface="Arial" panose="020B0604020202020204" pitchFamily="34" charset="0"/>
              <a:cs typeface="Arial" panose="020B0604020202020204" pitchFamily="34" charset="0"/>
            </a:rPr>
            <a:t>tối thiểu </a:t>
          </a:r>
          <a:r>
            <a:rPr lang="en-US" sz="2000" kern="1200" dirty="0" err="1">
              <a:solidFill>
                <a:schemeClr val="tx2"/>
              </a:solidFill>
              <a:latin typeface="Arial" panose="020B0604020202020204" pitchFamily="34" charset="0"/>
              <a:cs typeface="Arial" panose="020B0604020202020204" pitchFamily="34" charset="0"/>
            </a:rPr>
            <a:t>khi</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xây</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dựng</a:t>
          </a:r>
          <a:r>
            <a:rPr lang="en-US" sz="2000" kern="1200" dirty="0">
              <a:solidFill>
                <a:schemeClr val="tx2"/>
              </a:solidFill>
              <a:latin typeface="Arial" panose="020B0604020202020204" pitchFamily="34" charset="0"/>
              <a:cs typeface="Arial" panose="020B0604020202020204" pitchFamily="34" charset="0"/>
            </a:rPr>
            <a:t> </a:t>
          </a:r>
          <a:r>
            <a:rPr lang="vi-VN" sz="2000" kern="1200" dirty="0">
              <a:solidFill>
                <a:schemeClr val="tx2"/>
              </a:solidFill>
              <a:latin typeface="Arial" panose="020B0604020202020204" pitchFamily="34" charset="0"/>
              <a:cs typeface="Arial" panose="020B0604020202020204" pitchFamily="34" charset="0"/>
            </a:rPr>
            <a:t>khẩu phần</a:t>
          </a:r>
          <a:endParaRPr lang="en-US" sz="2000" kern="1200" dirty="0">
            <a:solidFill>
              <a:schemeClr val="tx2"/>
            </a:solidFill>
            <a:latin typeface="Arial" panose="020B0604020202020204" pitchFamily="34" charset="0"/>
            <a:cs typeface="Arial" panose="020B0604020202020204" pitchFamily="34" charset="0"/>
          </a:endParaRPr>
        </a:p>
      </dsp:txBody>
      <dsp:txXfrm>
        <a:off x="108548" y="1039352"/>
        <a:ext cx="7384230" cy="860523"/>
      </dsp:txXfrm>
    </dsp:sp>
    <dsp:sp modelId="{C2DE50D8-FD89-4741-8062-95732E6F84AD}">
      <dsp:nvSpPr>
        <dsp:cNvPr id="0" name=""/>
        <dsp:cNvSpPr/>
      </dsp:nvSpPr>
      <dsp:spPr>
        <a:xfrm>
          <a:off x="16696" y="2260080"/>
          <a:ext cx="3962185" cy="210396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50000"/>
            </a:lnSpc>
            <a:spcBef>
              <a:spcPct val="0"/>
            </a:spcBef>
            <a:spcAft>
              <a:spcPct val="35000"/>
            </a:spcAft>
          </a:pPr>
          <a:r>
            <a:rPr lang="pt-BR" sz="2000" kern="1200" dirty="0" err="1">
              <a:solidFill>
                <a:schemeClr val="tx2"/>
              </a:solidFill>
              <a:latin typeface="Arial" panose="020B0604020202020204" pitchFamily="34" charset="0"/>
              <a:cs typeface="Arial" panose="020B0604020202020204" pitchFamily="34" charset="0"/>
            </a:rPr>
            <a:t>Bữa</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chính</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bao</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gồm</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các</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món</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cơm</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món</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mặn</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món</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canh</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Nếu</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có</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điều</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kiện</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bổ</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sung</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món</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tráng</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miệng</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là</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các</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loại</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quả</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chín</a:t>
          </a:r>
          <a:endParaRPr lang="en-US" sz="2000" kern="1200" dirty="0">
            <a:solidFill>
              <a:schemeClr val="tx2"/>
            </a:solidFill>
            <a:latin typeface="Arial" panose="020B0604020202020204" pitchFamily="34" charset="0"/>
            <a:cs typeface="Arial" panose="020B0604020202020204" pitchFamily="34" charset="0"/>
          </a:endParaRPr>
        </a:p>
      </dsp:txBody>
      <dsp:txXfrm>
        <a:off x="78319" y="2321703"/>
        <a:ext cx="3838939" cy="1980718"/>
      </dsp:txXfrm>
    </dsp:sp>
    <dsp:sp modelId="{47F09AFD-BAFF-3349-A845-E98EED1D4B2E}">
      <dsp:nvSpPr>
        <dsp:cNvPr id="0" name=""/>
        <dsp:cNvSpPr/>
      </dsp:nvSpPr>
      <dsp:spPr>
        <a:xfrm>
          <a:off x="4145293" y="2260080"/>
          <a:ext cx="3309177" cy="210396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50000"/>
            </a:lnSpc>
            <a:spcBef>
              <a:spcPct val="0"/>
            </a:spcBef>
            <a:spcAft>
              <a:spcPct val="35000"/>
            </a:spcAft>
          </a:pPr>
          <a:r>
            <a:rPr lang="vi-VN" sz="2000" kern="1200" dirty="0">
              <a:solidFill>
                <a:schemeClr val="tx2"/>
              </a:solidFill>
              <a:latin typeface="Arial" panose="020B0604020202020204" pitchFamily="34" charset="0"/>
              <a:cs typeface="Arial" panose="020B0604020202020204" pitchFamily="34" charset="0"/>
            </a:rPr>
            <a:t>Các món ăn của thực đơn không lặp lại trong 1 tuần </a:t>
          </a:r>
          <a:endParaRPr lang="en-US" sz="2000" kern="1200" dirty="0">
            <a:solidFill>
              <a:schemeClr val="tx2"/>
            </a:solidFill>
            <a:latin typeface="Arial" panose="020B0604020202020204" pitchFamily="34" charset="0"/>
            <a:cs typeface="Arial" panose="020B0604020202020204" pitchFamily="34" charset="0"/>
          </a:endParaRPr>
        </a:p>
      </dsp:txBody>
      <dsp:txXfrm>
        <a:off x="4206916" y="2321703"/>
        <a:ext cx="3185931" cy="1980718"/>
      </dsp:txXfrm>
    </dsp:sp>
    <dsp:sp modelId="{497CE5B4-32D7-4249-8C15-940BBE1F2262}">
      <dsp:nvSpPr>
        <dsp:cNvPr id="0" name=""/>
        <dsp:cNvSpPr/>
      </dsp:nvSpPr>
      <dsp:spPr>
        <a:xfrm>
          <a:off x="7787294" y="1058707"/>
          <a:ext cx="3962185" cy="137302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50000"/>
            </a:lnSpc>
            <a:spcBef>
              <a:spcPct val="0"/>
            </a:spcBef>
            <a:spcAft>
              <a:spcPct val="35000"/>
            </a:spcAft>
          </a:pPr>
          <a:r>
            <a:rPr lang="en-US" sz="2000" kern="1200" dirty="0" err="1">
              <a:solidFill>
                <a:schemeClr val="tx2"/>
              </a:solidFill>
              <a:latin typeface="Arial" panose="020B0604020202020204" pitchFamily="34" charset="0"/>
              <a:cs typeface="Arial" panose="020B0604020202020204" pitchFamily="34" charset="0"/>
            </a:rPr>
            <a:t>Bữa</a:t>
          </a:r>
          <a:r>
            <a:rPr lang="en-US"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ăn</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trưa</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có</a:t>
          </a:r>
          <a:r>
            <a:rPr lang="pt-BR" sz="2000" kern="1200" dirty="0">
              <a:solidFill>
                <a:schemeClr val="tx2"/>
              </a:solidFill>
              <a:latin typeface="Arial" panose="020B0604020202020204" pitchFamily="34" charset="0"/>
              <a:cs typeface="Arial" panose="020B0604020202020204" pitchFamily="34" charset="0"/>
            </a:rPr>
            <a:t> 5 - 7 </a:t>
          </a:r>
          <a:r>
            <a:rPr lang="pt-BR" sz="2000" kern="1200" dirty="0" err="1">
              <a:solidFill>
                <a:schemeClr val="tx2"/>
              </a:solidFill>
              <a:latin typeface="Arial" panose="020B0604020202020204" pitchFamily="34" charset="0"/>
              <a:cs typeface="Arial" panose="020B0604020202020204" pitchFamily="34" charset="0"/>
            </a:rPr>
            <a:t>loại</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thực</a:t>
          </a:r>
          <a:r>
            <a:rPr lang="pt-BR" sz="2000" kern="1200" dirty="0">
              <a:solidFill>
                <a:schemeClr val="tx2"/>
              </a:solidFill>
              <a:latin typeface="Arial" panose="020B0604020202020204" pitchFamily="34" charset="0"/>
              <a:cs typeface="Arial" panose="020B0604020202020204" pitchFamily="34" charset="0"/>
            </a:rPr>
            <a:t> </a:t>
          </a:r>
          <a:r>
            <a:rPr lang="pt-BR" sz="2000" kern="1200" dirty="0" err="1">
              <a:solidFill>
                <a:schemeClr val="tx2"/>
              </a:solidFill>
              <a:latin typeface="Arial" panose="020B0604020202020204" pitchFamily="34" charset="0"/>
              <a:cs typeface="Arial" panose="020B0604020202020204" pitchFamily="34" charset="0"/>
            </a:rPr>
            <a:t>phẩm</a:t>
          </a:r>
          <a:r>
            <a:rPr lang="pt-BR" sz="2000" kern="1200" dirty="0">
              <a:solidFill>
                <a:schemeClr val="tx2"/>
              </a:solidFill>
              <a:latin typeface="Arial" panose="020B0604020202020204" pitchFamily="34" charset="0"/>
              <a:cs typeface="Arial" panose="020B0604020202020204" pitchFamily="34" charset="0"/>
            </a:rPr>
            <a:t>. </a:t>
          </a:r>
          <a:endParaRPr lang="en-US" sz="2000" kern="1200" dirty="0">
            <a:solidFill>
              <a:schemeClr val="tx2"/>
            </a:solidFill>
            <a:latin typeface="Arial" panose="020B0604020202020204" pitchFamily="34" charset="0"/>
            <a:cs typeface="Arial" panose="020B0604020202020204" pitchFamily="34" charset="0"/>
          </a:endParaRPr>
        </a:p>
      </dsp:txBody>
      <dsp:txXfrm>
        <a:off x="7827509" y="1098922"/>
        <a:ext cx="3881755" cy="1292596"/>
      </dsp:txXfrm>
    </dsp:sp>
    <dsp:sp modelId="{B71B6189-FAD5-2542-B926-B994B0D04FE1}">
      <dsp:nvSpPr>
        <dsp:cNvPr id="0" name=""/>
        <dsp:cNvSpPr/>
      </dsp:nvSpPr>
      <dsp:spPr>
        <a:xfrm>
          <a:off x="7787294" y="2719039"/>
          <a:ext cx="3962185" cy="210396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50000"/>
            </a:lnSpc>
            <a:spcBef>
              <a:spcPct val="0"/>
            </a:spcBef>
            <a:spcAft>
              <a:spcPct val="35000"/>
            </a:spcAft>
          </a:pPr>
          <a:r>
            <a:rPr lang="en-US" sz="1800" kern="1200" dirty="0" err="1">
              <a:solidFill>
                <a:schemeClr val="tx2"/>
              </a:solidFill>
              <a:latin typeface="Arial" panose="020B0604020202020204" pitchFamily="34" charset="0"/>
              <a:cs typeface="Arial" panose="020B0604020202020204" pitchFamily="34" charset="0"/>
            </a:rPr>
            <a:t>Tăng</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cường</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sử</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dụng</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sản</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phẩm</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sẵn</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có</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của</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địa</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phương</a:t>
          </a:r>
          <a:endParaRPr lang="en-US" sz="1800" kern="1200" dirty="0">
            <a:solidFill>
              <a:schemeClr val="tx2"/>
            </a:solidFill>
            <a:latin typeface="Arial" panose="020B0604020202020204" pitchFamily="34" charset="0"/>
            <a:cs typeface="Arial" panose="020B0604020202020204" pitchFamily="34" charset="0"/>
          </a:endParaRPr>
        </a:p>
        <a:p>
          <a:pPr lvl="0" algn="ctr" defTabSz="800100">
            <a:lnSpc>
              <a:spcPct val="150000"/>
            </a:lnSpc>
            <a:spcBef>
              <a:spcPct val="0"/>
            </a:spcBef>
            <a:spcAft>
              <a:spcPct val="35000"/>
            </a:spcAft>
          </a:pPr>
          <a:r>
            <a:rPr lang="vi-VN" sz="1800" kern="1200" dirty="0">
              <a:solidFill>
                <a:schemeClr val="tx2"/>
              </a:solidFill>
              <a:latin typeface="Arial" panose="020B0604020202020204" pitchFamily="34" charset="0"/>
              <a:cs typeface="Arial" panose="020B0604020202020204" pitchFamily="34" charset="0"/>
            </a:rPr>
            <a:t>Hạn chế sử dụng thực phẩm đóng gói và chế biến sẵn</a:t>
          </a:r>
          <a:endParaRPr lang="en-US" sz="1800" kern="1200" dirty="0">
            <a:solidFill>
              <a:schemeClr val="tx2"/>
            </a:solidFill>
            <a:latin typeface="Arial" panose="020B0604020202020204" pitchFamily="34" charset="0"/>
            <a:cs typeface="Arial" panose="020B0604020202020204" pitchFamily="34" charset="0"/>
          </a:endParaRPr>
        </a:p>
      </dsp:txBody>
      <dsp:txXfrm>
        <a:off x="7848917" y="2780662"/>
        <a:ext cx="3838939" cy="19807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B43C3-E0ED-3C4B-BF4F-F17F69153B44}">
      <dsp:nvSpPr>
        <dsp:cNvPr id="0" name=""/>
        <dsp:cNvSpPr/>
      </dsp:nvSpPr>
      <dsp:spPr>
        <a:xfrm>
          <a:off x="0" y="216102"/>
          <a:ext cx="11205785" cy="142472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Tổ</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chức</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bữa</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ăn</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theo</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hình</a:t>
          </a:r>
          <a:r>
            <a:rPr lang="en-US" sz="2800" b="1" kern="1200" dirty="0">
              <a:solidFill>
                <a:schemeClr val="accent1"/>
              </a:solidFill>
              <a:latin typeface="Arial" panose="020B0604020202020204" pitchFamily="34" charset="0"/>
              <a:cs typeface="Arial" panose="020B0604020202020204" pitchFamily="34" charset="0"/>
            </a:rPr>
            <a:t> </a:t>
          </a:r>
          <a:r>
            <a:rPr lang="vi-VN" sz="2800" b="1" kern="1200" dirty="0">
              <a:solidFill>
                <a:schemeClr val="accent1"/>
              </a:solidFill>
              <a:latin typeface="Arial" panose="020B0604020202020204" pitchFamily="34" charset="0"/>
              <a:cs typeface="Arial" panose="020B0604020202020204" pitchFamily="34" charset="0"/>
            </a:rPr>
            <a:t>thức</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trẻ</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tự</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mang</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cơm</a:t>
          </a:r>
          <a:r>
            <a:rPr lang="en-US" sz="2800" b="1" kern="1200" dirty="0">
              <a:solidFill>
                <a:schemeClr val="accent1"/>
              </a:solidFill>
              <a:latin typeface="Arial" panose="020B0604020202020204" pitchFamily="34" charset="0"/>
              <a:cs typeface="Arial" panose="020B0604020202020204" pitchFamily="34" charset="0"/>
            </a:rPr>
            <a:t> </a:t>
          </a:r>
          <a:endParaRPr lang="x-none" sz="3200" b="1" kern="1200" dirty="0">
            <a:solidFill>
              <a:schemeClr val="accent1"/>
            </a:solidFill>
          </a:endParaRPr>
        </a:p>
      </dsp:txBody>
      <dsp:txXfrm>
        <a:off x="41729" y="257831"/>
        <a:ext cx="11122327" cy="1341269"/>
      </dsp:txXfrm>
    </dsp:sp>
    <dsp:sp modelId="{94FDAC13-A76C-A641-9EA9-5BCB7741DF9A}">
      <dsp:nvSpPr>
        <dsp:cNvPr id="0" name=""/>
        <dsp:cNvSpPr/>
      </dsp:nvSpPr>
      <dsp:spPr>
        <a:xfrm>
          <a:off x="96" y="1856924"/>
          <a:ext cx="11205785" cy="404832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150000"/>
            </a:lnSpc>
            <a:spcBef>
              <a:spcPct val="0"/>
            </a:spcBef>
            <a:spcAft>
              <a:spcPct val="35000"/>
            </a:spcAft>
          </a:pPr>
          <a:r>
            <a:rPr lang="pt-BR" sz="2400" kern="1200" dirty="0">
              <a:solidFill>
                <a:schemeClr val="tx2"/>
              </a:solidFill>
              <a:latin typeface="Times New Roman" panose="02020603050405020304" pitchFamily="18" charset="0"/>
              <a:cs typeface="Times New Roman" panose="02020603050405020304" pitchFamily="18" charset="0"/>
            </a:rPr>
            <a:t>- Trang bị cặp lồng cơm giữ ấm, </a:t>
          </a:r>
          <a:r>
            <a:rPr lang="pt-BR" sz="2400" kern="1200" dirty="0" smtClean="0">
              <a:solidFill>
                <a:schemeClr val="tx2"/>
              </a:solidFill>
              <a:latin typeface="Times New Roman" panose="02020603050405020304" pitchFamily="18" charset="0"/>
              <a:cs typeface="Times New Roman" panose="02020603050405020304" pitchFamily="18" charset="0"/>
            </a:rPr>
            <a:t>tủ </a:t>
          </a:r>
          <a:r>
            <a:rPr lang="pt-BR" sz="2400" kern="1200" dirty="0">
              <a:solidFill>
                <a:schemeClr val="tx2"/>
              </a:solidFill>
              <a:latin typeface="Times New Roman" panose="02020603050405020304" pitchFamily="18" charset="0"/>
              <a:cs typeface="Times New Roman" panose="02020603050405020304" pitchFamily="18" charset="0"/>
            </a:rPr>
            <a:t>đựng.</a:t>
          </a:r>
        </a:p>
        <a:p>
          <a:pPr lvl="0" algn="just" defTabSz="1066800">
            <a:lnSpc>
              <a:spcPct val="150000"/>
            </a:lnSpc>
            <a:spcBef>
              <a:spcPct val="0"/>
            </a:spcBef>
            <a:spcAft>
              <a:spcPct val="35000"/>
            </a:spcAft>
          </a:pPr>
          <a:r>
            <a:rPr lang="nl-NL" altLang="x-none" sz="2400" kern="1200" dirty="0">
              <a:solidFill>
                <a:schemeClr val="tx2"/>
              </a:solidFill>
              <a:latin typeface="Times New Roman" panose="02020603050405020304" pitchFamily="18" charset="0"/>
              <a:cs typeface="Times New Roman" panose="02020603050405020304" pitchFamily="18" charset="0"/>
            </a:rPr>
            <a:t>- Cất đậy cẩn thận, bảo quản ở nhiệt độ </a:t>
          </a:r>
          <a:r>
            <a:rPr lang="nl-NL" altLang="x-none" sz="2400" kern="1200" dirty="0" smtClean="0">
              <a:solidFill>
                <a:schemeClr val="tx2"/>
              </a:solidFill>
              <a:latin typeface="Times New Roman" panose="02020603050405020304" pitchFamily="18" charset="0"/>
              <a:cs typeface="Times New Roman" panose="02020603050405020304" pitchFamily="18" charset="0"/>
            </a:rPr>
            <a:t>phù </a:t>
          </a:r>
          <a:r>
            <a:rPr lang="nl-NL" altLang="x-none" sz="2400" kern="1200" dirty="0">
              <a:solidFill>
                <a:schemeClr val="tx2"/>
              </a:solidFill>
              <a:latin typeface="Times New Roman" panose="02020603050405020304" pitchFamily="18" charset="0"/>
              <a:cs typeface="Times New Roman" panose="02020603050405020304" pitchFamily="18" charset="0"/>
            </a:rPr>
            <a:t>hợp.</a:t>
          </a:r>
        </a:p>
        <a:p>
          <a:pPr lvl="0" algn="just" defTabSz="1066800">
            <a:lnSpc>
              <a:spcPct val="150000"/>
            </a:lnSpc>
            <a:spcBef>
              <a:spcPct val="0"/>
            </a:spcBef>
            <a:spcAft>
              <a:spcPct val="35000"/>
            </a:spcAft>
            <a:buFont typeface="Wingdings" pitchFamily="2" charset="2"/>
            <a:buNone/>
          </a:pPr>
          <a:r>
            <a:rPr lang="nl-NL" altLang="x-none" sz="2400" kern="1200" dirty="0">
              <a:solidFill>
                <a:schemeClr val="tx2"/>
              </a:solidFill>
              <a:latin typeface="Times New Roman" panose="02020603050405020304" pitchFamily="18" charset="0"/>
              <a:cs typeface="Times New Roman" panose="02020603050405020304" pitchFamily="18" charset="0"/>
            </a:rPr>
            <a:t>- Đến bữa ăn phải đun nóng rồi mới cho </a:t>
          </a:r>
          <a:r>
            <a:rPr lang="nl-NL" altLang="x-none" sz="2400" kern="1200" dirty="0" smtClean="0">
              <a:solidFill>
                <a:schemeClr val="tx2"/>
              </a:solidFill>
              <a:latin typeface="Times New Roman" panose="02020603050405020304" pitchFamily="18" charset="0"/>
              <a:cs typeface="Times New Roman" panose="02020603050405020304" pitchFamily="18" charset="0"/>
            </a:rPr>
            <a:t>trẻ </a:t>
          </a:r>
          <a:r>
            <a:rPr lang="nl-NL" altLang="x-none" sz="2400" kern="1200" dirty="0">
              <a:solidFill>
                <a:schemeClr val="tx2"/>
              </a:solidFill>
              <a:latin typeface="Times New Roman" panose="02020603050405020304" pitchFamily="18" charset="0"/>
              <a:cs typeface="Times New Roman" panose="02020603050405020304" pitchFamily="18" charset="0"/>
            </a:rPr>
            <a:t>ăn.</a:t>
          </a:r>
        </a:p>
        <a:p>
          <a:pPr lvl="0" algn="just" defTabSz="1066800">
            <a:lnSpc>
              <a:spcPct val="150000"/>
            </a:lnSpc>
            <a:spcBef>
              <a:spcPct val="0"/>
            </a:spcBef>
            <a:spcAft>
              <a:spcPct val="35000"/>
            </a:spcAft>
            <a:buFont typeface="Wingdings" pitchFamily="2" charset="2"/>
            <a:buNone/>
          </a:pP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Thức</a:t>
          </a: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ăn</a:t>
          </a: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cho</a:t>
          </a:r>
          <a:r>
            <a:rPr lang="nl-NL" altLang="x-none" sz="2400" kern="1200" dirty="0">
              <a:solidFill>
                <a:schemeClr val="tx2"/>
              </a:solidFill>
              <a:latin typeface="Times New Roman" panose="02020603050405020304" pitchFamily="18" charset="0"/>
              <a:cs typeface="Times New Roman" panose="02020603050405020304" pitchFamily="18" charset="0"/>
            </a:rPr>
            <a:t> cả </a:t>
          </a:r>
          <a:r>
            <a:rPr lang="nl-NL" altLang="x-none" sz="2400" kern="1200" dirty="0" err="1">
              <a:solidFill>
                <a:schemeClr val="tx2"/>
              </a:solidFill>
              <a:latin typeface="Times New Roman" panose="02020603050405020304" pitchFamily="18" charset="0"/>
              <a:cs typeface="Times New Roman" panose="02020603050405020304" pitchFamily="18" charset="0"/>
            </a:rPr>
            <a:t>ngày</a:t>
          </a: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phải</a:t>
          </a: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múc</a:t>
          </a: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và</a:t>
          </a: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đun</a:t>
          </a: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riêng</a:t>
          </a: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từng</a:t>
          </a: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bữa</a:t>
          </a: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để</a:t>
          </a: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tránh</a:t>
          </a: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thiu</a:t>
          </a: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nl-NL" altLang="x-none" sz="2400" kern="1200" dirty="0" err="1">
              <a:solidFill>
                <a:schemeClr val="tx2"/>
              </a:solidFill>
              <a:latin typeface="Times New Roman" panose="02020603050405020304" pitchFamily="18" charset="0"/>
              <a:cs typeface="Times New Roman" panose="02020603050405020304" pitchFamily="18" charset="0"/>
            </a:rPr>
            <a:t>vữa</a:t>
          </a:r>
          <a:r>
            <a:rPr lang="nl-NL" altLang="x-none" sz="2400" kern="1200" dirty="0">
              <a:solidFill>
                <a:schemeClr val="tx2"/>
              </a:solidFill>
              <a:latin typeface="Times New Roman" panose="02020603050405020304" pitchFamily="18" charset="0"/>
              <a:cs typeface="Times New Roman" panose="02020603050405020304" pitchFamily="18" charset="0"/>
            </a:rPr>
            <a:t>.</a:t>
          </a:r>
        </a:p>
        <a:p>
          <a:pPr lvl="0" algn="just" defTabSz="1066800">
            <a:lnSpc>
              <a:spcPct val="150000"/>
            </a:lnSpc>
            <a:spcBef>
              <a:spcPct val="0"/>
            </a:spcBef>
            <a:spcAft>
              <a:spcPct val="35000"/>
            </a:spcAft>
            <a:buFont typeface="Wingdings" pitchFamily="2" charset="2"/>
            <a:buNone/>
          </a:pPr>
          <a:r>
            <a:rPr lang="nl-NL" altLang="x-none" sz="2400" kern="1200" dirty="0">
              <a:solidFill>
                <a:schemeClr val="tx2"/>
              </a:solidFill>
              <a:latin typeface="Times New Roman" panose="02020603050405020304" pitchFamily="18" charset="0"/>
              <a:cs typeface="Times New Roman" panose="02020603050405020304" pitchFamily="18" charset="0"/>
            </a:rPr>
            <a:t>- </a:t>
          </a:r>
          <a:r>
            <a:rPr lang="pt-BR" sz="2400" kern="1200" dirty="0">
              <a:solidFill>
                <a:schemeClr val="tx2"/>
              </a:solidFill>
              <a:latin typeface="Times New Roman" panose="02020603050405020304" pitchFamily="18" charset="0"/>
              <a:cs typeface="Times New Roman" panose="02020603050405020304" pitchFamily="18" charset="0"/>
            </a:rPr>
            <a:t>Huy động </a:t>
          </a:r>
          <a:r>
            <a:rPr lang="pt-BR" sz="2400" kern="1200" dirty="0" smtClean="0">
              <a:solidFill>
                <a:schemeClr val="tx2"/>
              </a:solidFill>
              <a:latin typeface="Times New Roman" panose="02020603050405020304" pitchFamily="18" charset="0"/>
              <a:cs typeface="Times New Roman" panose="02020603050405020304" pitchFamily="18" charset="0"/>
            </a:rPr>
            <a:t>nguồn </a:t>
          </a:r>
          <a:r>
            <a:rPr lang="pt-BR" sz="2400" kern="1200" dirty="0">
              <a:solidFill>
                <a:schemeClr val="tx2"/>
              </a:solidFill>
              <a:latin typeface="Times New Roman" panose="02020603050405020304" pitchFamily="18" charset="0"/>
              <a:cs typeface="Times New Roman" panose="02020603050405020304" pitchFamily="18" charset="0"/>
            </a:rPr>
            <a:t>lực để nấu thêm canh nóng cho bữa ăn của trẻ</a:t>
          </a:r>
          <a:r>
            <a:rPr lang="pt-BR" sz="2400" kern="1200" dirty="0" smtClean="0">
              <a:solidFill>
                <a:schemeClr val="tx2"/>
              </a:solidFill>
              <a:latin typeface="Times New Roman" panose="02020603050405020304" pitchFamily="18" charset="0"/>
              <a:cs typeface="Times New Roman" panose="02020603050405020304" pitchFamily="18" charset="0"/>
            </a:rPr>
            <a:t>.</a:t>
          </a:r>
          <a:endParaRPr lang="pt-BR" sz="2400" kern="1200" dirty="0">
            <a:solidFill>
              <a:schemeClr val="tx2"/>
            </a:solidFill>
            <a:latin typeface="Times New Roman" panose="02020603050405020304" pitchFamily="18" charset="0"/>
            <a:cs typeface="Times New Roman" panose="02020603050405020304" pitchFamily="18" charset="0"/>
          </a:endParaRPr>
        </a:p>
      </dsp:txBody>
      <dsp:txXfrm>
        <a:off x="118667" y="1975495"/>
        <a:ext cx="10968643" cy="38111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A589F-FDBE-4151-B9A0-50C8A0F9AEA8}">
      <dsp:nvSpPr>
        <dsp:cNvPr id="0" name=""/>
        <dsp:cNvSpPr/>
      </dsp:nvSpPr>
      <dsp:spPr>
        <a:xfrm>
          <a:off x="68127" y="280818"/>
          <a:ext cx="2786054" cy="2461729"/>
        </a:xfrm>
        <a:prstGeom prst="roundRect">
          <a:avLst>
            <a:gd name="adj" fmla="val 10000"/>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algn="ctr" defTabSz="889000" rtl="0" eaLnBrk="1" latinLnBrk="0" hangingPunct="1">
            <a:lnSpc>
              <a:spcPct val="150000"/>
            </a:lnSpc>
            <a:spcBef>
              <a:spcPct val="0"/>
            </a:spcBef>
            <a:spcAft>
              <a:spcPct val="35000"/>
            </a:spcAft>
          </a:pPr>
          <a:r>
            <a:rPr lang="en-US" sz="2000" kern="1200" dirty="0" err="1" smtClean="0">
              <a:solidFill>
                <a:schemeClr val="tx2"/>
              </a:solidFill>
              <a:latin typeface="Arial" panose="020B0604020202020204" pitchFamily="34" charset="0"/>
              <a:ea typeface="+mn-ea"/>
              <a:cs typeface="Arial" panose="020B0604020202020204" pitchFamily="34" charset="0"/>
            </a:rPr>
            <a:t>Khu</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tiếp</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nhận</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sơ</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chế</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thực</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phẩm</a:t>
          </a:r>
          <a:endParaRPr lang="en-US" sz="2000" kern="1200" dirty="0">
            <a:solidFill>
              <a:schemeClr val="tx2"/>
            </a:solidFill>
            <a:latin typeface="Arial" panose="020B0604020202020204" pitchFamily="34" charset="0"/>
            <a:ea typeface="+mn-ea"/>
            <a:cs typeface="Arial" panose="020B0604020202020204" pitchFamily="34" charset="0"/>
          </a:endParaRPr>
        </a:p>
      </dsp:txBody>
      <dsp:txXfrm>
        <a:off x="140229" y="352920"/>
        <a:ext cx="2641850" cy="2317525"/>
      </dsp:txXfrm>
    </dsp:sp>
    <dsp:sp modelId="{252D6D31-3BE2-4228-A479-74AC734EC481}">
      <dsp:nvSpPr>
        <dsp:cNvPr id="0" name=""/>
        <dsp:cNvSpPr/>
      </dsp:nvSpPr>
      <dsp:spPr>
        <a:xfrm rot="21568603">
          <a:off x="3008733" y="1285150"/>
          <a:ext cx="327679" cy="4218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008735" y="1369960"/>
        <a:ext cx="229375" cy="253082"/>
      </dsp:txXfrm>
    </dsp:sp>
    <dsp:sp modelId="{C8310C8E-EAC6-4334-B0D8-F7A00DC77C0D}">
      <dsp:nvSpPr>
        <dsp:cNvPr id="0" name=""/>
        <dsp:cNvSpPr/>
      </dsp:nvSpPr>
      <dsp:spPr>
        <a:xfrm>
          <a:off x="3472418" y="302539"/>
          <a:ext cx="3089481" cy="2353332"/>
        </a:xfrm>
        <a:prstGeom prst="roundRect">
          <a:avLst>
            <a:gd name="adj" fmla="val 10000"/>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algn="ctr" defTabSz="889000" rtl="0" eaLnBrk="1" latinLnBrk="0" hangingPunct="1">
            <a:lnSpc>
              <a:spcPct val="150000"/>
            </a:lnSpc>
            <a:spcBef>
              <a:spcPct val="0"/>
            </a:spcBef>
            <a:spcAft>
              <a:spcPct val="35000"/>
            </a:spcAft>
          </a:pPr>
          <a:r>
            <a:rPr lang="en-US" sz="2000" kern="1200" dirty="0" err="1" smtClean="0">
              <a:solidFill>
                <a:schemeClr val="tx2"/>
              </a:solidFill>
              <a:latin typeface="Arial" panose="020B0604020202020204" pitchFamily="34" charset="0"/>
              <a:ea typeface="+mn-ea"/>
              <a:cs typeface="Arial" panose="020B0604020202020204" pitchFamily="34" charset="0"/>
            </a:rPr>
            <a:t>Khu</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chế</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biến</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nấu</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nướng</a:t>
          </a:r>
          <a:endParaRPr lang="en-US" sz="2000" kern="1200" dirty="0">
            <a:solidFill>
              <a:schemeClr val="tx2"/>
            </a:solidFill>
            <a:latin typeface="Arial" panose="020B0604020202020204" pitchFamily="34" charset="0"/>
            <a:ea typeface="+mn-ea"/>
            <a:cs typeface="Arial" panose="020B0604020202020204" pitchFamily="34" charset="0"/>
          </a:endParaRPr>
        </a:p>
      </dsp:txBody>
      <dsp:txXfrm>
        <a:off x="3541345" y="371466"/>
        <a:ext cx="2951627" cy="2215478"/>
      </dsp:txXfrm>
    </dsp:sp>
    <dsp:sp modelId="{08A829C8-B974-4181-AB7E-47E7138B9A49}">
      <dsp:nvSpPr>
        <dsp:cNvPr id="0" name=""/>
        <dsp:cNvSpPr/>
      </dsp:nvSpPr>
      <dsp:spPr>
        <a:xfrm>
          <a:off x="6731982" y="1268303"/>
          <a:ext cx="360575" cy="4218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6731982" y="1352664"/>
        <a:ext cx="252403" cy="253082"/>
      </dsp:txXfrm>
    </dsp:sp>
    <dsp:sp modelId="{D62CBD80-E08F-4ECF-8D1B-9EAA16AD6474}">
      <dsp:nvSpPr>
        <dsp:cNvPr id="0" name=""/>
        <dsp:cNvSpPr/>
      </dsp:nvSpPr>
      <dsp:spPr>
        <a:xfrm>
          <a:off x="7242230" y="324268"/>
          <a:ext cx="2858101" cy="2309874"/>
        </a:xfrm>
        <a:prstGeom prst="roundRect">
          <a:avLst>
            <a:gd name="adj" fmla="val 10000"/>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algn="ctr" defTabSz="889000" rtl="0" eaLnBrk="1" latinLnBrk="0" hangingPunct="1">
            <a:lnSpc>
              <a:spcPct val="150000"/>
            </a:lnSpc>
            <a:spcBef>
              <a:spcPct val="0"/>
            </a:spcBef>
            <a:spcAft>
              <a:spcPct val="35000"/>
            </a:spcAft>
          </a:pPr>
          <a:r>
            <a:rPr lang="en-US" sz="2000" kern="1200" dirty="0" err="1" smtClean="0">
              <a:solidFill>
                <a:schemeClr val="tx2"/>
              </a:solidFill>
              <a:latin typeface="Arial" panose="020B0604020202020204" pitchFamily="34" charset="0"/>
              <a:ea typeface="+mn-ea"/>
              <a:cs typeface="Arial" panose="020B0604020202020204" pitchFamily="34" charset="0"/>
            </a:rPr>
            <a:t>Khu</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pha</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chế</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thực</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phẩm</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chín</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hoa</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quả</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và</a:t>
          </a:r>
          <a:r>
            <a:rPr lang="en-US" sz="2000" kern="1200" dirty="0" smtClean="0">
              <a:solidFill>
                <a:schemeClr val="tx2"/>
              </a:solidFill>
              <a:latin typeface="Arial" panose="020B0604020202020204" pitchFamily="34" charset="0"/>
              <a:ea typeface="+mn-ea"/>
              <a:cs typeface="Arial" panose="020B0604020202020204" pitchFamily="34" charset="0"/>
            </a:rPr>
            <a:t> chia </a:t>
          </a:r>
          <a:r>
            <a:rPr lang="en-US" sz="2000" kern="1200" dirty="0" err="1" smtClean="0">
              <a:solidFill>
                <a:schemeClr val="tx2"/>
              </a:solidFill>
              <a:latin typeface="Arial" panose="020B0604020202020204" pitchFamily="34" charset="0"/>
              <a:ea typeface="+mn-ea"/>
              <a:cs typeface="Arial" panose="020B0604020202020204" pitchFamily="34" charset="0"/>
            </a:rPr>
            <a:t>thức</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ăn</a:t>
          </a:r>
          <a:r>
            <a:rPr lang="en-US" sz="2000" kern="1200" dirty="0" smtClean="0">
              <a:solidFill>
                <a:schemeClr val="tx2"/>
              </a:solidFill>
              <a:latin typeface="Arial" panose="020B0604020202020204" pitchFamily="34" charset="0"/>
              <a:ea typeface="+mn-ea"/>
              <a:cs typeface="Arial" panose="020B0604020202020204" pitchFamily="34" charset="0"/>
            </a:rPr>
            <a:t> </a:t>
          </a:r>
          <a:r>
            <a:rPr lang="en-US" sz="2000" kern="1200" dirty="0" err="1" smtClean="0">
              <a:solidFill>
                <a:schemeClr val="tx2"/>
              </a:solidFill>
              <a:latin typeface="Arial" panose="020B0604020202020204" pitchFamily="34" charset="0"/>
              <a:ea typeface="+mn-ea"/>
              <a:cs typeface="Arial" panose="020B0604020202020204" pitchFamily="34" charset="0"/>
            </a:rPr>
            <a:t>chín</a:t>
          </a:r>
          <a:endParaRPr lang="en-US" sz="2000" kern="1200" dirty="0">
            <a:solidFill>
              <a:schemeClr val="tx2"/>
            </a:solidFill>
            <a:latin typeface="Arial" panose="020B0604020202020204" pitchFamily="34" charset="0"/>
            <a:ea typeface="+mn-ea"/>
            <a:cs typeface="Arial" panose="020B0604020202020204" pitchFamily="34" charset="0"/>
          </a:endParaRPr>
        </a:p>
      </dsp:txBody>
      <dsp:txXfrm>
        <a:off x="7309884" y="391922"/>
        <a:ext cx="2722793" cy="21745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2CABA-5EDB-4548-89DE-44A381687AC7}">
      <dsp:nvSpPr>
        <dsp:cNvPr id="0" name=""/>
        <dsp:cNvSpPr/>
      </dsp:nvSpPr>
      <dsp:spPr>
        <a:xfrm>
          <a:off x="8989" y="1732"/>
          <a:ext cx="11779572" cy="94323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a:solidFill>
                <a:schemeClr val="accent1"/>
              </a:solidFill>
              <a:latin typeface="Arial" panose="020B0604020202020204" pitchFamily="34" charset="0"/>
              <a:cs typeface="Arial" panose="020B0604020202020204" pitchFamily="34" charset="0"/>
            </a:rPr>
            <a:t>Bếp</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ăn</a:t>
          </a:r>
          <a:endParaRPr lang="en-US" sz="2800" b="1" kern="1200" dirty="0">
            <a:solidFill>
              <a:schemeClr val="accent1"/>
            </a:solidFill>
            <a:latin typeface="Arial" panose="020B0604020202020204" pitchFamily="34" charset="0"/>
            <a:cs typeface="Arial" panose="020B0604020202020204" pitchFamily="34" charset="0"/>
          </a:endParaRPr>
        </a:p>
      </dsp:txBody>
      <dsp:txXfrm>
        <a:off x="36616" y="29359"/>
        <a:ext cx="11724318" cy="887985"/>
      </dsp:txXfrm>
    </dsp:sp>
    <dsp:sp modelId="{01A6C0D1-1DB2-4F78-8F98-8275CCD0070C}">
      <dsp:nvSpPr>
        <dsp:cNvPr id="0" name=""/>
        <dsp:cNvSpPr/>
      </dsp:nvSpPr>
      <dsp:spPr>
        <a:xfrm>
          <a:off x="20487" y="1059975"/>
          <a:ext cx="7898834" cy="204270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50000"/>
            </a:lnSpc>
            <a:spcBef>
              <a:spcPct val="0"/>
            </a:spcBef>
            <a:spcAft>
              <a:spcPct val="35000"/>
            </a:spcAft>
          </a:pPr>
          <a:r>
            <a:rPr lang="en-US" sz="2000" kern="1200" dirty="0" err="1">
              <a:solidFill>
                <a:schemeClr val="tx2"/>
              </a:solidFill>
              <a:latin typeface="Arial" panose="020B0604020202020204" pitchFamily="34" charset="0"/>
              <a:cs typeface="Arial" panose="020B0604020202020204" pitchFamily="34" charset="0"/>
            </a:rPr>
            <a:t>Phải</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có</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cửa</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ngăn</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cách</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giữa</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khu</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vực</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bếp</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với</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khu</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vực</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sinh</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hoạt</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của</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trẻ</a:t>
          </a:r>
          <a:endParaRPr lang="en-US" sz="2000" kern="1200" dirty="0">
            <a:solidFill>
              <a:schemeClr val="tx2"/>
            </a:solidFill>
            <a:latin typeface="Arial" panose="020B0604020202020204" pitchFamily="34" charset="0"/>
            <a:cs typeface="Arial" panose="020B0604020202020204" pitchFamily="34" charset="0"/>
          </a:endParaRPr>
        </a:p>
      </dsp:txBody>
      <dsp:txXfrm>
        <a:off x="80316" y="1119804"/>
        <a:ext cx="7779176" cy="1923050"/>
      </dsp:txXfrm>
    </dsp:sp>
    <dsp:sp modelId="{5C7FE278-53E2-2448-A292-97EA804F448F}">
      <dsp:nvSpPr>
        <dsp:cNvPr id="0" name=""/>
        <dsp:cNvSpPr/>
      </dsp:nvSpPr>
      <dsp:spPr>
        <a:xfrm>
          <a:off x="50391" y="3219418"/>
          <a:ext cx="7868024" cy="219924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50000"/>
            </a:lnSpc>
            <a:spcBef>
              <a:spcPct val="0"/>
            </a:spcBef>
            <a:spcAft>
              <a:spcPct val="35000"/>
            </a:spcAft>
          </a:pPr>
          <a:r>
            <a:rPr lang="en-US" sz="2000" kern="1200" dirty="0" err="1">
              <a:solidFill>
                <a:schemeClr val="tx2"/>
              </a:solidFill>
              <a:latin typeface="Arial" panose="020B0604020202020204" pitchFamily="34" charset="0"/>
              <a:cs typeface="Arial" panose="020B0604020202020204" pitchFamily="34" charset="0"/>
            </a:rPr>
            <a:t>Có</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thể</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lắp</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đặt</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bàn</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giao</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nhận</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thực</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phẩm</a:t>
          </a:r>
          <a:r>
            <a:rPr lang="en-US" sz="2000" kern="1200" dirty="0">
              <a:solidFill>
                <a:schemeClr val="tx2"/>
              </a:solidFill>
              <a:latin typeface="Arial" panose="020B0604020202020204" pitchFamily="34" charset="0"/>
              <a:cs typeface="Arial" panose="020B0604020202020204" pitchFamily="34" charset="0"/>
            </a:rPr>
            <a:t> di </a:t>
          </a:r>
          <a:r>
            <a:rPr lang="en-US" sz="2000" kern="1200" dirty="0" err="1">
              <a:solidFill>
                <a:schemeClr val="tx2"/>
              </a:solidFill>
              <a:latin typeface="Arial" panose="020B0604020202020204" pitchFamily="34" charset="0"/>
              <a:cs typeface="Arial" panose="020B0604020202020204" pitchFamily="34" charset="0"/>
            </a:rPr>
            <a:t>động</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dễ</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gấp</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gọn</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để</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phù</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hợp</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với</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diện</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tích</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bếp</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mà</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vẫn</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đảm</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bảo</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đúng</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quy</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trình</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bếp</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ăn</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một</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chiều</a:t>
          </a:r>
          <a:r>
            <a:rPr lang="en-US" sz="2000" kern="1200" dirty="0">
              <a:solidFill>
                <a:schemeClr val="tx2"/>
              </a:solidFill>
              <a:latin typeface="Arial" panose="020B0604020202020204" pitchFamily="34" charset="0"/>
              <a:cs typeface="Arial" panose="020B0604020202020204" pitchFamily="34" charset="0"/>
            </a:rPr>
            <a:t>. </a:t>
          </a:r>
        </a:p>
      </dsp:txBody>
      <dsp:txXfrm>
        <a:off x="114805" y="3283832"/>
        <a:ext cx="7739196" cy="2070420"/>
      </dsp:txXfrm>
    </dsp:sp>
    <dsp:sp modelId="{F536D444-D976-B64D-9439-41D76FAAE10E}">
      <dsp:nvSpPr>
        <dsp:cNvPr id="0" name=""/>
        <dsp:cNvSpPr/>
      </dsp:nvSpPr>
      <dsp:spPr>
        <a:xfrm>
          <a:off x="8218261" y="914706"/>
          <a:ext cx="3558803" cy="406967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50000"/>
            </a:lnSpc>
            <a:spcBef>
              <a:spcPct val="0"/>
            </a:spcBef>
            <a:spcAft>
              <a:spcPct val="35000"/>
            </a:spcAft>
          </a:pPr>
          <a:r>
            <a:rPr lang="en-US" sz="2000" kern="1200" dirty="0" err="1">
              <a:solidFill>
                <a:schemeClr val="tx2"/>
              </a:solidFill>
              <a:latin typeface="Arial" panose="020B0604020202020204" pitchFamily="34" charset="0"/>
              <a:cs typeface="Arial" panose="020B0604020202020204" pitchFamily="34" charset="0"/>
            </a:rPr>
            <a:t>Khu</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vực</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bếp</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phải</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bố</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trí</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riêng</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không</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chung</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với</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khu</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sinh</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hoạt</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của</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trẻ</a:t>
          </a:r>
          <a:r>
            <a:rPr lang="en-US" sz="2000" kern="1200" dirty="0">
              <a:solidFill>
                <a:schemeClr val="tx2"/>
              </a:solidFill>
              <a:latin typeface="Arial" panose="020B0604020202020204" pitchFamily="34" charset="0"/>
              <a:cs typeface="Arial" panose="020B0604020202020204" pitchFamily="34" charset="0"/>
            </a:rPr>
            <a:t>.</a:t>
          </a:r>
        </a:p>
      </dsp:txBody>
      <dsp:txXfrm>
        <a:off x="8322495" y="1018940"/>
        <a:ext cx="3350335" cy="386120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Đầu trang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vi-VN" dirty="0">
              <a:latin typeface="Arial" panose="020B0604020202020204" pitchFamily="34" charset="0"/>
              <a:cs typeface="Arial" panose="020B0604020202020204" pitchFamily="34" charset="0"/>
            </a:endParaRPr>
          </a:p>
        </p:txBody>
      </p:sp>
      <p:sp>
        <p:nvSpPr>
          <p:cNvPr id="3" name="Chỗ dành sẵn cho Ngày thá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8D59FF2A-EA53-452F-AF40-9973DCED501E}" type="datetime1">
              <a:rPr lang="vi-VN" smtClean="0">
                <a:latin typeface="Arial" panose="020B0604020202020204" pitchFamily="34" charset="0"/>
                <a:cs typeface="Arial" panose="020B0604020202020204" pitchFamily="34" charset="0"/>
              </a:rPr>
              <a:t>22/08/2021</a:t>
            </a:fld>
            <a:endParaRPr lang="vi-VN" dirty="0">
              <a:latin typeface="Arial" panose="020B0604020202020204" pitchFamily="34" charset="0"/>
              <a:cs typeface="Arial" panose="020B0604020202020204" pitchFamily="34" charset="0"/>
            </a:endParaRPr>
          </a:p>
        </p:txBody>
      </p:sp>
      <p:sp>
        <p:nvSpPr>
          <p:cNvPr id="4" name="Chỗ dành sẵ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vi-VN" dirty="0">
              <a:latin typeface="Arial" panose="020B0604020202020204" pitchFamily="34" charset="0"/>
              <a:cs typeface="Arial" panose="020B0604020202020204" pitchFamily="34" charset="0"/>
            </a:endParaRPr>
          </a:p>
        </p:txBody>
      </p:sp>
      <p:sp>
        <p:nvSpPr>
          <p:cNvPr id="5" name="Chỗ dành sẵn cho Số hiệu Bản chiế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vi-VN">
                <a:latin typeface="Arial" panose="020B0604020202020204" pitchFamily="34" charset="0"/>
                <a:cs typeface="Arial" panose="020B0604020202020204" pitchFamily="34" charset="0"/>
              </a:rPr>
              <a:pPr algn="r" rtl="0"/>
              <a:t>‹#›</a:t>
            </a:fld>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Tiêu đề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Arial" panose="020B0604020202020204" pitchFamily="34" charset="0"/>
                <a:cs typeface="Arial" panose="020B0604020202020204" pitchFamily="34" charset="0"/>
              </a:defRPr>
            </a:lvl1pPr>
          </a:lstStyle>
          <a:p>
            <a:endParaRPr lang="vi-VN" dirty="0"/>
          </a:p>
        </p:txBody>
      </p:sp>
      <p:sp>
        <p:nvSpPr>
          <p:cNvPr id="3" name="Chỗ dành sẵn cho Ngày tháng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Arial" panose="020B0604020202020204" pitchFamily="34" charset="0"/>
                <a:cs typeface="Arial" panose="020B0604020202020204" pitchFamily="34" charset="0"/>
              </a:defRPr>
            </a:lvl1pPr>
          </a:lstStyle>
          <a:p>
            <a:fld id="{B2CBA400-0C6E-4F46-ACCF-3ED97E152F1D}" type="datetime1">
              <a:rPr lang="vi-VN" smtClean="0"/>
              <a:pPr/>
              <a:t>22/08/2021</a:t>
            </a:fld>
            <a:endParaRPr lang="vi-VN" dirty="0"/>
          </a:p>
        </p:txBody>
      </p:sp>
      <p:sp>
        <p:nvSpPr>
          <p:cNvPr id="4" name="Chỗ dành sẵn cho Hình ảnh Trang chiế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vi-VN" dirty="0"/>
          </a:p>
        </p:txBody>
      </p:sp>
      <p:sp>
        <p:nvSpPr>
          <p:cNvPr id="5" name="Chỗ dành sẵ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Bấm để sửa kiểu văn bản </a:t>
            </a:r>
            <a:r>
              <a:rPr lang="vi-VN" dirty="0" err="1"/>
              <a:t>Bản</a:t>
            </a:r>
            <a:r>
              <a:rPr lang="vi-VN" dirty="0"/>
              <a:t> cái</a:t>
            </a:r>
          </a:p>
          <a:p>
            <a:pPr lvl="1" rtl="0"/>
            <a:r>
              <a:rPr lang="vi-VN" dirty="0" err="1"/>
              <a:t>Mức</a:t>
            </a:r>
            <a:r>
              <a:rPr lang="vi-VN" dirty="0"/>
              <a:t> hai</a:t>
            </a:r>
          </a:p>
          <a:p>
            <a:pPr lvl="2" rtl="0"/>
            <a:r>
              <a:rPr lang="vi-VN" dirty="0" err="1"/>
              <a:t>Mức</a:t>
            </a:r>
            <a:r>
              <a:rPr lang="vi-VN" dirty="0"/>
              <a:t> </a:t>
            </a:r>
            <a:r>
              <a:rPr lang="vi-VN" dirty="0" err="1"/>
              <a:t>ba</a:t>
            </a:r>
            <a:endParaRPr lang="vi-VN" dirty="0"/>
          </a:p>
          <a:p>
            <a:pPr lvl="3" rtl="0"/>
            <a:r>
              <a:rPr lang="vi-VN" dirty="0" err="1"/>
              <a:t>Mức</a:t>
            </a:r>
            <a:r>
              <a:rPr lang="vi-VN" dirty="0"/>
              <a:t> </a:t>
            </a:r>
            <a:r>
              <a:rPr lang="vi-VN" dirty="0" err="1"/>
              <a:t>bốn</a:t>
            </a:r>
            <a:endParaRPr lang="vi-VN" dirty="0"/>
          </a:p>
          <a:p>
            <a:pPr lvl="4" rtl="0"/>
            <a:r>
              <a:rPr lang="vi-VN" dirty="0" err="1"/>
              <a:t>Mức</a:t>
            </a:r>
            <a:r>
              <a:rPr lang="vi-VN" dirty="0"/>
              <a:t> </a:t>
            </a:r>
            <a:r>
              <a:rPr lang="vi-VN" dirty="0" err="1"/>
              <a:t>năm</a:t>
            </a:r>
            <a:endParaRPr lang="vi-VN" dirty="0"/>
          </a:p>
        </p:txBody>
      </p:sp>
      <p:sp>
        <p:nvSpPr>
          <p:cNvPr id="6" name="Chỗ dành sẵ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Arial" panose="020B0604020202020204" pitchFamily="34" charset="0"/>
                <a:cs typeface="Arial" panose="020B0604020202020204" pitchFamily="34" charset="0"/>
              </a:defRPr>
            </a:lvl1pPr>
          </a:lstStyle>
          <a:p>
            <a:endParaRPr lang="vi-VN" dirty="0"/>
          </a:p>
        </p:txBody>
      </p:sp>
      <p:sp>
        <p:nvSpPr>
          <p:cNvPr id="7" name="Chỗ dành sẵn cho Số hiệu Bản chiế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atin typeface="Arial" panose="020B0604020202020204" pitchFamily="34" charset="0"/>
                <a:cs typeface="Arial" panose="020B0604020202020204" pitchFamily="34" charset="0"/>
              </a:defRPr>
            </a:lvl1pPr>
          </a:lstStyle>
          <a:p>
            <a:pPr algn="r"/>
            <a:fld id="{C8DC57A8-AE18-4654-B6AF-04B3577165BE}" type="slidenum">
              <a:rPr lang="vi-VN" smtClean="0"/>
              <a:pPr algn="r"/>
              <a:t>‹#›</a:t>
            </a:fld>
            <a:endParaRPr lang="vi-VN" dirty="0"/>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pPr algn="r"/>
              <a:t>1</a:t>
            </a:fld>
            <a:endParaRPr lang="vi-VN" dirty="0"/>
          </a:p>
        </p:txBody>
      </p:sp>
    </p:spTree>
    <p:extLst>
      <p:ext uri="{BB962C8B-B14F-4D97-AF65-F5344CB8AC3E}">
        <p14:creationId xmlns:p14="http://schemas.microsoft.com/office/powerpoint/2010/main" val="1080037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23</a:t>
            </a:fld>
            <a:endParaRPr lang="vi-VN" dirty="0"/>
          </a:p>
        </p:txBody>
      </p:sp>
    </p:spTree>
    <p:extLst>
      <p:ext uri="{BB962C8B-B14F-4D97-AF65-F5344CB8AC3E}">
        <p14:creationId xmlns:p14="http://schemas.microsoft.com/office/powerpoint/2010/main" val="2986223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24</a:t>
            </a:fld>
            <a:endParaRPr lang="vi-VN" dirty="0"/>
          </a:p>
        </p:txBody>
      </p:sp>
    </p:spTree>
    <p:extLst>
      <p:ext uri="{BB962C8B-B14F-4D97-AF65-F5344CB8AC3E}">
        <p14:creationId xmlns:p14="http://schemas.microsoft.com/office/powerpoint/2010/main" val="2403979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65</a:t>
            </a:fld>
            <a:endParaRPr lang="vi-VN" dirty="0"/>
          </a:p>
        </p:txBody>
      </p:sp>
    </p:spTree>
    <p:extLst>
      <p:ext uri="{BB962C8B-B14F-4D97-AF65-F5344CB8AC3E}">
        <p14:creationId xmlns:p14="http://schemas.microsoft.com/office/powerpoint/2010/main" val="3580904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pPr algn="r"/>
              <a:t>6</a:t>
            </a:fld>
            <a:endParaRPr lang="vi-VN" dirty="0"/>
          </a:p>
        </p:txBody>
      </p:sp>
    </p:spTree>
    <p:extLst>
      <p:ext uri="{BB962C8B-B14F-4D97-AF65-F5344CB8AC3E}">
        <p14:creationId xmlns:p14="http://schemas.microsoft.com/office/powerpoint/2010/main" val="211558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lgn="r"/>
            <a:fld id="{C8DC57A8-AE18-4654-B6AF-04B3577165BE}" type="slidenum">
              <a:rPr lang="vi-VN" smtClean="0"/>
              <a:pPr algn="r"/>
              <a:t>7</a:t>
            </a:fld>
            <a:endParaRPr lang="vi-VN" dirty="0"/>
          </a:p>
        </p:txBody>
      </p:sp>
    </p:spTree>
    <p:extLst>
      <p:ext uri="{BB962C8B-B14F-4D97-AF65-F5344CB8AC3E}">
        <p14:creationId xmlns:p14="http://schemas.microsoft.com/office/powerpoint/2010/main" val="361660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10</a:t>
            </a:fld>
            <a:endParaRPr lang="vi-VN" dirty="0"/>
          </a:p>
        </p:txBody>
      </p:sp>
    </p:spTree>
    <p:extLst>
      <p:ext uri="{BB962C8B-B14F-4D97-AF65-F5344CB8AC3E}">
        <p14:creationId xmlns:p14="http://schemas.microsoft.com/office/powerpoint/2010/main" val="196109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Tại</a:t>
            </a:r>
            <a:r>
              <a:rPr lang="en-US" baseline="0" dirty="0" smtClean="0"/>
              <a:t> </a:t>
            </a:r>
            <a:r>
              <a:rPr lang="en-US" baseline="0" dirty="0" err="1" smtClean="0"/>
              <a:t>dự</a:t>
            </a:r>
            <a:r>
              <a:rPr lang="en-US" baseline="0" dirty="0" smtClean="0"/>
              <a:t> </a:t>
            </a:r>
            <a:r>
              <a:rPr lang="en-US" baseline="0" dirty="0" err="1" smtClean="0"/>
              <a:t>thảo</a:t>
            </a:r>
            <a:r>
              <a:rPr lang="en-US" baseline="0" dirty="0" smtClean="0"/>
              <a:t> </a:t>
            </a:r>
            <a:r>
              <a:rPr lang="en-US" baseline="0" dirty="0" err="1" smtClean="0"/>
              <a:t>Chiến</a:t>
            </a:r>
            <a:r>
              <a:rPr lang="en-US" baseline="0" dirty="0" smtClean="0"/>
              <a:t> </a:t>
            </a:r>
            <a:r>
              <a:rPr lang="en-US" baseline="0" dirty="0" err="1" smtClean="0"/>
              <a:t>lược</a:t>
            </a:r>
            <a:r>
              <a:rPr lang="en-US" baseline="0" dirty="0" smtClean="0"/>
              <a:t> </a:t>
            </a:r>
            <a:r>
              <a:rPr lang="en-US" baseline="0" dirty="0" err="1" smtClean="0"/>
              <a:t>quốc</a:t>
            </a:r>
            <a:r>
              <a:rPr lang="en-US" baseline="0" dirty="0" smtClean="0"/>
              <a:t> </a:t>
            </a:r>
            <a:r>
              <a:rPr lang="en-US" baseline="0" dirty="0" err="1" smtClean="0"/>
              <a:t>gia</a:t>
            </a:r>
            <a:r>
              <a:rPr lang="en-US" baseline="0" dirty="0" smtClean="0"/>
              <a:t> </a:t>
            </a:r>
            <a:r>
              <a:rPr lang="en-US" baseline="0" dirty="0" err="1" smtClean="0"/>
              <a:t>dinh</a:t>
            </a:r>
            <a:r>
              <a:rPr lang="en-US" baseline="0" dirty="0" smtClean="0"/>
              <a:t> </a:t>
            </a:r>
            <a:r>
              <a:rPr lang="en-US" baseline="0" dirty="0" err="1" smtClean="0"/>
              <a:t>dưỡng</a:t>
            </a:r>
            <a:r>
              <a:rPr lang="en-US" baseline="0" dirty="0" smtClean="0"/>
              <a:t> 2021-2030, </a:t>
            </a:r>
            <a:r>
              <a:rPr lang="en-US" baseline="0" dirty="0" err="1" smtClean="0"/>
              <a:t>tầm</a:t>
            </a:r>
            <a:r>
              <a:rPr lang="en-US" baseline="0" dirty="0" smtClean="0"/>
              <a:t> </a:t>
            </a:r>
            <a:r>
              <a:rPr lang="en-US" baseline="0" dirty="0" err="1" smtClean="0"/>
              <a:t>nhìn</a:t>
            </a:r>
            <a:r>
              <a:rPr lang="en-US" baseline="0" dirty="0" smtClean="0"/>
              <a:t> 2045: </a:t>
            </a:r>
            <a:r>
              <a:rPr lang="en-US" baseline="0" dirty="0" err="1" smtClean="0"/>
              <a:t>có</a:t>
            </a:r>
            <a:r>
              <a:rPr lang="en-US" baseline="0" dirty="0" smtClean="0"/>
              <a:t> </a:t>
            </a:r>
            <a:r>
              <a:rPr lang="en-US" baseline="0" dirty="0" err="1" smtClean="0"/>
              <a:t>chỉ</a:t>
            </a:r>
            <a:r>
              <a:rPr lang="en-US" baseline="0" dirty="0" smtClean="0"/>
              <a:t> </a:t>
            </a:r>
            <a:r>
              <a:rPr lang="en-US" baseline="0" dirty="0" err="1" smtClean="0"/>
              <a:t>tiêu</a:t>
            </a:r>
            <a:r>
              <a:rPr lang="en-US" baseline="0" dirty="0" smtClean="0"/>
              <a:t> </a:t>
            </a:r>
            <a:r>
              <a:rPr lang="en-US" baseline="0" dirty="0" err="1" smtClean="0"/>
              <a:t>bữa</a:t>
            </a:r>
            <a:r>
              <a:rPr lang="en-US" baseline="0" dirty="0" smtClean="0"/>
              <a:t> </a:t>
            </a:r>
            <a:r>
              <a:rPr lang="en-US" baseline="0" dirty="0" err="1" smtClean="0"/>
              <a:t>ăn</a:t>
            </a:r>
            <a:r>
              <a:rPr lang="en-US" baseline="0" dirty="0" smtClean="0"/>
              <a:t> </a:t>
            </a:r>
            <a:r>
              <a:rPr lang="en-US" baseline="0" dirty="0" err="1" smtClean="0"/>
              <a:t>học</a:t>
            </a:r>
            <a:r>
              <a:rPr lang="en-US" baseline="0" dirty="0" smtClean="0"/>
              <a:t> </a:t>
            </a:r>
            <a:r>
              <a:rPr lang="en-US" baseline="0" dirty="0" err="1" smtClean="0"/>
              <a:t>đường</a:t>
            </a:r>
            <a:r>
              <a:rPr lang="en-US" baseline="0" dirty="0" smtClean="0"/>
              <a:t> </a:t>
            </a:r>
            <a:r>
              <a:rPr lang="en-US" baseline="0" dirty="0" err="1" smtClean="0"/>
              <a:t>cần</a:t>
            </a:r>
            <a:r>
              <a:rPr lang="en-US" baseline="0" dirty="0" smtClean="0"/>
              <a:t> </a:t>
            </a:r>
            <a:r>
              <a:rPr lang="en-US" baseline="0" dirty="0" err="1" smtClean="0"/>
              <a:t>đảm</a:t>
            </a:r>
            <a:r>
              <a:rPr lang="en-US" baseline="0" dirty="0" smtClean="0"/>
              <a:t> </a:t>
            </a:r>
            <a:r>
              <a:rPr lang="en-US" baseline="0" dirty="0" err="1" smtClean="0"/>
              <a:t>bảo</a:t>
            </a:r>
            <a:r>
              <a:rPr lang="en-US" baseline="0" dirty="0" smtClean="0"/>
              <a:t> </a:t>
            </a:r>
            <a:r>
              <a:rPr lang="en-US" baseline="0" dirty="0" err="1" smtClean="0"/>
              <a:t>đa</a:t>
            </a:r>
            <a:r>
              <a:rPr lang="en-US" baseline="0" dirty="0" smtClean="0"/>
              <a:t> </a:t>
            </a:r>
            <a:r>
              <a:rPr lang="en-US" baseline="0" dirty="0" err="1" smtClean="0"/>
              <a:t>dạng</a:t>
            </a:r>
            <a:r>
              <a:rPr lang="en-US" baseline="0" dirty="0" smtClean="0"/>
              <a:t> </a:t>
            </a:r>
            <a:r>
              <a:rPr lang="en-US" baseline="0" dirty="0" err="1" smtClean="0"/>
              <a:t>thực</a:t>
            </a:r>
            <a:r>
              <a:rPr lang="en-US" baseline="0" dirty="0" smtClean="0"/>
              <a:t> </a:t>
            </a:r>
            <a:r>
              <a:rPr lang="en-US" baseline="0" dirty="0" err="1" smtClean="0"/>
              <a:t>phẩm</a:t>
            </a:r>
            <a:r>
              <a:rPr lang="en-US" baseline="0" dirty="0" smtClean="0"/>
              <a:t> </a:t>
            </a:r>
            <a:r>
              <a:rPr lang="en-US" baseline="0" dirty="0" err="1" smtClean="0"/>
              <a:t>và</a:t>
            </a:r>
            <a:r>
              <a:rPr lang="en-US" baseline="0" dirty="0" smtClean="0"/>
              <a:t> </a:t>
            </a:r>
            <a:r>
              <a:rPr lang="en-US" sz="1200" kern="1200" dirty="0" err="1" smtClean="0">
                <a:solidFill>
                  <a:schemeClr val="tx1"/>
                </a:solidFill>
                <a:effectLst/>
                <a:latin typeface="Arial" panose="020B0604020202020204" pitchFamily="34" charset="0"/>
                <a:ea typeface="+mn-ea"/>
                <a:cs typeface="Arial" panose="020B0604020202020204" pitchFamily="34" charset="0"/>
              </a:rPr>
              <a:t>đạt</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được</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định</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lượng</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rau</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củ</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theo</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khuyến</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nghị</a:t>
            </a:r>
            <a:r>
              <a:rPr lang="en-US" sz="1200" kern="1200" dirty="0" smtClean="0">
                <a:solidFill>
                  <a:schemeClr val="tx1"/>
                </a:solidFill>
                <a:effectLst/>
                <a:latin typeface="Arial" panose="020B0604020202020204" pitchFamily="34" charset="0"/>
                <a:ea typeface="+mn-ea"/>
                <a:cs typeface="Arial" panose="020B0604020202020204" pitchFamily="34" charset="0"/>
              </a:rPr>
              <a:t>.</a:t>
            </a:r>
          </a:p>
          <a:p>
            <a:r>
              <a:rPr lang="en-US" sz="1200" kern="1200" baseline="0" dirty="0" err="1" smtClean="0">
                <a:solidFill>
                  <a:schemeClr val="tx1"/>
                </a:solidFill>
                <a:effectLst/>
                <a:latin typeface="Arial" panose="020B0604020202020204" pitchFamily="34" charset="0"/>
                <a:ea typeface="+mn-ea"/>
                <a:cs typeface="Arial" panose="020B0604020202020204" pitchFamily="34" charset="0"/>
              </a:rPr>
              <a:t>Điều</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baseline="0" dirty="0" err="1" smtClean="0">
                <a:solidFill>
                  <a:schemeClr val="tx1"/>
                </a:solidFill>
                <a:effectLst/>
                <a:latin typeface="Arial" panose="020B0604020202020204" pitchFamily="34" charset="0"/>
                <a:ea typeface="+mn-ea"/>
                <a:cs typeface="Arial" panose="020B0604020202020204" pitchFamily="34" charset="0"/>
              </a:rPr>
              <a:t>tra</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baseline="0" dirty="0" err="1" smtClean="0">
                <a:solidFill>
                  <a:schemeClr val="tx1"/>
                </a:solidFill>
                <a:effectLst/>
                <a:latin typeface="Arial" panose="020B0604020202020204" pitchFamily="34" charset="0"/>
                <a:ea typeface="+mn-ea"/>
                <a:cs typeface="Arial" panose="020B0604020202020204" pitchFamily="34" charset="0"/>
              </a:rPr>
              <a:t>dinh</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baseline="0" dirty="0" err="1" smtClean="0">
                <a:solidFill>
                  <a:schemeClr val="tx1"/>
                </a:solidFill>
                <a:effectLst/>
                <a:latin typeface="Arial" panose="020B0604020202020204" pitchFamily="34" charset="0"/>
                <a:ea typeface="+mn-ea"/>
                <a:cs typeface="Arial" panose="020B0604020202020204" pitchFamily="34" charset="0"/>
              </a:rPr>
              <a:t>dưỡng</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2020: </a:t>
            </a:r>
            <a:r>
              <a:rPr lang="en-US" sz="1200" kern="1200" dirty="0" err="1" smtClean="0">
                <a:solidFill>
                  <a:schemeClr val="tx1"/>
                </a:solidFill>
                <a:effectLst/>
                <a:latin typeface="Arial" panose="020B0604020202020204" pitchFamily="34" charset="0"/>
                <a:ea typeface="+mn-ea"/>
                <a:cs typeface="Arial" panose="020B0604020202020204" pitchFamily="34" charset="0"/>
              </a:rPr>
              <a:t>mức</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tiêu</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thụ</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rau</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quả</a:t>
            </a:r>
            <a:r>
              <a:rPr lang="en-US" sz="1200" kern="1200" dirty="0" smtClean="0">
                <a:solidFill>
                  <a:schemeClr val="tx1"/>
                </a:solidFill>
                <a:effectLst/>
                <a:latin typeface="Arial" panose="020B0604020202020204" pitchFamily="34" charset="0"/>
                <a:ea typeface="+mn-ea"/>
                <a:cs typeface="Arial" panose="020B0604020202020204" pitchFamily="34" charset="0"/>
              </a:rPr>
              <a:t> ở </a:t>
            </a:r>
            <a:r>
              <a:rPr lang="en-US" sz="1200" kern="1200" dirty="0" err="1" smtClean="0">
                <a:solidFill>
                  <a:schemeClr val="tx1"/>
                </a:solidFill>
                <a:effectLst/>
                <a:latin typeface="Arial" panose="020B0604020202020204" pitchFamily="34" charset="0"/>
                <a:ea typeface="+mn-ea"/>
                <a:cs typeface="Arial" panose="020B0604020202020204" pitchFamily="34" charset="0"/>
              </a:rPr>
              <a:t>người</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trưởng</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thành</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mới</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chỉ</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đạt</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khoảng</a:t>
            </a:r>
            <a:r>
              <a:rPr lang="en-US" sz="1200" kern="1200" dirty="0" smtClean="0">
                <a:solidFill>
                  <a:schemeClr val="tx1"/>
                </a:solidFill>
                <a:effectLst/>
                <a:latin typeface="Arial" panose="020B0604020202020204" pitchFamily="34" charset="0"/>
                <a:ea typeface="+mn-ea"/>
                <a:cs typeface="Arial" panose="020B0604020202020204" pitchFamily="34" charset="0"/>
              </a:rPr>
              <a:t> 66,4 – 77,4% so </a:t>
            </a:r>
            <a:r>
              <a:rPr lang="en-US" sz="1200" kern="1200" dirty="0" err="1" smtClean="0">
                <a:solidFill>
                  <a:schemeClr val="tx1"/>
                </a:solidFill>
                <a:effectLst/>
                <a:latin typeface="Arial" panose="020B0604020202020204" pitchFamily="34" charset="0"/>
                <a:ea typeface="+mn-ea"/>
                <a:cs typeface="Arial" panose="020B0604020202020204" pitchFamily="34" charset="0"/>
              </a:rPr>
              <a:t>với</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nhu</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cầu</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khuyến</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nghị</a:t>
            </a:r>
            <a:r>
              <a:rPr lang="en-US" sz="1200" kern="1200" dirty="0" smtClean="0">
                <a:solidFill>
                  <a:schemeClr val="tx1"/>
                </a:solidFill>
                <a:effectLst/>
                <a:latin typeface="Arial" panose="020B0604020202020204" pitchFamily="34" charset="0"/>
                <a:ea typeface="+mn-ea"/>
                <a:cs typeface="Arial" panose="020B0604020202020204" pitchFamily="34" charset="0"/>
              </a:rPr>
              <a:t> . </a:t>
            </a:r>
            <a:r>
              <a:rPr lang="en-US" sz="1200" kern="1200" dirty="0" err="1" smtClean="0">
                <a:solidFill>
                  <a:schemeClr val="tx1"/>
                </a:solidFill>
                <a:effectLst/>
                <a:latin typeface="Arial" panose="020B0604020202020204" pitchFamily="34" charset="0"/>
                <a:ea typeface="+mn-ea"/>
                <a:cs typeface="Arial" panose="020B0604020202020204" pitchFamily="34" charset="0"/>
              </a:rPr>
              <a:t>Mức</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tiêu</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thụ</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thịt</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tăng</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nhanh</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từ</a:t>
            </a:r>
            <a:r>
              <a:rPr lang="en-US" sz="1200" kern="1200" dirty="0" smtClean="0">
                <a:solidFill>
                  <a:schemeClr val="tx1"/>
                </a:solidFill>
                <a:effectLst/>
                <a:latin typeface="Arial" panose="020B0604020202020204" pitchFamily="34" charset="0"/>
                <a:ea typeface="+mn-ea"/>
                <a:cs typeface="Arial" panose="020B0604020202020204" pitchFamily="34" charset="0"/>
              </a:rPr>
              <a:t> 84,0 gam/</a:t>
            </a:r>
            <a:r>
              <a:rPr lang="en-US" sz="1200" kern="1200" dirty="0" err="1" smtClean="0">
                <a:solidFill>
                  <a:schemeClr val="tx1"/>
                </a:solidFill>
                <a:effectLst/>
                <a:latin typeface="Arial" panose="020B0604020202020204" pitchFamily="34" charset="0"/>
                <a:ea typeface="+mn-ea"/>
                <a:cs typeface="Arial" panose="020B0604020202020204" pitchFamily="34" charset="0"/>
              </a:rPr>
              <a:t>người</a:t>
            </a:r>
            <a:r>
              <a:rPr lang="en-US" sz="1200" kern="1200" dirty="0" smtClean="0">
                <a:solidFill>
                  <a:schemeClr val="tx1"/>
                </a:solidFill>
                <a:effectLst/>
                <a:latin typeface="Arial" panose="020B0604020202020204" pitchFamily="34" charset="0"/>
                <a:ea typeface="+mn-ea"/>
                <a:cs typeface="Arial" panose="020B0604020202020204" pitchFamily="34" charset="0"/>
              </a:rPr>
              <a:t>/</a:t>
            </a:r>
            <a:r>
              <a:rPr lang="en-US" sz="1200" kern="1200" dirty="0" err="1" smtClean="0">
                <a:solidFill>
                  <a:schemeClr val="tx1"/>
                </a:solidFill>
                <a:effectLst/>
                <a:latin typeface="Arial" panose="020B0604020202020204" pitchFamily="34" charset="0"/>
                <a:ea typeface="+mn-ea"/>
                <a:cs typeface="Arial" panose="020B0604020202020204" pitchFamily="34" charset="0"/>
              </a:rPr>
              <a:t>ngày</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năm</a:t>
            </a:r>
            <a:r>
              <a:rPr lang="en-US" sz="1200" kern="1200" dirty="0" smtClean="0">
                <a:solidFill>
                  <a:schemeClr val="tx1"/>
                </a:solidFill>
                <a:effectLst/>
                <a:latin typeface="Arial" panose="020B0604020202020204" pitchFamily="34" charset="0"/>
                <a:ea typeface="+mn-ea"/>
                <a:cs typeface="Arial" panose="020B0604020202020204" pitchFamily="34" charset="0"/>
              </a:rPr>
              <a:t> 2010) </a:t>
            </a:r>
            <a:r>
              <a:rPr lang="en-US" sz="1200" kern="1200" dirty="0" err="1" smtClean="0">
                <a:solidFill>
                  <a:schemeClr val="tx1"/>
                </a:solidFill>
                <a:effectLst/>
                <a:latin typeface="Arial" panose="020B0604020202020204" pitchFamily="34" charset="0"/>
                <a:ea typeface="+mn-ea"/>
                <a:cs typeface="Arial" panose="020B0604020202020204" pitchFamily="34" charset="0"/>
              </a:rPr>
              <a:t>lên</a:t>
            </a:r>
            <a:r>
              <a:rPr lang="en-US" sz="1200" kern="1200" dirty="0" smtClean="0">
                <a:solidFill>
                  <a:schemeClr val="tx1"/>
                </a:solidFill>
                <a:effectLst/>
                <a:latin typeface="Arial" panose="020B0604020202020204" pitchFamily="34" charset="0"/>
                <a:ea typeface="+mn-ea"/>
                <a:cs typeface="Arial" panose="020B0604020202020204" pitchFamily="34" charset="0"/>
              </a:rPr>
              <a:t> 136,4 gam/</a:t>
            </a:r>
            <a:r>
              <a:rPr lang="en-US" sz="1200" kern="1200" dirty="0" err="1" smtClean="0">
                <a:solidFill>
                  <a:schemeClr val="tx1"/>
                </a:solidFill>
                <a:effectLst/>
                <a:latin typeface="Arial" panose="020B0604020202020204" pitchFamily="34" charset="0"/>
                <a:ea typeface="+mn-ea"/>
                <a:cs typeface="Arial" panose="020B0604020202020204" pitchFamily="34" charset="0"/>
              </a:rPr>
              <a:t>người</a:t>
            </a:r>
            <a:r>
              <a:rPr lang="en-US" sz="1200" kern="1200" dirty="0" smtClean="0">
                <a:solidFill>
                  <a:schemeClr val="tx1"/>
                </a:solidFill>
                <a:effectLst/>
                <a:latin typeface="Arial" panose="020B0604020202020204" pitchFamily="34" charset="0"/>
                <a:ea typeface="+mn-ea"/>
                <a:cs typeface="Arial" panose="020B0604020202020204" pitchFamily="34" charset="0"/>
              </a:rPr>
              <a:t>/</a:t>
            </a:r>
            <a:r>
              <a:rPr lang="en-US" sz="1200" kern="1200" dirty="0" err="1" smtClean="0">
                <a:solidFill>
                  <a:schemeClr val="tx1"/>
                </a:solidFill>
                <a:effectLst/>
                <a:latin typeface="Arial" panose="020B0604020202020204" pitchFamily="34" charset="0"/>
                <a:ea typeface="+mn-ea"/>
                <a:cs typeface="Arial" panose="020B0604020202020204" pitchFamily="34" charset="0"/>
              </a:rPr>
              <a:t>ngày</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năm</a:t>
            </a:r>
            <a:r>
              <a:rPr lang="en-US" sz="1200" kern="1200" dirty="0" smtClean="0">
                <a:solidFill>
                  <a:schemeClr val="tx1"/>
                </a:solidFill>
                <a:effectLst/>
                <a:latin typeface="Arial" panose="020B0604020202020204" pitchFamily="34" charset="0"/>
                <a:ea typeface="+mn-ea"/>
                <a:cs typeface="Arial" panose="020B0604020202020204" pitchFamily="34" charset="0"/>
              </a:rPr>
              <a:t> 2020); </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11</a:t>
            </a:fld>
            <a:endParaRPr lang="vi-VN" dirty="0"/>
          </a:p>
        </p:txBody>
      </p:sp>
    </p:spTree>
    <p:extLst>
      <p:ext uri="{BB962C8B-B14F-4D97-AF65-F5344CB8AC3E}">
        <p14:creationId xmlns:p14="http://schemas.microsoft.com/office/powerpoint/2010/main" val="1945537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lgn="r"/>
            <a:fld id="{C8DC57A8-AE18-4654-B6AF-04B3577165BE}" type="slidenum">
              <a:rPr lang="vi-VN" smtClean="0"/>
              <a:pPr algn="r"/>
              <a:t>18</a:t>
            </a:fld>
            <a:endParaRPr lang="vi-VN" dirty="0"/>
          </a:p>
        </p:txBody>
      </p:sp>
    </p:spTree>
    <p:extLst>
      <p:ext uri="{BB962C8B-B14F-4D97-AF65-F5344CB8AC3E}">
        <p14:creationId xmlns:p14="http://schemas.microsoft.com/office/powerpoint/2010/main" val="3482146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lgn="r"/>
            <a:fld id="{C8DC57A8-AE18-4654-B6AF-04B3577165BE}" type="slidenum">
              <a:rPr lang="vi-VN" smtClean="0"/>
              <a:pPr algn="r"/>
              <a:t>19</a:t>
            </a:fld>
            <a:endParaRPr lang="vi-VN" dirty="0"/>
          </a:p>
        </p:txBody>
      </p:sp>
    </p:spTree>
    <p:extLst>
      <p:ext uri="{BB962C8B-B14F-4D97-AF65-F5344CB8AC3E}">
        <p14:creationId xmlns:p14="http://schemas.microsoft.com/office/powerpoint/2010/main" val="1698210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20</a:t>
            </a:fld>
            <a:endParaRPr lang="vi-VN" dirty="0"/>
          </a:p>
        </p:txBody>
      </p:sp>
    </p:spTree>
    <p:extLst>
      <p:ext uri="{BB962C8B-B14F-4D97-AF65-F5344CB8AC3E}">
        <p14:creationId xmlns:p14="http://schemas.microsoft.com/office/powerpoint/2010/main" val="350770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21</a:t>
            </a:fld>
            <a:endParaRPr lang="vi-VN" dirty="0"/>
          </a:p>
        </p:txBody>
      </p:sp>
    </p:spTree>
    <p:extLst>
      <p:ext uri="{BB962C8B-B14F-4D97-AF65-F5344CB8AC3E}">
        <p14:creationId xmlns:p14="http://schemas.microsoft.com/office/powerpoint/2010/main" val="454103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4265611" y="1752600"/>
            <a:ext cx="6858002" cy="1828800"/>
          </a:xfrm>
        </p:spPr>
        <p:txBody>
          <a:bodyPr rtlCol="0" anchor="b">
            <a:normAutofit/>
          </a:bodyPr>
          <a:lstStyle>
            <a:lvl1pPr algn="l" rtl="0">
              <a:defRPr sz="5400"/>
            </a:lvl1pPr>
          </a:lstStyle>
          <a:p>
            <a:pPr rtl="0"/>
            <a:r>
              <a:rPr lang="en-US"/>
              <a:t>Click to edit Master title style</a:t>
            </a:r>
            <a:endParaRPr lang="vi-VN" dirty="0"/>
          </a:p>
        </p:txBody>
      </p:sp>
      <p:sp>
        <p:nvSpPr>
          <p:cNvPr id="3" name="Phụ đề 2"/>
          <p:cNvSpPr>
            <a:spLocks noGrp="1"/>
          </p:cNvSpPr>
          <p:nvPr>
            <p:ph type="subTitle" idx="1" hasCustomPrompt="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vi-VN" dirty="0"/>
              <a:t>Bấm &amp; sửa kiểu phụ đề của Bản chính</a:t>
            </a: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9066214" y="421594"/>
            <a:ext cx="2286000" cy="1885508"/>
          </a:xfrm>
        </p:spPr>
        <p:txBody>
          <a:bodyPr rtlCol="0">
            <a:normAutofit/>
          </a:bodyPr>
          <a:lstStyle>
            <a:lvl1pPr algn="l" rtl="0">
              <a:defRPr sz="2400"/>
            </a:lvl1pPr>
          </a:lstStyle>
          <a:p>
            <a:pPr rtl="0"/>
            <a:r>
              <a:rPr lang="en-US"/>
              <a:t>Click to edit Master title style</a:t>
            </a:r>
            <a:endParaRPr lang="vi-VN" dirty="0"/>
          </a:p>
        </p:txBody>
      </p:sp>
      <p:grpSp>
        <p:nvGrpSpPr>
          <p:cNvPr id="84" name="Nhóm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grpSp>
        <p:nvGrpSpPr>
          <p:cNvPr id="98" name="Nhóm 97"/>
          <p:cNvGrpSpPr/>
          <p:nvPr/>
        </p:nvGrpSpPr>
        <p:grpSpPr>
          <a:xfrm>
            <a:off x="5322489" y="319177"/>
            <a:ext cx="3389607" cy="2710838"/>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grpSp>
        <p:nvGrpSpPr>
          <p:cNvPr id="112" name="Nhóm 111"/>
          <p:cNvGrpSpPr/>
          <p:nvPr/>
        </p:nvGrpSpPr>
        <p:grpSpPr>
          <a:xfrm>
            <a:off x="5322489" y="3245640"/>
            <a:ext cx="3389607" cy="2710838"/>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126" name="Chỗ dành sẵn cho Văn bản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FA4A2AB-6C7F-472B-AF69-6C017576AABF}" type="datetime1">
              <a:rPr lang="vi-VN" smtClean="0"/>
              <a:pPr/>
              <a:t>22/08/2021</a:t>
            </a:fld>
            <a:endParaRPr lang="vi-VN" dirty="0"/>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en-US"/>
              <a:t>Click to edit Master title style</a:t>
            </a:r>
            <a:endParaRPr lang="vi-VN" dirty="0"/>
          </a:p>
        </p:txBody>
      </p:sp>
      <p:sp>
        <p:nvSpPr>
          <p:cNvPr id="3" name="Chỗ dành sẵn cho Nội dung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4" name="Chỗ dành sẵn cho Văn bản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7" name="Chỗ dành sẵn cho Số Trang chiếu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vi-VN"/>
              <a:pPr/>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a:xfrm>
            <a:off x="8075611" y="6019801"/>
            <a:ext cx="1396260" cy="228600"/>
          </a:xfrm>
        </p:spPr>
        <p:txBody>
          <a:bodyPr rtlCol="0"/>
          <a:lstStyle>
            <a:lvl1pPr>
              <a:defRPr/>
            </a:lvl1pPr>
          </a:lstStyle>
          <a:p>
            <a:fld id="{8A2E48D0-087A-4BF8-AAAB-C1C90194064A}" type="datetime1">
              <a:rPr lang="vi-VN" smtClean="0"/>
              <a:pPr/>
              <a:t>22/08/2021</a:t>
            </a:fld>
            <a:endParaRPr lang="vi-VN" dirty="0"/>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492891" y="1330347"/>
            <a:ext cx="3840480" cy="2103120"/>
          </a:xfrm>
        </p:spPr>
        <p:txBody>
          <a:bodyPr rtlCol="0" anchor="b">
            <a:normAutofit/>
          </a:bodyPr>
          <a:lstStyle>
            <a:lvl1pPr algn="l" rtl="0">
              <a:defRPr sz="3600"/>
            </a:lvl1pPr>
          </a:lstStyle>
          <a:p>
            <a:pPr rtl="0"/>
            <a:r>
              <a:rPr lang="en-US"/>
              <a:t>Click to edit Master title style</a:t>
            </a:r>
            <a:endParaRPr lang="vi-VN" dirty="0"/>
          </a:p>
        </p:txBody>
      </p:sp>
      <p:grpSp>
        <p:nvGrpSpPr>
          <p:cNvPr id="8" name="Nhóm 7"/>
          <p:cNvGrpSpPr/>
          <p:nvPr/>
        </p:nvGrpSpPr>
        <p:grpSpPr>
          <a:xfrm>
            <a:off x="595546" y="781398"/>
            <a:ext cx="6433398" cy="5053665"/>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n-US"/>
              <a:t>Click icon to add picture</a:t>
            </a:r>
            <a:endParaRPr lang="vi-VN" dirty="0"/>
          </a:p>
        </p:txBody>
      </p:sp>
      <p:sp>
        <p:nvSpPr>
          <p:cNvPr id="4" name="Chỗ dành sẵn cho Văn bản 3"/>
          <p:cNvSpPr>
            <a:spLocks noGrp="1"/>
          </p:cNvSpPr>
          <p:nvPr>
            <p:ph type="body" sz="half" idx="2"/>
          </p:nvPr>
        </p:nvSpPr>
        <p:spPr>
          <a:xfrm>
            <a:off x="7492891" y="3555521"/>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7BFE7C45-16DF-4049-8DC4-8120F138473E}" type="datetime1">
              <a:rPr lang="vi-VN" smtClean="0"/>
              <a:pPr/>
              <a:t>22/08/2021</a:t>
            </a:fld>
            <a:endParaRPr lang="vi-VN" dirty="0"/>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Văn bản Dọc 2"/>
          <p:cNvSpPr>
            <a:spLocks noGrp="1"/>
          </p:cNvSpPr>
          <p:nvPr>
            <p:ph type="body" orient="vert" idx="1"/>
          </p:nvPr>
        </p:nvSpPr>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466CBC2F-6647-4016-BEA2-2137B0076152}" type="datetime1">
              <a:rPr lang="vi-VN" smtClean="0"/>
              <a:pPr/>
              <a:t>22/08/2021</a:t>
            </a:fld>
            <a:endParaRPr lang="vi-VN" dirty="0"/>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9624268" y="304800"/>
            <a:ext cx="1729531" cy="5676900"/>
          </a:xfrm>
        </p:spPr>
        <p:txBody>
          <a:bodyPr vert="eaVert" rtlCol="0"/>
          <a:lstStyle>
            <a:lvl1pPr rtl="0">
              <a:defRPr/>
            </a:lvl1pPr>
          </a:lstStyle>
          <a:p>
            <a:pPr rtl="0"/>
            <a:r>
              <a:rPr lang="en-US"/>
              <a:t>Click to edit Master title style</a:t>
            </a:r>
            <a:endParaRPr lang="vi-VN" dirty="0"/>
          </a:p>
        </p:txBody>
      </p:sp>
      <p:sp>
        <p:nvSpPr>
          <p:cNvPr id="3" name="Chỗ dành sẵn cho Văn bản Dọc 2"/>
          <p:cNvSpPr>
            <a:spLocks noGrp="1"/>
          </p:cNvSpPr>
          <p:nvPr>
            <p:ph type="body" orient="vert" idx="1"/>
          </p:nvPr>
        </p:nvSpPr>
        <p:spPr>
          <a:xfrm>
            <a:off x="838199" y="304800"/>
            <a:ext cx="8633671" cy="5676900"/>
          </a:xfrm>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7422DF57-9F71-4148-A138-924C835A57AF}" type="datetime1">
              <a:rPr lang="vi-VN" smtClean="0"/>
              <a:pPr/>
              <a:t>22/08/2021</a:t>
            </a:fld>
            <a:endParaRPr lang="vi-VN" dirty="0"/>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xmlns="" id="{C2FC8239-7AF1-8448-9CC2-F32314775E11}"/>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xmlns="" id="{7B165852-FA0C-484A-9F9B-BD635C5CFB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xmlns="" id="{86535353-ECF8-1E4F-9AD2-0CC3DA325BB6}"/>
              </a:ext>
            </a:extLst>
          </p:cNvPr>
          <p:cNvSpPr>
            <a:spLocks noGrp="1"/>
          </p:cNvSpPr>
          <p:nvPr>
            <p:ph type="sldNum" sz="quarter" idx="12"/>
          </p:nvPr>
        </p:nvSpPr>
        <p:spPr/>
        <p:txBody>
          <a:bodyPr/>
          <a:lstStyle>
            <a:lvl1pPr>
              <a:defRPr/>
            </a:lvl1pPr>
          </a:lstStyle>
          <a:p>
            <a:fld id="{DFD191AB-EFD0-0A4A-916F-08489EB50669}" type="slidenum">
              <a:rPr lang="en-US" altLang="en-US"/>
              <a:pPr/>
              <a:t>‹#›</a:t>
            </a:fld>
            <a:endParaRPr lang="en-US" altLang="en-US"/>
          </a:p>
        </p:txBody>
      </p:sp>
    </p:spTree>
    <p:extLst>
      <p:ext uri="{BB962C8B-B14F-4D97-AF65-F5344CB8AC3E}">
        <p14:creationId xmlns:p14="http://schemas.microsoft.com/office/powerpoint/2010/main" val="3198990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Nội dung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B61B1E00-A00D-477D-997B-00E3F6554555}" type="datetime1">
              <a:rPr lang="vi-VN" smtClean="0"/>
              <a:pPr/>
              <a:t>22/08/2021</a:t>
            </a:fld>
            <a:endParaRPr lang="vi-VN" dirty="0"/>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4265613" y="1828800"/>
            <a:ext cx="6858002" cy="1828800"/>
          </a:xfrm>
        </p:spPr>
        <p:txBody>
          <a:bodyPr rtlCol="0" anchor="b">
            <a:normAutofit/>
          </a:bodyPr>
          <a:lstStyle>
            <a:lvl1pPr algn="l" rtl="0">
              <a:defRPr sz="4400"/>
            </a:lvl1pPr>
          </a:lstStyle>
          <a:p>
            <a:pPr rtl="0"/>
            <a:r>
              <a:rPr lang="en-US"/>
              <a:t>Click to edit Master title style</a:t>
            </a:r>
            <a:endParaRPr lang="vi-VN" dirty="0"/>
          </a:p>
        </p:txBody>
      </p:sp>
      <p:sp>
        <p:nvSpPr>
          <p:cNvPr id="3" name="Chỗ dành sẵn cho Văn bản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Nội dung 2"/>
          <p:cNvSpPr>
            <a:spLocks noGrp="1"/>
          </p:cNvSpPr>
          <p:nvPr>
            <p:ph sz="half" idx="1"/>
          </p:nvPr>
        </p:nvSpPr>
        <p:spPr>
          <a:xfrm>
            <a:off x="1065212" y="1825625"/>
            <a:ext cx="4954588"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4" name="Chỗ dành sẵn cho Nội dung 3"/>
          <p:cNvSpPr>
            <a:spLocks noGrp="1"/>
          </p:cNvSpPr>
          <p:nvPr>
            <p:ph sz="half" idx="2"/>
          </p:nvPr>
        </p:nvSpPr>
        <p:spPr>
          <a:xfrm>
            <a:off x="6172200" y="1825625"/>
            <a:ext cx="4951414"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485AB0D1-2462-483C-8BB5-3975EB8E9484}" type="datetime1">
              <a:rPr lang="vi-VN" smtClean="0"/>
              <a:pPr/>
              <a:t>22/08/2021</a:t>
            </a:fld>
            <a:endParaRPr lang="vi-VN" dirty="0"/>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Văn bản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a:t>Click to edit Master text styles</a:t>
            </a:r>
          </a:p>
        </p:txBody>
      </p:sp>
      <p:sp>
        <p:nvSpPr>
          <p:cNvPr id="4" name="Chỗ dành sẵn cho Nội dung 3"/>
          <p:cNvSpPr>
            <a:spLocks noGrp="1"/>
          </p:cNvSpPr>
          <p:nvPr>
            <p:ph sz="half" idx="2"/>
          </p:nvPr>
        </p:nvSpPr>
        <p:spPr>
          <a:xfrm>
            <a:off x="1069848" y="2505075"/>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5" name="Chỗ dành sẵn cho Văn bản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a:t>Click to edit Master text styles</a:t>
            </a:r>
          </a:p>
        </p:txBody>
      </p:sp>
      <p:sp>
        <p:nvSpPr>
          <p:cNvPr id="6" name="Chỗ dành sẵn cho Nội dung 5"/>
          <p:cNvSpPr>
            <a:spLocks noGrp="1"/>
          </p:cNvSpPr>
          <p:nvPr>
            <p:ph sz="quarter" idx="4"/>
          </p:nvPr>
        </p:nvSpPr>
        <p:spPr>
          <a:xfrm>
            <a:off x="6172200" y="2505075"/>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9" name="Chỗ dành sẵn cho Số Trang chiếu 8"/>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7" name="Chỗ dành sẵn cho Ngày tháng 6"/>
          <p:cNvSpPr>
            <a:spLocks noGrp="1"/>
          </p:cNvSpPr>
          <p:nvPr>
            <p:ph type="dt" sz="half" idx="10"/>
          </p:nvPr>
        </p:nvSpPr>
        <p:spPr/>
        <p:txBody>
          <a:bodyPr rtlCol="0"/>
          <a:lstStyle>
            <a:lvl1pPr>
              <a:defRPr/>
            </a:lvl1pPr>
          </a:lstStyle>
          <a:p>
            <a:fld id="{0216A3A8-CD18-494E-BA21-4E8A1D2D52BA}" type="datetime1">
              <a:rPr lang="vi-VN" smtClean="0"/>
              <a:pPr/>
              <a:t>22/08/2021</a:t>
            </a:fld>
            <a:endParaRPr lang="vi-VN"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5" name="Chỗ dành sẵn cho Số Trang chiếu 4"/>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3" name="Chỗ dành sẵn cho Ngày tháng 2"/>
          <p:cNvSpPr>
            <a:spLocks noGrp="1"/>
          </p:cNvSpPr>
          <p:nvPr>
            <p:ph type="dt" sz="half" idx="10"/>
          </p:nvPr>
        </p:nvSpPr>
        <p:spPr/>
        <p:txBody>
          <a:bodyPr rtlCol="0"/>
          <a:lstStyle>
            <a:lvl1pPr>
              <a:defRPr/>
            </a:lvl1pPr>
          </a:lstStyle>
          <a:p>
            <a:fld id="{2DC5D5F0-49C4-47A7-8393-C3318058F3BC}" type="datetime1">
              <a:rPr lang="vi-VN" smtClean="0"/>
              <a:pPr/>
              <a:t>22/08/2021</a:t>
            </a:fld>
            <a:endParaRPr lang="vi-VN" dirty="0"/>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2" name="Chỗ dành sẵn cho Ngày tháng 1"/>
          <p:cNvSpPr>
            <a:spLocks noGrp="1"/>
          </p:cNvSpPr>
          <p:nvPr>
            <p:ph type="dt" sz="half" idx="10"/>
          </p:nvPr>
        </p:nvSpPr>
        <p:spPr/>
        <p:txBody>
          <a:bodyPr rtlCol="0"/>
          <a:lstStyle>
            <a:lvl1pPr>
              <a:defRPr/>
            </a:lvl1pPr>
          </a:lstStyle>
          <a:p>
            <a:fld id="{15C8CFF3-1CDF-49E3-8638-3726A6CAAC00}" type="datetime1">
              <a:rPr lang="vi-VN" smtClean="0"/>
              <a:pPr/>
              <a:t>22/08/2021</a:t>
            </a:fld>
            <a:endParaRPr lang="vi-VN" dirty="0"/>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1065212" y="304799"/>
            <a:ext cx="10058402" cy="1216152"/>
          </a:xfrm>
        </p:spPr>
        <p:txBody>
          <a:bodyPr rtlCol="0"/>
          <a:lstStyle>
            <a:lvl1pPr algn="l" rtl="0">
              <a:defRPr/>
            </a:lvl1pPr>
          </a:lstStyle>
          <a:p>
            <a:pPr rtl="0"/>
            <a:r>
              <a:rPr lang="en-US"/>
              <a:t>Click to edit Master title style</a:t>
            </a:r>
            <a:endParaRPr lang="vi-VN" dirty="0"/>
          </a:p>
        </p:txBody>
      </p:sp>
      <p:grpSp>
        <p:nvGrpSpPr>
          <p:cNvPr id="9" name="Nhóm 8"/>
          <p:cNvGrpSpPr/>
          <p:nvPr/>
        </p:nvGrpSpPr>
        <p:grpSpPr>
          <a:xfrm>
            <a:off x="1052422" y="1733550"/>
            <a:ext cx="4360503" cy="3050038"/>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39" name="Chỗ dành sẵn cho Văn bản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22" name="Nhóm 21"/>
          <p:cNvGrpSpPr/>
          <p:nvPr/>
        </p:nvGrpSpPr>
        <p:grpSpPr>
          <a:xfrm>
            <a:off x="6763111" y="1733550"/>
            <a:ext cx="4360503" cy="3050038"/>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40" name="Chỗ dành sẵn cho Văn bản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B6D0CE1C-2702-4A01-872D-16D51A5359DB}" type="datetime1">
              <a:rPr lang="vi-VN" smtClean="0"/>
              <a:pPr/>
              <a:t>22/08/2021</a:t>
            </a:fld>
            <a:endParaRPr lang="vi-VN" dirty="0"/>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grpSp>
        <p:nvGrpSpPr>
          <p:cNvPr id="52" name="Nhóm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1" name="Chỗ dành sẵn cho Văn bản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84" name="Nhóm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2" name="Chỗ dành sẵn cho Văn bản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97" name="Nhóm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3" name="Chỗ dành sẵn cho Văn bản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03B2062-D8F8-46C3-A13F-A2368F91A522}" type="datetime1">
              <a:rPr lang="vi-VN" smtClean="0"/>
              <a:pPr/>
              <a:t>22/08/2021</a:t>
            </a:fld>
            <a:endParaRPr lang="vi-VN" dirty="0"/>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022B156B-59AE-415F-B24B-8756D48BB977}" type="slidenum">
              <a:rPr lang="vi-VN" smtClean="0"/>
              <a:pPr/>
              <a:t>‹#›</a:t>
            </a:fld>
            <a:endParaRPr lang="vi-VN" dirty="0"/>
          </a:p>
        </p:txBody>
      </p:sp>
      <p:sp>
        <p:nvSpPr>
          <p:cNvPr id="5" name="Chỗ dành sẵn cho Chân trang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endParaRPr lang="vi-VN" dirty="0"/>
          </a:p>
        </p:txBody>
      </p:sp>
      <p:sp>
        <p:nvSpPr>
          <p:cNvPr id="4" name="Chỗ dành sẵn cho Ngày tháng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27D914FD-5CA8-45C1-915F-680DA1912D0A}" type="datetime1">
              <a:rPr lang="vi-VN" smtClean="0"/>
              <a:pPr/>
              <a:t>22/08/2021</a:t>
            </a:fld>
            <a:endParaRPr lang="vi-VN"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 id="2147483663" r:id="rId15"/>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13000" b="-13000"/>
          </a:stretch>
        </a:blipFill>
        <a:effectLst/>
      </p:bgPr>
    </p:bg>
    <p:spTree>
      <p:nvGrpSpPr>
        <p:cNvPr id="1" name=""/>
        <p:cNvGrpSpPr/>
        <p:nvPr/>
      </p:nvGrpSpPr>
      <p:grpSpPr>
        <a:xfrm>
          <a:off x="0" y="0"/>
          <a:ext cx="0" cy="0"/>
          <a:chOff x="0" y="0"/>
          <a:chExt cx="0" cy="0"/>
        </a:xfrm>
      </p:grpSpPr>
      <p:sp>
        <p:nvSpPr>
          <p:cNvPr id="4" name="TextBox 15"/>
          <p:cNvSpPr txBox="1"/>
          <p:nvPr/>
        </p:nvSpPr>
        <p:spPr>
          <a:xfrm>
            <a:off x="247651" y="464809"/>
            <a:ext cx="11639549" cy="672465"/>
          </a:xfrm>
          <a:prstGeom prst="rect">
            <a:avLst/>
          </a:prstGeom>
          <a:noFill/>
        </p:spPr>
        <p:txBody>
          <a:bodyPr wrap="square" lIns="49378" tIns="24689" rIns="49378" bIns="24689">
            <a:noAutofit/>
          </a:bodyPr>
          <a:lstStyle/>
          <a:p>
            <a:pPr algn="ctr">
              <a:spcBef>
                <a:spcPct val="20000"/>
              </a:spcBef>
            </a:pPr>
            <a:r>
              <a:rPr lang="en-US" altLang="en-US" sz="2000" b="1" dirty="0">
                <a:solidFill>
                  <a:schemeClr val="tx2"/>
                </a:solidFill>
                <a:latin typeface="Times New Roman" panose="02020603050405020304" pitchFamily="18" charset="0"/>
              </a:rPr>
              <a:t>BỘ GIÁO DỤC VÀ ĐÀO TẠO</a:t>
            </a:r>
          </a:p>
          <a:p>
            <a:pPr algn="ctr">
              <a:spcBef>
                <a:spcPct val="20000"/>
              </a:spcBef>
            </a:pPr>
            <a:r>
              <a:rPr lang="en-US" altLang="en-US" sz="2000" b="1" dirty="0">
                <a:solidFill>
                  <a:schemeClr val="tx2"/>
                </a:solidFill>
                <a:latin typeface="Times New Roman" panose="02020603050405020304" pitchFamily="18" charset="0"/>
              </a:rPr>
              <a:t>VỤ GIÁO DỤC MẦM NON</a:t>
            </a:r>
          </a:p>
          <a:p>
            <a:pPr>
              <a:spcAft>
                <a:spcPts val="600"/>
              </a:spcAft>
            </a:pPr>
            <a:r>
              <a:rPr lang="en-US" sz="2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126609" y="1569181"/>
            <a:ext cx="11760591" cy="2446824"/>
          </a:xfrm>
          <a:prstGeom prst="rect">
            <a:avLst/>
          </a:prstGeom>
        </p:spPr>
        <p:txBody>
          <a:bodyPr wrap="square">
            <a:spAutoFit/>
          </a:bodyPr>
          <a:lstStyle/>
          <a:p>
            <a:pPr algn="ctr">
              <a:lnSpc>
                <a:spcPct val="150000"/>
              </a:lnSpc>
            </a:pPr>
            <a:r>
              <a:rPr lang="en-US" sz="3400" b="1" dirty="0">
                <a:latin typeface="Arial" panose="020B0604020202020204" pitchFamily="34" charset="0"/>
                <a:cs typeface="Arial" panose="020B0604020202020204" pitchFamily="34" charset="0"/>
              </a:rPr>
              <a:t>HƯỚNG DẪN TỔ CHỨC HOẠT ĐỘNG </a:t>
            </a:r>
            <a:endParaRPr lang="x-none" sz="3400" dirty="0">
              <a:latin typeface="Arial" panose="020B0604020202020204" pitchFamily="34" charset="0"/>
              <a:cs typeface="Arial" panose="020B0604020202020204" pitchFamily="34" charset="0"/>
            </a:endParaRPr>
          </a:p>
          <a:p>
            <a:pPr algn="ctr">
              <a:lnSpc>
                <a:spcPct val="150000"/>
              </a:lnSpc>
            </a:pPr>
            <a:r>
              <a:rPr lang="en-US" sz="3400" b="1" dirty="0">
                <a:latin typeface="Arial" panose="020B0604020202020204" pitchFamily="34" charset="0"/>
                <a:cs typeface="Arial" panose="020B0604020202020204" pitchFamily="34" charset="0"/>
              </a:rPr>
              <a:t>NUÔI DƯỠNG, CHĂM SÓC SỨC KHỎE CHO TRẺ EM </a:t>
            </a:r>
            <a:endParaRPr lang="x-none" sz="3400" dirty="0">
              <a:latin typeface="Arial" panose="020B0604020202020204" pitchFamily="34" charset="0"/>
              <a:cs typeface="Arial" panose="020B0604020202020204" pitchFamily="34" charset="0"/>
            </a:endParaRPr>
          </a:p>
          <a:p>
            <a:pPr algn="ctr">
              <a:lnSpc>
                <a:spcPct val="150000"/>
              </a:lnSpc>
            </a:pPr>
            <a:r>
              <a:rPr lang="en-US" sz="3400" b="1" dirty="0">
                <a:latin typeface="Arial" panose="020B0604020202020204" pitchFamily="34" charset="0"/>
                <a:cs typeface="Arial" panose="020B0604020202020204" pitchFamily="34" charset="0"/>
              </a:rPr>
              <a:t>TRONG CƠ SỞ GIÁO DỤC MẦM NON</a:t>
            </a:r>
            <a:endParaRPr lang="x-none" sz="3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xmlns="" id="{A35E4B16-9EF5-3D42-8B9D-C1CE447B1879}"/>
              </a:ext>
            </a:extLst>
          </p:cNvPr>
          <p:cNvSpPr>
            <a:spLocks noGrp="1" noChangeArrowheads="1"/>
          </p:cNvSpPr>
          <p:nvPr>
            <p:ph type="title"/>
          </p:nvPr>
        </p:nvSpPr>
        <p:spPr>
          <a:xfrm>
            <a:off x="2138607" y="217416"/>
            <a:ext cx="8077200" cy="586854"/>
          </a:xfrm>
          <a:solidFill>
            <a:srgbClr val="E4D180"/>
          </a:solidFill>
        </p:spPr>
        <p:txBody>
          <a:bodyPr>
            <a:normAutofit fontScale="90000"/>
          </a:bodyPr>
          <a:lstStyle/>
          <a:p>
            <a:pPr eaLnBrk="1" hangingPunct="1"/>
            <a:r>
              <a:rPr lang="vi-VN" altLang="en-US" sz="3400" b="1" i="1" dirty="0">
                <a:solidFill>
                  <a:srgbClr val="881269"/>
                </a:solidFill>
                <a:latin typeface="Times New Roman" panose="02020603050405020304" pitchFamily="18" charset="0"/>
              </a:rPr>
              <a:t>Phân chia thực phẩm theo </a:t>
            </a:r>
            <a:r>
              <a:rPr lang="en-US" altLang="en-US" sz="3400" b="1" i="1" dirty="0" smtClean="0">
                <a:solidFill>
                  <a:srgbClr val="881269"/>
                </a:solidFill>
                <a:latin typeface="Times New Roman" panose="02020603050405020304" pitchFamily="18" charset="0"/>
              </a:rPr>
              <a:t>8 </a:t>
            </a:r>
            <a:r>
              <a:rPr lang="vi-VN" altLang="en-US" sz="3400" b="1" i="1" dirty="0" smtClean="0">
                <a:solidFill>
                  <a:srgbClr val="881269"/>
                </a:solidFill>
                <a:latin typeface="Times New Roman" panose="02020603050405020304" pitchFamily="18" charset="0"/>
              </a:rPr>
              <a:t>nhóm</a:t>
            </a:r>
            <a:r>
              <a:rPr lang="en-US" altLang="en-US" sz="3400" b="1" i="1" dirty="0" smtClean="0">
                <a:solidFill>
                  <a:srgbClr val="881269"/>
                </a:solidFill>
                <a:latin typeface="Times New Roman" panose="02020603050405020304" pitchFamily="18" charset="0"/>
              </a:rPr>
              <a:t> </a:t>
            </a:r>
            <a:r>
              <a:rPr lang="en-US" altLang="en-US" sz="3400" b="1" i="1" dirty="0" err="1">
                <a:solidFill>
                  <a:srgbClr val="881269"/>
                </a:solidFill>
                <a:latin typeface="Times New Roman" panose="02020603050405020304" pitchFamily="18" charset="0"/>
              </a:rPr>
              <a:t>của</a:t>
            </a:r>
            <a:r>
              <a:rPr lang="en-US" altLang="en-US" sz="3400" b="1" i="1" dirty="0">
                <a:solidFill>
                  <a:srgbClr val="881269"/>
                </a:solidFill>
                <a:latin typeface="Times New Roman" panose="02020603050405020304" pitchFamily="18" charset="0"/>
              </a:rPr>
              <a:t> WHO</a:t>
            </a:r>
            <a:r>
              <a:rPr lang="vi-VN" altLang="en-US" sz="3400" i="1" dirty="0">
                <a:solidFill>
                  <a:srgbClr val="881269"/>
                </a:solidFill>
                <a:latin typeface="Times New Roman" panose="02020603050405020304" pitchFamily="18" charset="0"/>
              </a:rPr>
              <a:t> </a:t>
            </a:r>
            <a:endParaRPr lang="en-US" altLang="en-US" sz="3400" i="1" dirty="0">
              <a:solidFill>
                <a:srgbClr val="881269"/>
              </a:solidFill>
              <a:latin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38607" y="804270"/>
            <a:ext cx="8238131" cy="570798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A67F05D-D656-514B-9DE5-912F1BC044A2}"/>
              </a:ext>
            </a:extLst>
          </p:cNvPr>
          <p:cNvSpPr/>
          <p:nvPr/>
        </p:nvSpPr>
        <p:spPr>
          <a:xfrm>
            <a:off x="943089" y="640080"/>
            <a:ext cx="3656770" cy="461665"/>
          </a:xfrm>
          <a:prstGeom prst="rect">
            <a:avLst/>
          </a:prstGeom>
        </p:spPr>
        <p:txBody>
          <a:bodyPr wrap="none">
            <a:spAutoFit/>
          </a:bodyPr>
          <a:lstStyle/>
          <a:p>
            <a:pPr marL="342900" indent="-342900">
              <a:buFont typeface="Wingdings" panose="05000000000000000000" pitchFamily="2" charset="2"/>
              <a:buChar char="v"/>
            </a:pPr>
            <a:r>
              <a:rPr lang="en-US" sz="2400" b="1" dirty="0" err="1">
                <a:solidFill>
                  <a:srgbClr val="FF0000"/>
                </a:solidFill>
                <a:latin typeface="Arial" panose="020B0604020202020204" pitchFamily="34" charset="0"/>
                <a:cs typeface="Arial" panose="020B0604020202020204" pitchFamily="34" charset="0"/>
              </a:rPr>
              <a:t>Yêu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về</a:t>
            </a:r>
            <a:r>
              <a:rPr lang="pt-BR" sz="2400" b="1" dirty="0">
                <a:solidFill>
                  <a:srgbClr val="FF0000"/>
                </a:solidFill>
                <a:latin typeface="Arial" panose="020B0604020202020204" pitchFamily="34" charset="0"/>
                <a:cs typeface="Arial" panose="020B0604020202020204" pitchFamily="34" charset="0"/>
              </a:rPr>
              <a:t> </a:t>
            </a:r>
            <a:r>
              <a:rPr lang="pt-BR" sz="2400" b="1" dirty="0" err="1">
                <a:solidFill>
                  <a:srgbClr val="FF0000"/>
                </a:solidFill>
                <a:latin typeface="Arial" panose="020B0604020202020204" pitchFamily="34" charset="0"/>
                <a:cs typeface="Arial" panose="020B0604020202020204" pitchFamily="34" charset="0"/>
              </a:rPr>
              <a:t>thực</a:t>
            </a:r>
            <a:r>
              <a:rPr lang="pt-BR" sz="2400" b="1" dirty="0">
                <a:solidFill>
                  <a:srgbClr val="FF0000"/>
                </a:solidFill>
                <a:latin typeface="Arial" panose="020B0604020202020204" pitchFamily="34" charset="0"/>
                <a:cs typeface="Arial" panose="020B0604020202020204" pitchFamily="34" charset="0"/>
              </a:rPr>
              <a:t> </a:t>
            </a:r>
            <a:r>
              <a:rPr lang="pt-BR" sz="2400" b="1" dirty="0" err="1">
                <a:solidFill>
                  <a:srgbClr val="FF0000"/>
                </a:solidFill>
                <a:latin typeface="Arial" panose="020B0604020202020204" pitchFamily="34" charset="0"/>
                <a:cs typeface="Arial" panose="020B0604020202020204" pitchFamily="34" charset="0"/>
              </a:rPr>
              <a:t>đơn</a:t>
            </a:r>
            <a:r>
              <a:rPr lang="pt-BR" sz="2400" b="1" dirty="0">
                <a:solidFill>
                  <a:srgbClr val="FF0000"/>
                </a:solidFill>
                <a:latin typeface="Arial" panose="020B0604020202020204" pitchFamily="34" charset="0"/>
                <a:cs typeface="Arial" panose="020B0604020202020204" pitchFamily="34" charset="0"/>
              </a:rPr>
              <a:t> </a:t>
            </a:r>
            <a:endParaRPr lang="en-US" sz="2400" b="1" dirty="0">
              <a:solidFill>
                <a:srgbClr val="FF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7561BC7B-4657-3343-B5AE-8C9ED1C8B3DC}"/>
              </a:ext>
            </a:extLst>
          </p:cNvPr>
          <p:cNvSpPr/>
          <p:nvPr/>
        </p:nvSpPr>
        <p:spPr>
          <a:xfrm>
            <a:off x="268941" y="1288906"/>
            <a:ext cx="11349318" cy="5242461"/>
          </a:xfrm>
          <a:prstGeom prst="rect">
            <a:avLst/>
          </a:prstGeom>
        </p:spPr>
        <p:txBody>
          <a:bodyPr wrap="square">
            <a:spAutoFit/>
          </a:bodyPr>
          <a:lstStyle/>
          <a:p>
            <a:pPr marL="342900" lvl="0" indent="-342900" algn="just">
              <a:lnSpc>
                <a:spcPct val="150000"/>
              </a:lnSpc>
              <a:spcBef>
                <a:spcPts val="720"/>
              </a:spcBef>
              <a:spcAft>
                <a:spcPts val="720"/>
              </a:spcAft>
              <a:buFont typeface="Times New Roman" panose="02020603050405020304" pitchFamily="18" charset="0"/>
              <a:buChar char="-"/>
            </a:pPr>
            <a:r>
              <a:rPr lang="pt-B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pt-B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pt-B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pt-B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ây</a:t>
            </a:r>
            <a:r>
              <a:rPr lang="vi-VN" sz="24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dựng theo tuần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theo mùa. </a:t>
            </a:r>
            <a:endParaRPr lang="x-none"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Bef>
                <a:spcPts val="720"/>
              </a:spcBef>
              <a:spcAft>
                <a:spcPts val="720"/>
              </a:spcAft>
              <a:buFont typeface="Times New Roman" panose="02020603050405020304" pitchFamily="18" charset="0"/>
              <a:buChar char="-"/>
            </a:pPr>
            <a:r>
              <a:rPr lang="vi-VN" sz="2400" dirty="0">
                <a:solidFill>
                  <a:schemeClr val="tx2"/>
                </a:solidFill>
                <a:latin typeface="Arial" panose="020B0604020202020204" pitchFamily="34" charset="0"/>
                <a:ea typeface="Times New Roman" panose="02020603050405020304" pitchFamily="18" charset="0"/>
                <a:cs typeface="Arial" panose="020B0604020202020204" pitchFamily="34" charset="0"/>
              </a:rPr>
              <a:t>Các món ăn của thực đơn không lặp lại trong 2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đến</a:t>
            </a:r>
            <a:r>
              <a:rPr lang="vi-VN"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4 tuần</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xây</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dựng</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thực</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theo</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tuần</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chẵn</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tuần</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lẻ</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hoặc</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4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thực</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khác</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nhau</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tháng</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x-none" sz="24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Bef>
                <a:spcPts val="720"/>
              </a:spcBef>
              <a:spcAft>
                <a:spcPts val="720"/>
              </a:spcAft>
              <a:buFont typeface="Times New Roman" panose="02020603050405020304" pitchFamily="18" charset="0"/>
              <a:buChar char="-"/>
            </a:pPr>
            <a:r>
              <a:rPr lang="pt-BR"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Với những cơ sở giáo dục mầm non đủ điều kiện, bữa ăn bán trú </a:t>
            </a:r>
            <a:r>
              <a:rPr lang="pt-BR" sz="24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nên đáp ứng các tiêu chuẩn: Bữa </a:t>
            </a:r>
            <a:r>
              <a:rPr lang="pt-BR" sz="2400" spc="-3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trưa có </a:t>
            </a:r>
            <a:r>
              <a:rPr lang="pt-BR" sz="24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trên 10 loại thực phẩm và </a:t>
            </a:r>
            <a:r>
              <a:rPr lang="en-US" sz="2400" spc="-3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24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 3 </a:t>
            </a:r>
            <a:r>
              <a:rPr lang="en-US" sz="2400" spc="-3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24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 5 </a:t>
            </a:r>
            <a:r>
              <a:rPr lang="en-US" sz="2400" spc="-3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24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rau</a:t>
            </a:r>
            <a:r>
              <a:rPr lang="en-US" sz="24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t>
            </a:r>
            <a:r>
              <a:rPr lang="en-US" sz="24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342900" lvl="0" indent="-342900" algn="just">
              <a:lnSpc>
                <a:spcPct val="150000"/>
              </a:lnSpc>
              <a:spcBef>
                <a:spcPts val="720"/>
              </a:spcBef>
              <a:spcAft>
                <a:spcPts val="720"/>
              </a:spcAft>
              <a:buFont typeface="Times New Roman" panose="02020603050405020304" pitchFamily="18" charset="0"/>
              <a:buChar char="-"/>
            </a:pP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Thực</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đơn</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bữa</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chính</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của</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trẻ</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mẫu</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giáo</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gồm</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cơm</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món</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xào</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món</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mặn</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canh</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và</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tráng</a:t>
            </a:r>
            <a:r>
              <a:rPr lang="en-US" sz="24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miệng</a:t>
            </a:r>
            <a:endParaRPr lang="x-none" sz="24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Bef>
                <a:spcPts val="720"/>
              </a:spcBef>
              <a:spcAft>
                <a:spcPts val="720"/>
              </a:spcAft>
              <a:buFont typeface="Times New Roman" panose="02020603050405020304" pitchFamily="18" charset="0"/>
              <a:buChar char="-"/>
            </a:pP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Niêm</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yết</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công</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khai</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thực</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tx2"/>
                </a:solidFill>
                <a:latin typeface="Arial" panose="020B0604020202020204" pitchFamily="34" charset="0"/>
                <a:ea typeface="Times New Roman" panose="02020603050405020304" pitchFamily="18" charset="0"/>
                <a:cs typeface="Arial" panose="020B0604020202020204" pitchFamily="34" charset="0"/>
              </a:rPr>
              <a:t>tuần</a:t>
            </a:r>
            <a:r>
              <a:rPr lang="en-US" sz="2400" dirty="0" smtClean="0">
                <a:solidFill>
                  <a:schemeClr val="tx2"/>
                </a:solidFill>
                <a:latin typeface="Arial" panose="020B0604020202020204" pitchFamily="34" charset="0"/>
                <a:ea typeface="Times New Roman" panose="02020603050405020304" pitchFamily="18" charset="0"/>
                <a:cs typeface="Arial" panose="020B0604020202020204" pitchFamily="34" charset="0"/>
              </a:rPr>
              <a:t>/</a:t>
            </a:r>
            <a:r>
              <a:rPr lang="en-US" sz="2400" dirty="0" err="1" smtClean="0">
                <a:solidFill>
                  <a:schemeClr val="tx2"/>
                </a:solidFill>
                <a:latin typeface="Arial" panose="020B0604020202020204" pitchFamily="34" charset="0"/>
                <a:ea typeface="Times New Roman" panose="02020603050405020304" pitchFamily="18" charset="0"/>
                <a:cs typeface="Arial" panose="020B0604020202020204" pitchFamily="34" charset="0"/>
              </a:rPr>
              <a:t>tháng</a:t>
            </a:r>
            <a:r>
              <a:rPr lang="en-US" sz="2400" dirty="0" smtClean="0">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x-none" sz="2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9639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723900"/>
          </a:xfrm>
        </p:spPr>
        <p:txBody>
          <a:bodyPr>
            <a:normAutofit/>
          </a:bodyPr>
          <a:lstStyle/>
          <a:p>
            <a:pPr algn="ctr"/>
            <a:r>
              <a:rPr lang="en-US" sz="2800" dirty="0" smtClean="0">
                <a:solidFill>
                  <a:srgbClr val="FF0000"/>
                </a:solidFill>
              </a:rPr>
              <a:t>YÊU CẦU VỀ CƠ SỞ VẬT CHẤT, TRANG THIẾT BỊ</a:t>
            </a:r>
            <a:endParaRPr lang="en-US" sz="2800" dirty="0">
              <a:solidFill>
                <a:srgbClr val="FF0000"/>
              </a:solidFill>
            </a:endParaRPr>
          </a:p>
        </p:txBody>
      </p:sp>
      <p:sp>
        <p:nvSpPr>
          <p:cNvPr id="3" name="Content Placeholder 2"/>
          <p:cNvSpPr>
            <a:spLocks noGrp="1"/>
          </p:cNvSpPr>
          <p:nvPr>
            <p:ph idx="1"/>
          </p:nvPr>
        </p:nvSpPr>
        <p:spPr>
          <a:xfrm>
            <a:off x="1065214" y="1028700"/>
            <a:ext cx="10058400" cy="4953000"/>
          </a:xfrm>
        </p:spPr>
        <p:txBody>
          <a:bodyPr/>
          <a:lstStyle/>
          <a:p>
            <a:pPr marL="0" indent="0">
              <a:buNone/>
            </a:pPr>
            <a:r>
              <a:rPr lang="en-US" b="1" i="1" dirty="0"/>
              <a:t>N</a:t>
            </a:r>
            <a:r>
              <a:rPr lang="vi-VN" b="1" i="1" dirty="0" smtClean="0"/>
              <a:t>hà </a:t>
            </a:r>
            <a:r>
              <a:rPr lang="vi-VN" b="1" i="1" dirty="0"/>
              <a:t>bếp</a:t>
            </a:r>
            <a:endParaRPr lang="en-US" dirty="0"/>
          </a:p>
          <a:p>
            <a:r>
              <a:rPr lang="en-US" dirty="0" err="1" smtClean="0"/>
              <a:t>Nhà</a:t>
            </a:r>
            <a:r>
              <a:rPr lang="en-US" dirty="0" smtClean="0"/>
              <a:t> </a:t>
            </a:r>
            <a:r>
              <a:rPr lang="en-US" dirty="0" err="1"/>
              <a:t>bếp</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độc</a:t>
            </a:r>
            <a:r>
              <a:rPr lang="en-US" dirty="0"/>
              <a:t> </a:t>
            </a:r>
            <a:r>
              <a:rPr lang="en-US" dirty="0" err="1"/>
              <a:t>lập</a:t>
            </a:r>
            <a:r>
              <a:rPr lang="en-US" dirty="0"/>
              <a:t> </a:t>
            </a:r>
            <a:r>
              <a:rPr lang="en-US" dirty="0" err="1"/>
              <a:t>với</a:t>
            </a:r>
            <a:r>
              <a:rPr lang="en-US" dirty="0"/>
              <a:t> </a:t>
            </a:r>
            <a:r>
              <a:rPr lang="en-US" dirty="0" err="1"/>
              <a:t>khối</a:t>
            </a:r>
            <a:r>
              <a:rPr lang="en-US" dirty="0"/>
              <a:t> </a:t>
            </a:r>
            <a:r>
              <a:rPr lang="en-US" dirty="0" err="1"/>
              <a:t>phòng</a:t>
            </a:r>
            <a:r>
              <a:rPr lang="en-US" dirty="0"/>
              <a:t> </a:t>
            </a:r>
            <a:r>
              <a:rPr lang="en-US" dirty="0" err="1"/>
              <a:t>nhóm</a:t>
            </a:r>
            <a:r>
              <a:rPr lang="en-US" dirty="0"/>
              <a:t> </a:t>
            </a:r>
            <a:r>
              <a:rPr lang="en-US" dirty="0" err="1"/>
              <a:t>trẻ</a:t>
            </a:r>
            <a:r>
              <a:rPr lang="en-US" dirty="0"/>
              <a:t>, </a:t>
            </a:r>
            <a:r>
              <a:rPr lang="en-US" dirty="0" err="1"/>
              <a:t>lớp</a:t>
            </a:r>
            <a:r>
              <a:rPr lang="en-US" dirty="0"/>
              <a:t> </a:t>
            </a:r>
            <a:r>
              <a:rPr lang="en-US" dirty="0" err="1"/>
              <a:t>mẫu</a:t>
            </a:r>
            <a:r>
              <a:rPr lang="en-US" dirty="0"/>
              <a:t> </a:t>
            </a:r>
            <a:r>
              <a:rPr lang="en-US" dirty="0" err="1"/>
              <a:t>giáo</a:t>
            </a:r>
            <a:r>
              <a:rPr lang="en-US" dirty="0"/>
              <a:t> </a:t>
            </a:r>
            <a:r>
              <a:rPr lang="en-US" dirty="0" err="1"/>
              <a:t>và</a:t>
            </a:r>
            <a:r>
              <a:rPr lang="en-US" dirty="0"/>
              <a:t> </a:t>
            </a:r>
            <a:r>
              <a:rPr lang="en-US" dirty="0" err="1"/>
              <a:t>sân</a:t>
            </a:r>
            <a:r>
              <a:rPr lang="en-US" dirty="0"/>
              <a:t> </a:t>
            </a:r>
            <a:r>
              <a:rPr lang="en-US" dirty="0" err="1"/>
              <a:t>chơi</a:t>
            </a:r>
            <a:r>
              <a:rPr lang="en-US" dirty="0"/>
              <a:t>, </a:t>
            </a:r>
            <a:r>
              <a:rPr lang="en-US" dirty="0" err="1"/>
              <a:t>đảm</a:t>
            </a:r>
            <a:r>
              <a:rPr lang="en-US" dirty="0"/>
              <a:t> </a:t>
            </a:r>
            <a:r>
              <a:rPr lang="en-US" dirty="0" err="1"/>
              <a:t>bảo</a:t>
            </a:r>
            <a:r>
              <a:rPr lang="en-US" dirty="0"/>
              <a:t> </a:t>
            </a:r>
            <a:r>
              <a:rPr lang="en-US" dirty="0" err="1"/>
              <a:t>diện</a:t>
            </a:r>
            <a:r>
              <a:rPr lang="en-US" dirty="0"/>
              <a:t> </a:t>
            </a:r>
            <a:r>
              <a:rPr lang="en-US" dirty="0" err="1"/>
              <a:t>tích</a:t>
            </a:r>
            <a:r>
              <a:rPr lang="en-US" dirty="0"/>
              <a:t> </a:t>
            </a:r>
            <a:r>
              <a:rPr lang="en-US" dirty="0" err="1"/>
              <a:t>và</a:t>
            </a:r>
            <a:r>
              <a:rPr lang="en-US" dirty="0"/>
              <a:t> </a:t>
            </a:r>
            <a:r>
              <a:rPr lang="en-US" dirty="0" err="1"/>
              <a:t>tiêu</a:t>
            </a:r>
            <a:r>
              <a:rPr lang="en-US" dirty="0"/>
              <a:t> </a:t>
            </a:r>
            <a:r>
              <a:rPr lang="en-US" dirty="0" err="1"/>
              <a:t>chuẩn</a:t>
            </a:r>
            <a:r>
              <a:rPr lang="en-US" dirty="0"/>
              <a:t> </a:t>
            </a:r>
            <a:r>
              <a:rPr lang="en-US" dirty="0" err="1"/>
              <a:t>thiết</a:t>
            </a:r>
            <a:r>
              <a:rPr lang="en-US" dirty="0"/>
              <a:t> </a:t>
            </a:r>
            <a:r>
              <a:rPr lang="en-US" dirty="0" err="1"/>
              <a:t>kế</a:t>
            </a:r>
            <a:r>
              <a:rPr lang="en-US" dirty="0"/>
              <a:t> </a:t>
            </a:r>
            <a:r>
              <a:rPr lang="en-US" dirty="0" err="1"/>
              <a:t>xây</a:t>
            </a:r>
            <a:r>
              <a:rPr lang="en-US" dirty="0"/>
              <a:t> </a:t>
            </a:r>
            <a:r>
              <a:rPr lang="en-US" dirty="0" err="1"/>
              <a:t>dựng</a:t>
            </a:r>
            <a:r>
              <a:rPr lang="en-US" dirty="0"/>
              <a:t>.</a:t>
            </a:r>
          </a:p>
          <a:p>
            <a:r>
              <a:rPr lang="en-US" dirty="0" err="1" smtClean="0"/>
              <a:t>Nhà</a:t>
            </a:r>
            <a:r>
              <a:rPr lang="en-US" dirty="0" smtClean="0"/>
              <a:t> </a:t>
            </a:r>
            <a:r>
              <a:rPr lang="en-US" dirty="0" err="1"/>
              <a:t>bếp</a:t>
            </a:r>
            <a:r>
              <a:rPr lang="en-US" dirty="0"/>
              <a:t> </a:t>
            </a:r>
            <a:r>
              <a:rPr lang="en-US" dirty="0" err="1"/>
              <a:t>có</a:t>
            </a:r>
            <a:r>
              <a:rPr lang="en-US" dirty="0"/>
              <a:t> 5 </a:t>
            </a:r>
            <a:r>
              <a:rPr lang="en-US" dirty="0" err="1"/>
              <a:t>khu</a:t>
            </a:r>
            <a:r>
              <a:rPr lang="en-US" dirty="0"/>
              <a:t> </a:t>
            </a:r>
            <a:r>
              <a:rPr lang="en-US" dirty="0" err="1"/>
              <a:t>vực</a:t>
            </a:r>
            <a:r>
              <a:rPr lang="en-US" dirty="0"/>
              <a:t>: </a:t>
            </a:r>
            <a:r>
              <a:rPr lang="en-US" dirty="0" err="1"/>
              <a:t>khu</a:t>
            </a:r>
            <a:r>
              <a:rPr lang="en-US" dirty="0"/>
              <a:t> </a:t>
            </a:r>
            <a:r>
              <a:rPr lang="en-US" dirty="0" err="1"/>
              <a:t>giao</a:t>
            </a:r>
            <a:r>
              <a:rPr lang="en-US" dirty="0"/>
              <a:t> </a:t>
            </a:r>
            <a:r>
              <a:rPr lang="en-US" dirty="0" err="1"/>
              <a:t>nhận</a:t>
            </a:r>
            <a:r>
              <a:rPr lang="en-US" dirty="0"/>
              <a:t> </a:t>
            </a:r>
            <a:r>
              <a:rPr lang="en-US" dirty="0" err="1"/>
              <a:t>thực</a:t>
            </a:r>
            <a:r>
              <a:rPr lang="en-US" dirty="0"/>
              <a:t> </a:t>
            </a:r>
            <a:r>
              <a:rPr lang="en-US" dirty="0" err="1"/>
              <a:t>phẩm</a:t>
            </a:r>
            <a:r>
              <a:rPr lang="en-US" dirty="0"/>
              <a:t>; </a:t>
            </a:r>
            <a:r>
              <a:rPr lang="en-US" dirty="0" err="1"/>
              <a:t>khu</a:t>
            </a:r>
            <a:r>
              <a:rPr lang="en-US" dirty="0"/>
              <a:t> </a:t>
            </a:r>
            <a:r>
              <a:rPr lang="en-US" dirty="0" err="1"/>
              <a:t>sơ</a:t>
            </a:r>
            <a:r>
              <a:rPr lang="en-US" dirty="0"/>
              <a:t> </a:t>
            </a:r>
            <a:r>
              <a:rPr lang="en-US" dirty="0" err="1"/>
              <a:t>chế</a:t>
            </a:r>
            <a:r>
              <a:rPr lang="en-US" dirty="0"/>
              <a:t>; </a:t>
            </a:r>
            <a:r>
              <a:rPr lang="en-US" dirty="0" err="1"/>
              <a:t>khu</a:t>
            </a:r>
            <a:r>
              <a:rPr lang="en-US" dirty="0"/>
              <a:t> </a:t>
            </a:r>
            <a:r>
              <a:rPr lang="en-US" dirty="0" err="1"/>
              <a:t>chế</a:t>
            </a:r>
            <a:r>
              <a:rPr lang="en-US" dirty="0"/>
              <a:t> </a:t>
            </a:r>
            <a:r>
              <a:rPr lang="en-US" dirty="0" err="1"/>
              <a:t>biến</a:t>
            </a:r>
            <a:r>
              <a:rPr lang="en-US" dirty="0"/>
              <a:t> </a:t>
            </a:r>
            <a:r>
              <a:rPr lang="en-US" dirty="0" err="1"/>
              <a:t>thực</a:t>
            </a:r>
            <a:r>
              <a:rPr lang="en-US" dirty="0"/>
              <a:t> </a:t>
            </a:r>
            <a:r>
              <a:rPr lang="en-US" dirty="0" err="1"/>
              <a:t>phẩm</a:t>
            </a:r>
            <a:r>
              <a:rPr lang="en-US" dirty="0"/>
              <a:t>; </a:t>
            </a:r>
            <a:r>
              <a:rPr lang="en-US" dirty="0" err="1"/>
              <a:t>khu</a:t>
            </a:r>
            <a:r>
              <a:rPr lang="en-US" dirty="0"/>
              <a:t> </a:t>
            </a:r>
            <a:r>
              <a:rPr lang="en-US" dirty="0" err="1"/>
              <a:t>nấu</a:t>
            </a:r>
            <a:r>
              <a:rPr lang="en-US" dirty="0"/>
              <a:t> </a:t>
            </a:r>
            <a:r>
              <a:rPr lang="en-US" dirty="0" err="1"/>
              <a:t>ăn</a:t>
            </a:r>
            <a:r>
              <a:rPr lang="en-US" dirty="0"/>
              <a:t>; </a:t>
            </a:r>
            <a:r>
              <a:rPr lang="en-US" dirty="0" err="1"/>
              <a:t>khu</a:t>
            </a:r>
            <a:r>
              <a:rPr lang="en-US" dirty="0"/>
              <a:t> chia </a:t>
            </a:r>
            <a:r>
              <a:rPr lang="en-US" dirty="0" err="1"/>
              <a:t>thức</a:t>
            </a:r>
            <a:r>
              <a:rPr lang="en-US" dirty="0"/>
              <a:t> </a:t>
            </a:r>
            <a:r>
              <a:rPr lang="en-US" dirty="0" err="1"/>
              <a:t>ăn</a:t>
            </a:r>
            <a:r>
              <a:rPr lang="en-US" dirty="0"/>
              <a:t>, </a:t>
            </a:r>
            <a:r>
              <a:rPr lang="en-US" dirty="0" err="1"/>
              <a:t>bố</a:t>
            </a:r>
            <a:r>
              <a:rPr lang="en-US" dirty="0"/>
              <a:t> </a:t>
            </a:r>
            <a:r>
              <a:rPr lang="en-US" dirty="0" err="1"/>
              <a:t>trí</a:t>
            </a:r>
            <a:r>
              <a:rPr lang="en-US" dirty="0"/>
              <a:t> </a:t>
            </a:r>
            <a:r>
              <a:rPr lang="en-US" dirty="0" err="1"/>
              <a:t>theo</a:t>
            </a:r>
            <a:r>
              <a:rPr lang="en-US" dirty="0"/>
              <a:t> </a:t>
            </a:r>
            <a:r>
              <a:rPr lang="en-US" dirty="0" err="1"/>
              <a:t>dây</a:t>
            </a:r>
            <a:r>
              <a:rPr lang="en-US" dirty="0"/>
              <a:t> </a:t>
            </a:r>
            <a:r>
              <a:rPr lang="en-US" dirty="0" err="1"/>
              <a:t>chuyền</a:t>
            </a:r>
            <a:r>
              <a:rPr lang="en-US" dirty="0"/>
              <a:t> </a:t>
            </a:r>
            <a:r>
              <a:rPr lang="en-US" dirty="0" err="1"/>
              <a:t>hoạt</a:t>
            </a:r>
            <a:r>
              <a:rPr lang="en-US" dirty="0"/>
              <a:t> </a:t>
            </a:r>
            <a:r>
              <a:rPr lang="en-US" dirty="0" err="1"/>
              <a:t>động</a:t>
            </a:r>
            <a:r>
              <a:rPr lang="en-US" dirty="0"/>
              <a:t> </a:t>
            </a:r>
            <a:r>
              <a:rPr lang="en-US" dirty="0" err="1"/>
              <a:t>một</a:t>
            </a:r>
            <a:r>
              <a:rPr lang="en-US" dirty="0"/>
              <a:t> </a:t>
            </a:r>
            <a:r>
              <a:rPr lang="en-US" dirty="0" err="1"/>
              <a:t>chiều</a:t>
            </a:r>
            <a:r>
              <a:rPr lang="en-US" dirty="0"/>
              <a:t>, </a:t>
            </a:r>
            <a:r>
              <a:rPr lang="en-US" dirty="0" err="1"/>
              <a:t>hợp</a:t>
            </a:r>
            <a:r>
              <a:rPr lang="en-US" dirty="0"/>
              <a:t> </a:t>
            </a:r>
            <a:r>
              <a:rPr lang="en-US" dirty="0" err="1"/>
              <a:t>vệ</a:t>
            </a:r>
            <a:r>
              <a:rPr lang="en-US" dirty="0"/>
              <a:t> </a:t>
            </a:r>
            <a:r>
              <a:rPr lang="en-US" dirty="0" err="1"/>
              <a:t>sinh</a:t>
            </a:r>
            <a:r>
              <a:rPr lang="en-US" dirty="0"/>
              <a:t>.</a:t>
            </a:r>
          </a:p>
          <a:p>
            <a:r>
              <a:rPr lang="en-US" dirty="0" err="1" smtClean="0"/>
              <a:t>Nhà</a:t>
            </a:r>
            <a:r>
              <a:rPr lang="en-US" dirty="0" smtClean="0"/>
              <a:t> </a:t>
            </a:r>
            <a:r>
              <a:rPr lang="en-US" dirty="0" err="1"/>
              <a:t>kho</a:t>
            </a:r>
            <a:r>
              <a:rPr lang="en-US" dirty="0"/>
              <a:t> </a:t>
            </a:r>
            <a:r>
              <a:rPr lang="vi-VN" dirty="0"/>
              <a:t>đ</a:t>
            </a:r>
            <a:r>
              <a:rPr lang="en-US" dirty="0" err="1"/>
              <a:t>ược</a:t>
            </a:r>
            <a:r>
              <a:rPr lang="en-US" dirty="0"/>
              <a:t> </a:t>
            </a:r>
            <a:r>
              <a:rPr lang="en-US" dirty="0" err="1"/>
              <a:t>thiết</a:t>
            </a:r>
            <a:r>
              <a:rPr lang="en-US" dirty="0"/>
              <a:t> </a:t>
            </a:r>
            <a:r>
              <a:rPr lang="en-US" dirty="0" err="1"/>
              <a:t>kế</a:t>
            </a:r>
            <a:r>
              <a:rPr lang="en-US" dirty="0"/>
              <a:t> </a:t>
            </a:r>
            <a:r>
              <a:rPr lang="en-US" dirty="0" err="1"/>
              <a:t>phân</a:t>
            </a:r>
            <a:r>
              <a:rPr lang="en-US" dirty="0"/>
              <a:t> chia </a:t>
            </a:r>
            <a:r>
              <a:rPr lang="en-US" dirty="0" err="1"/>
              <a:t>riêng</a:t>
            </a:r>
            <a:r>
              <a:rPr lang="en-US" dirty="0"/>
              <a:t> </a:t>
            </a:r>
            <a:r>
              <a:rPr lang="en-US" dirty="0" err="1"/>
              <a:t>biệt</a:t>
            </a:r>
            <a:r>
              <a:rPr lang="en-US" dirty="0"/>
              <a:t> </a:t>
            </a:r>
            <a:r>
              <a:rPr lang="en-US" dirty="0" err="1"/>
              <a:t>kho</a:t>
            </a:r>
            <a:r>
              <a:rPr lang="en-US" dirty="0"/>
              <a:t> </a:t>
            </a:r>
            <a:r>
              <a:rPr lang="en-US" dirty="0" err="1"/>
              <a:t>lương</a:t>
            </a:r>
            <a:r>
              <a:rPr lang="en-US" dirty="0"/>
              <a:t> </a:t>
            </a:r>
            <a:r>
              <a:rPr lang="en-US" dirty="0" err="1"/>
              <a:t>thực</a:t>
            </a:r>
            <a:r>
              <a:rPr lang="en-US" dirty="0"/>
              <a:t> </a:t>
            </a:r>
            <a:r>
              <a:rPr lang="en-US" dirty="0" err="1"/>
              <a:t>và</a:t>
            </a:r>
            <a:r>
              <a:rPr lang="en-US" dirty="0"/>
              <a:t> </a:t>
            </a:r>
            <a:r>
              <a:rPr lang="en-US" dirty="0" err="1"/>
              <a:t>kho</a:t>
            </a:r>
            <a:r>
              <a:rPr lang="en-US" dirty="0"/>
              <a:t> </a:t>
            </a:r>
            <a:r>
              <a:rPr lang="en-US" dirty="0" err="1"/>
              <a:t>thực</a:t>
            </a:r>
            <a:r>
              <a:rPr lang="en-US" dirty="0"/>
              <a:t> </a:t>
            </a:r>
            <a:r>
              <a:rPr lang="en-US" dirty="0" err="1"/>
              <a:t>phẩm</a:t>
            </a:r>
            <a:r>
              <a:rPr lang="en-US" dirty="0"/>
              <a:t>; </a:t>
            </a:r>
            <a:r>
              <a:rPr lang="en-US" dirty="0" err="1"/>
              <a:t>có</a:t>
            </a:r>
            <a:r>
              <a:rPr lang="en-US" dirty="0"/>
              <a:t> </a:t>
            </a:r>
            <a:r>
              <a:rPr lang="en-US" dirty="0" err="1"/>
              <a:t>lối</a:t>
            </a:r>
            <a:r>
              <a:rPr lang="en-US" dirty="0"/>
              <a:t> </a:t>
            </a:r>
            <a:r>
              <a:rPr lang="en-US" dirty="0" err="1"/>
              <a:t>nhập</a:t>
            </a:r>
            <a:r>
              <a:rPr lang="en-US" dirty="0"/>
              <a:t>, </a:t>
            </a:r>
            <a:r>
              <a:rPr lang="en-US" dirty="0" err="1"/>
              <a:t>xuất</a:t>
            </a:r>
            <a:r>
              <a:rPr lang="en-US" dirty="0"/>
              <a:t> </a:t>
            </a:r>
            <a:r>
              <a:rPr lang="en-US" dirty="0" err="1"/>
              <a:t>hàng</a:t>
            </a:r>
            <a:r>
              <a:rPr lang="en-US" dirty="0"/>
              <a:t> </a:t>
            </a:r>
            <a:r>
              <a:rPr lang="en-US" dirty="0" err="1"/>
              <a:t>thuận</a:t>
            </a:r>
            <a:r>
              <a:rPr lang="en-US" dirty="0"/>
              <a:t> </a:t>
            </a:r>
            <a:r>
              <a:rPr lang="en-US" dirty="0" err="1"/>
              <a:t>tiện</a:t>
            </a:r>
            <a:r>
              <a:rPr lang="en-US" dirty="0"/>
              <a:t> </a:t>
            </a:r>
            <a:r>
              <a:rPr lang="en-US" dirty="0" err="1"/>
              <a:t>và</a:t>
            </a:r>
            <a:r>
              <a:rPr lang="en-US" dirty="0"/>
              <a:t> </a:t>
            </a:r>
            <a:r>
              <a:rPr lang="en-US" dirty="0" err="1"/>
              <a:t>độc</a:t>
            </a:r>
            <a:r>
              <a:rPr lang="en-US" dirty="0"/>
              <a:t> </a:t>
            </a:r>
            <a:r>
              <a:rPr lang="en-US" dirty="0" err="1"/>
              <a:t>lập</a:t>
            </a:r>
            <a:r>
              <a:rPr lang="en-US" dirty="0"/>
              <a:t>; </a:t>
            </a:r>
            <a:r>
              <a:rPr lang="en-US" dirty="0" err="1"/>
              <a:t>đảm</a:t>
            </a:r>
            <a:r>
              <a:rPr lang="en-US" dirty="0"/>
              <a:t> </a:t>
            </a:r>
            <a:r>
              <a:rPr lang="en-US" dirty="0" err="1"/>
              <a:t>bảo</a:t>
            </a:r>
            <a:r>
              <a:rPr lang="en-US" dirty="0"/>
              <a:t> </a:t>
            </a:r>
            <a:r>
              <a:rPr lang="en-US" dirty="0" err="1"/>
              <a:t>diện</a:t>
            </a:r>
            <a:r>
              <a:rPr lang="en-US" dirty="0"/>
              <a:t> </a:t>
            </a:r>
            <a:r>
              <a:rPr lang="en-US" dirty="0" err="1"/>
              <a:t>tích</a:t>
            </a:r>
            <a:r>
              <a:rPr lang="en-US" dirty="0"/>
              <a:t> </a:t>
            </a:r>
            <a:r>
              <a:rPr lang="en-US" dirty="0" err="1"/>
              <a:t>và</a:t>
            </a:r>
            <a:r>
              <a:rPr lang="en-US" dirty="0"/>
              <a:t> </a:t>
            </a:r>
            <a:r>
              <a:rPr lang="en-US" dirty="0" err="1"/>
              <a:t>tiêu</a:t>
            </a:r>
            <a:r>
              <a:rPr lang="en-US" dirty="0"/>
              <a:t> </a:t>
            </a:r>
            <a:r>
              <a:rPr lang="en-US" dirty="0" err="1"/>
              <a:t>chuẩn</a:t>
            </a:r>
            <a:r>
              <a:rPr lang="en-US" dirty="0"/>
              <a:t> </a:t>
            </a:r>
            <a:r>
              <a:rPr lang="en-US" dirty="0" err="1"/>
              <a:t>thiết</a:t>
            </a:r>
            <a:r>
              <a:rPr lang="en-US" dirty="0"/>
              <a:t> </a:t>
            </a:r>
            <a:r>
              <a:rPr lang="en-US" dirty="0" err="1"/>
              <a:t>kế</a:t>
            </a:r>
            <a:r>
              <a:rPr lang="en-US" dirty="0"/>
              <a:t> </a:t>
            </a:r>
            <a:r>
              <a:rPr lang="en-US" dirty="0" err="1"/>
              <a:t>xây</a:t>
            </a:r>
            <a:r>
              <a:rPr lang="en-US" dirty="0"/>
              <a:t> </a:t>
            </a:r>
            <a:r>
              <a:rPr lang="en-US" dirty="0" err="1"/>
              <a:t>dựng</a:t>
            </a:r>
            <a:r>
              <a:rPr lang="en-US" dirty="0"/>
              <a:t> </a:t>
            </a:r>
            <a:r>
              <a:rPr lang="en-US" dirty="0" err="1"/>
              <a:t>theo</a:t>
            </a:r>
            <a:r>
              <a:rPr lang="en-US" dirty="0"/>
              <a:t> </a:t>
            </a:r>
            <a:r>
              <a:rPr lang="en-US" dirty="0" err="1"/>
              <a:t>quy</a:t>
            </a:r>
            <a:r>
              <a:rPr lang="en-US" dirty="0"/>
              <a:t> </a:t>
            </a:r>
            <a:r>
              <a:rPr lang="en-US" dirty="0" err="1"/>
              <a:t>định</a:t>
            </a:r>
            <a:r>
              <a:rPr lang="en-US" dirty="0"/>
              <a:t>. </a:t>
            </a:r>
          </a:p>
          <a:p>
            <a:r>
              <a:rPr lang="en-US" dirty="0" err="1" smtClean="0"/>
              <a:t>Các</a:t>
            </a:r>
            <a:r>
              <a:rPr lang="en-US" dirty="0" smtClean="0"/>
              <a:t> </a:t>
            </a:r>
            <a:r>
              <a:rPr lang="en-US" dirty="0" err="1"/>
              <a:t>khu</a:t>
            </a:r>
            <a:r>
              <a:rPr lang="en-US" dirty="0"/>
              <a:t> </a:t>
            </a:r>
            <a:r>
              <a:rPr lang="en-US" dirty="0" err="1"/>
              <a:t>vực</a:t>
            </a:r>
            <a:r>
              <a:rPr lang="en-US" dirty="0"/>
              <a:t> </a:t>
            </a:r>
            <a:r>
              <a:rPr lang="en-US" dirty="0" err="1"/>
              <a:t>bếp</a:t>
            </a:r>
            <a:r>
              <a:rPr lang="en-US" dirty="0"/>
              <a:t> </a:t>
            </a:r>
            <a:r>
              <a:rPr lang="en-US" dirty="0" err="1"/>
              <a:t>cần</a:t>
            </a:r>
            <a:r>
              <a:rPr lang="en-US" dirty="0"/>
              <a:t> </a:t>
            </a:r>
            <a:r>
              <a:rPr lang="en-US" dirty="0" err="1"/>
              <a:t>có</a:t>
            </a:r>
            <a:r>
              <a:rPr lang="en-US" dirty="0"/>
              <a:t> </a:t>
            </a:r>
            <a:r>
              <a:rPr lang="en-US" dirty="0" err="1"/>
              <a:t>cửa</a:t>
            </a:r>
            <a:r>
              <a:rPr lang="en-US" dirty="0"/>
              <a:t> </a:t>
            </a:r>
            <a:r>
              <a:rPr lang="en-US" dirty="0" err="1"/>
              <a:t>lưới</a:t>
            </a:r>
            <a:r>
              <a:rPr lang="en-US" dirty="0"/>
              <a:t> </a:t>
            </a:r>
            <a:r>
              <a:rPr lang="en-US" dirty="0" err="1"/>
              <a:t>chống</a:t>
            </a:r>
            <a:r>
              <a:rPr lang="en-US" dirty="0"/>
              <a:t> </a:t>
            </a:r>
            <a:r>
              <a:rPr lang="en-US" dirty="0" err="1"/>
              <a:t>côn</a:t>
            </a:r>
            <a:r>
              <a:rPr lang="en-US" dirty="0"/>
              <a:t> </a:t>
            </a:r>
            <a:r>
              <a:rPr lang="en-US" dirty="0" err="1"/>
              <a:t>trùng</a:t>
            </a:r>
            <a:r>
              <a:rPr lang="en-US" dirty="0"/>
              <a:t>.</a:t>
            </a:r>
          </a:p>
          <a:p>
            <a:endParaRPr lang="en-US" dirty="0"/>
          </a:p>
        </p:txBody>
      </p:sp>
    </p:spTree>
    <p:extLst>
      <p:ext uri="{BB962C8B-B14F-4D97-AF65-F5344CB8AC3E}">
        <p14:creationId xmlns:p14="http://schemas.microsoft.com/office/powerpoint/2010/main" val="276314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723900"/>
          </a:xfrm>
        </p:spPr>
        <p:txBody>
          <a:bodyPr>
            <a:normAutofit/>
          </a:bodyPr>
          <a:lstStyle/>
          <a:p>
            <a:pPr algn="ctr"/>
            <a:r>
              <a:rPr lang="en-US" sz="2800" dirty="0" smtClean="0">
                <a:solidFill>
                  <a:srgbClr val="FF0000"/>
                </a:solidFill>
              </a:rPr>
              <a:t>YÊU CẦU VỀ CƠ SỞ VẬT CHẤT, TRANG THIẾT BỊ</a:t>
            </a:r>
            <a:endParaRPr lang="en-US" sz="2800" dirty="0">
              <a:solidFill>
                <a:srgbClr val="FF0000"/>
              </a:solidFill>
            </a:endParaRPr>
          </a:p>
        </p:txBody>
      </p:sp>
      <p:sp>
        <p:nvSpPr>
          <p:cNvPr id="3" name="Content Placeholder 2"/>
          <p:cNvSpPr>
            <a:spLocks noGrp="1"/>
          </p:cNvSpPr>
          <p:nvPr>
            <p:ph idx="1"/>
          </p:nvPr>
        </p:nvSpPr>
        <p:spPr>
          <a:xfrm>
            <a:off x="1065214" y="1028700"/>
            <a:ext cx="10058400" cy="4953000"/>
          </a:xfrm>
        </p:spPr>
        <p:txBody>
          <a:bodyPr>
            <a:normAutofit fontScale="92500"/>
          </a:bodyPr>
          <a:lstStyle/>
          <a:p>
            <a:pPr marL="0" indent="0">
              <a:buNone/>
            </a:pPr>
            <a:r>
              <a:rPr lang="en-US" b="1" i="1" dirty="0" err="1" smtClean="0"/>
              <a:t>Thiết</a:t>
            </a:r>
            <a:r>
              <a:rPr lang="en-US" b="1" i="1" dirty="0" smtClean="0"/>
              <a:t> </a:t>
            </a:r>
            <a:r>
              <a:rPr lang="en-US" b="1" i="1" dirty="0" err="1" smtClean="0"/>
              <a:t>bị</a:t>
            </a:r>
            <a:r>
              <a:rPr lang="en-US" b="1" i="1" dirty="0" smtClean="0"/>
              <a:t> </a:t>
            </a:r>
            <a:r>
              <a:rPr lang="en-US" b="1" i="1" dirty="0" err="1" smtClean="0"/>
              <a:t>trong</a:t>
            </a:r>
            <a:r>
              <a:rPr lang="en-US" b="1" i="1" dirty="0" smtClean="0"/>
              <a:t> </a:t>
            </a:r>
            <a:r>
              <a:rPr lang="en-US" b="1" i="1" dirty="0" err="1" smtClean="0"/>
              <a:t>nhà</a:t>
            </a:r>
            <a:r>
              <a:rPr lang="vi-VN" b="1" i="1" dirty="0" smtClean="0"/>
              <a:t> bếp</a:t>
            </a:r>
            <a:r>
              <a:rPr lang="en-US" b="1" i="1" dirty="0" smtClean="0"/>
              <a:t>: </a:t>
            </a:r>
            <a:r>
              <a:rPr lang="en-US" b="1" i="1" dirty="0" err="1" smtClean="0"/>
              <a:t>Phân</a:t>
            </a:r>
            <a:r>
              <a:rPr lang="en-US" b="1" i="1" dirty="0" smtClean="0"/>
              <a:t> </a:t>
            </a:r>
            <a:r>
              <a:rPr lang="en-US" b="1" i="1" dirty="0" err="1" smtClean="0"/>
              <a:t>theo</a:t>
            </a:r>
            <a:r>
              <a:rPr lang="en-US" b="1" i="1" dirty="0" smtClean="0"/>
              <a:t> </a:t>
            </a:r>
            <a:r>
              <a:rPr lang="en-US" b="1" i="1" dirty="0" err="1" smtClean="0"/>
              <a:t>khu</a:t>
            </a:r>
            <a:r>
              <a:rPr lang="en-US" b="1" i="1" dirty="0" smtClean="0"/>
              <a:t> </a:t>
            </a:r>
            <a:r>
              <a:rPr lang="en-US" b="1" i="1" dirty="0" err="1" smtClean="0"/>
              <a:t>vực</a:t>
            </a:r>
            <a:r>
              <a:rPr lang="en-US" b="1" i="1" dirty="0" smtClean="0"/>
              <a:t> </a:t>
            </a:r>
            <a:r>
              <a:rPr lang="en-US" b="1" i="1" dirty="0" err="1" smtClean="0"/>
              <a:t>để</a:t>
            </a:r>
            <a:r>
              <a:rPr lang="en-US" b="1" i="1" dirty="0" smtClean="0"/>
              <a:t> </a:t>
            </a:r>
            <a:r>
              <a:rPr lang="en-US" b="1" i="1" dirty="0" err="1" smtClean="0"/>
              <a:t>trang</a:t>
            </a:r>
            <a:r>
              <a:rPr lang="en-US" b="1" i="1" dirty="0" smtClean="0"/>
              <a:t> </a:t>
            </a:r>
            <a:r>
              <a:rPr lang="en-US" b="1" i="1" dirty="0" err="1" smtClean="0"/>
              <a:t>bị</a:t>
            </a:r>
            <a:r>
              <a:rPr lang="en-US" b="1" i="1" dirty="0" smtClean="0"/>
              <a:t> </a:t>
            </a:r>
            <a:r>
              <a:rPr lang="en-US" b="1" i="1" dirty="0" err="1" smtClean="0"/>
              <a:t>thiết</a:t>
            </a:r>
            <a:r>
              <a:rPr lang="en-US" b="1" i="1" dirty="0" smtClean="0"/>
              <a:t> </a:t>
            </a:r>
            <a:r>
              <a:rPr lang="en-US" b="1" i="1" dirty="0" err="1" smtClean="0"/>
              <a:t>bị</a:t>
            </a:r>
            <a:r>
              <a:rPr lang="en-US" b="1" i="1" dirty="0" smtClean="0"/>
              <a:t> </a:t>
            </a:r>
            <a:r>
              <a:rPr lang="en-US" b="1" i="1" dirty="0" err="1" smtClean="0"/>
              <a:t>phù</a:t>
            </a:r>
            <a:r>
              <a:rPr lang="en-US" b="1" i="1" dirty="0" smtClean="0"/>
              <a:t> </a:t>
            </a:r>
            <a:r>
              <a:rPr lang="en-US" b="1" i="1" dirty="0" err="1" smtClean="0"/>
              <a:t>hợp</a:t>
            </a:r>
            <a:endParaRPr lang="en-US" b="1" i="1" dirty="0" smtClean="0"/>
          </a:p>
          <a:p>
            <a:pPr marL="0" indent="0">
              <a:buNone/>
            </a:pPr>
            <a:endParaRPr lang="en-US" b="1" i="1" dirty="0" smtClean="0"/>
          </a:p>
          <a:p>
            <a:pPr marL="0" indent="0">
              <a:buNone/>
            </a:pPr>
            <a:endParaRPr lang="en-US" b="1" i="1" dirty="0"/>
          </a:p>
          <a:p>
            <a:pPr marL="0" indent="0">
              <a:buNone/>
            </a:pPr>
            <a:endParaRPr lang="en-US" b="1" i="1" dirty="0" smtClean="0"/>
          </a:p>
          <a:p>
            <a:pPr marL="0" indent="0">
              <a:buNone/>
            </a:pPr>
            <a:endParaRPr lang="en-US" b="1" i="1" dirty="0"/>
          </a:p>
          <a:p>
            <a:pPr marL="0" indent="0">
              <a:buNone/>
            </a:pPr>
            <a:endParaRPr lang="en-US" b="1" i="1" dirty="0" smtClean="0"/>
          </a:p>
          <a:p>
            <a:pPr marL="0" indent="0">
              <a:buNone/>
            </a:pPr>
            <a:endParaRPr lang="en-US" b="1" i="1" dirty="0"/>
          </a:p>
          <a:p>
            <a:pPr marL="0" indent="0">
              <a:buNone/>
            </a:pPr>
            <a:endParaRPr lang="en-US" b="1" i="1" dirty="0" smtClean="0"/>
          </a:p>
          <a:p>
            <a:pPr marL="0" indent="0">
              <a:buNone/>
            </a:pPr>
            <a:r>
              <a:rPr lang="en-US" b="1" i="1" dirty="0" smtClean="0">
                <a:latin typeface="Adobe Devanagari" panose="02040503050201020203" pitchFamily="18" charset="0"/>
                <a:cs typeface="Adobe Devanagari" panose="02040503050201020203" pitchFamily="18" charset="0"/>
              </a:rPr>
              <a:t>(Chi </a:t>
            </a:r>
            <a:r>
              <a:rPr lang="en-US" b="1" i="1" dirty="0" err="1" smtClean="0">
                <a:latin typeface="Adobe Devanagari" panose="02040503050201020203" pitchFamily="18" charset="0"/>
                <a:cs typeface="Adobe Devanagari" panose="02040503050201020203" pitchFamily="18" charset="0"/>
              </a:rPr>
              <a:t>tiết</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tham</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khảo</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trong</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tài</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liệu</a:t>
            </a:r>
            <a:r>
              <a:rPr lang="en-US" b="1" i="1" dirty="0" smtClean="0">
                <a:latin typeface="Adobe Devanagari" panose="02040503050201020203" pitchFamily="18" charset="0"/>
                <a:cs typeface="Adobe Devanagari" panose="02040503050201020203" pitchFamily="18" charset="0"/>
              </a:rPr>
              <a:t>)</a:t>
            </a:r>
            <a:endParaRPr lang="en-US" dirty="0">
              <a:latin typeface="Adobe Devanagari" panose="02040503050201020203" pitchFamily="18" charset="0"/>
              <a:cs typeface="Adobe Devanagari" panose="02040503050201020203" pitchFamily="18" charset="0"/>
            </a:endParaRPr>
          </a:p>
          <a:p>
            <a:endParaRPr lang="en-US" dirty="0"/>
          </a:p>
        </p:txBody>
      </p:sp>
      <p:graphicFrame>
        <p:nvGraphicFramePr>
          <p:cNvPr id="4" name="Diagram 3"/>
          <p:cNvGraphicFramePr/>
          <p:nvPr>
            <p:extLst>
              <p:ext uri="{D42A27DB-BD31-4B8C-83A1-F6EECF244321}">
                <p14:modId xmlns:p14="http://schemas.microsoft.com/office/powerpoint/2010/main" val="2100140428"/>
              </p:ext>
            </p:extLst>
          </p:nvPr>
        </p:nvGraphicFramePr>
        <p:xfrm>
          <a:off x="1346200" y="1752600"/>
          <a:ext cx="9777414" cy="370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98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723900"/>
          </a:xfrm>
        </p:spPr>
        <p:txBody>
          <a:bodyPr>
            <a:normAutofit/>
          </a:bodyPr>
          <a:lstStyle/>
          <a:p>
            <a:pPr algn="ctr"/>
            <a:r>
              <a:rPr lang="en-US" sz="2800" dirty="0" smtClean="0">
                <a:solidFill>
                  <a:srgbClr val="FF0000"/>
                </a:solidFill>
              </a:rPr>
              <a:t>YÊU CẦU VỀ CƠ SỞ VẬT CHẤT, TRANG THIẾT BỊ</a:t>
            </a:r>
            <a:endParaRPr lang="en-US" sz="2800" dirty="0">
              <a:solidFill>
                <a:srgbClr val="FF0000"/>
              </a:solidFill>
            </a:endParaRPr>
          </a:p>
        </p:txBody>
      </p:sp>
      <p:sp>
        <p:nvSpPr>
          <p:cNvPr id="3" name="Content Placeholder 2"/>
          <p:cNvSpPr>
            <a:spLocks noGrp="1"/>
          </p:cNvSpPr>
          <p:nvPr>
            <p:ph idx="1"/>
          </p:nvPr>
        </p:nvSpPr>
        <p:spPr>
          <a:xfrm>
            <a:off x="1065214" y="1028700"/>
            <a:ext cx="10058400" cy="4953000"/>
          </a:xfrm>
        </p:spPr>
        <p:txBody>
          <a:bodyPr>
            <a:normAutofit/>
          </a:bodyPr>
          <a:lstStyle/>
          <a:p>
            <a:pPr marL="0" indent="0">
              <a:buNone/>
            </a:pPr>
            <a:r>
              <a:rPr lang="en-US" b="1" i="1" dirty="0" err="1" smtClean="0"/>
              <a:t>Khu</a:t>
            </a:r>
            <a:r>
              <a:rPr lang="en-US" b="1" i="1" dirty="0" smtClean="0"/>
              <a:t> </a:t>
            </a:r>
            <a:r>
              <a:rPr lang="en-US" b="1" i="1" dirty="0" err="1" smtClean="0"/>
              <a:t>vực</a:t>
            </a:r>
            <a:r>
              <a:rPr lang="en-US" b="1" i="1" dirty="0" smtClean="0"/>
              <a:t> </a:t>
            </a:r>
            <a:r>
              <a:rPr lang="en-US" b="1" i="1" dirty="0" err="1" smtClean="0"/>
              <a:t>tổ</a:t>
            </a:r>
            <a:r>
              <a:rPr lang="en-US" b="1" i="1" dirty="0" smtClean="0"/>
              <a:t> </a:t>
            </a:r>
            <a:r>
              <a:rPr lang="en-US" b="1" i="1" dirty="0" err="1" smtClean="0"/>
              <a:t>chức</a:t>
            </a:r>
            <a:r>
              <a:rPr lang="en-US" b="1" i="1" dirty="0" smtClean="0"/>
              <a:t> </a:t>
            </a:r>
            <a:r>
              <a:rPr lang="en-US" b="1" i="1" dirty="0" err="1" smtClean="0"/>
              <a:t>ăn</a:t>
            </a:r>
            <a:endParaRPr lang="en-US" dirty="0"/>
          </a:p>
          <a:p>
            <a:pPr marL="274320" indent="-274320">
              <a:buClr>
                <a:schemeClr val="accent3"/>
              </a:buClr>
              <a:buFont typeface="Wingdings 2"/>
              <a:buChar char=""/>
              <a:defRPr/>
            </a:pPr>
            <a:r>
              <a:rPr lang="en-US" dirty="0" smtClean="0"/>
              <a:t>T</a:t>
            </a:r>
            <a:r>
              <a:rPr lang="vi-VN" dirty="0"/>
              <a:t>hoáng đãng, sạch sẽ.</a:t>
            </a:r>
            <a:r>
              <a:rPr lang="en-US" dirty="0"/>
              <a:t> </a:t>
            </a:r>
            <a:r>
              <a:rPr lang="en-US" dirty="0" err="1"/>
              <a:t>Tránh</a:t>
            </a:r>
            <a:r>
              <a:rPr lang="en-US" dirty="0"/>
              <a:t> </a:t>
            </a:r>
            <a:r>
              <a:rPr lang="en-US" dirty="0" err="1"/>
              <a:t>tổ</a:t>
            </a:r>
            <a:r>
              <a:rPr lang="en-US" dirty="0"/>
              <a:t> </a:t>
            </a:r>
            <a:r>
              <a:rPr lang="en-US" dirty="0" err="1"/>
              <a:t>chức</a:t>
            </a:r>
            <a:r>
              <a:rPr lang="en-US" dirty="0"/>
              <a:t> </a:t>
            </a:r>
            <a:r>
              <a:rPr lang="en-US" dirty="0" err="1"/>
              <a:t>ăn</a:t>
            </a:r>
            <a:r>
              <a:rPr lang="en-US" dirty="0"/>
              <a:t> </a:t>
            </a:r>
            <a:r>
              <a:rPr lang="en-US" dirty="0" err="1"/>
              <a:t>tại</a:t>
            </a:r>
            <a:r>
              <a:rPr lang="en-US" dirty="0"/>
              <a:t> </a:t>
            </a:r>
            <a:r>
              <a:rPr lang="en-US" dirty="0" err="1"/>
              <a:t>khu</a:t>
            </a:r>
            <a:r>
              <a:rPr lang="en-US" dirty="0"/>
              <a:t> </a:t>
            </a:r>
            <a:r>
              <a:rPr lang="en-US" dirty="0" err="1"/>
              <a:t>vực</a:t>
            </a:r>
            <a:r>
              <a:rPr lang="en-US" dirty="0"/>
              <a:t> </a:t>
            </a:r>
            <a:r>
              <a:rPr lang="en-US" dirty="0" err="1"/>
              <a:t>gần</a:t>
            </a:r>
            <a:r>
              <a:rPr lang="en-US" dirty="0"/>
              <a:t> </a:t>
            </a:r>
            <a:r>
              <a:rPr lang="en-US" dirty="0" err="1"/>
              <a:t>nhà</a:t>
            </a:r>
            <a:r>
              <a:rPr lang="en-US" dirty="0"/>
              <a:t> </a:t>
            </a:r>
            <a:r>
              <a:rPr lang="en-US" dirty="0" err="1"/>
              <a:t>vệ</a:t>
            </a:r>
            <a:r>
              <a:rPr lang="en-US" dirty="0"/>
              <a:t> </a:t>
            </a:r>
            <a:r>
              <a:rPr lang="en-US" dirty="0" err="1"/>
              <a:t>sinh</a:t>
            </a:r>
            <a:r>
              <a:rPr lang="en-US" dirty="0"/>
              <a:t>, </a:t>
            </a:r>
            <a:r>
              <a:rPr lang="en-US" dirty="0" err="1"/>
              <a:t>cống</a:t>
            </a:r>
            <a:r>
              <a:rPr lang="en-US" dirty="0"/>
              <a:t> </a:t>
            </a:r>
            <a:r>
              <a:rPr lang="en-US" dirty="0" err="1"/>
              <a:t>rãnh</a:t>
            </a:r>
            <a:r>
              <a:rPr lang="en-US" dirty="0"/>
              <a:t> </a:t>
            </a:r>
            <a:r>
              <a:rPr lang="en-US" dirty="0" err="1"/>
              <a:t>thoát</a:t>
            </a:r>
            <a:r>
              <a:rPr lang="en-US" dirty="0"/>
              <a:t> </a:t>
            </a:r>
            <a:r>
              <a:rPr lang="en-US" dirty="0" err="1"/>
              <a:t>nước</a:t>
            </a:r>
            <a:r>
              <a:rPr lang="en-US" dirty="0"/>
              <a:t>, </a:t>
            </a:r>
            <a:r>
              <a:rPr lang="en-US" dirty="0" err="1"/>
              <a:t>khu</a:t>
            </a:r>
            <a:r>
              <a:rPr lang="en-US" dirty="0"/>
              <a:t> </a:t>
            </a:r>
            <a:r>
              <a:rPr lang="en-US" dirty="0" err="1"/>
              <a:t>vực</a:t>
            </a:r>
            <a:r>
              <a:rPr lang="en-US" dirty="0"/>
              <a:t> </a:t>
            </a:r>
            <a:r>
              <a:rPr lang="en-US" dirty="0" err="1"/>
              <a:t>bị</a:t>
            </a:r>
            <a:r>
              <a:rPr lang="en-US" dirty="0"/>
              <a:t> ô </a:t>
            </a:r>
            <a:r>
              <a:rPr lang="en-US" dirty="0" err="1"/>
              <a:t>nhiễm</a:t>
            </a:r>
            <a:r>
              <a:rPr lang="en-US" dirty="0"/>
              <a:t>.</a:t>
            </a:r>
          </a:p>
          <a:p>
            <a:pPr marL="274320" indent="-274320">
              <a:buClr>
                <a:schemeClr val="accent3"/>
              </a:buClr>
              <a:buFont typeface="Wingdings 2"/>
              <a:buChar char=""/>
              <a:defRPr/>
            </a:pPr>
            <a:r>
              <a:rPr lang="vi-VN" dirty="0" smtClean="0"/>
              <a:t>Có </a:t>
            </a:r>
            <a:r>
              <a:rPr lang="vi-VN" dirty="0"/>
              <a:t>đủ bàn, ghế cho trẻ</a:t>
            </a:r>
            <a:r>
              <a:rPr lang="en-US" dirty="0"/>
              <a:t>. </a:t>
            </a:r>
            <a:r>
              <a:rPr lang="en-US" dirty="0" err="1"/>
              <a:t>Tuyệt</a:t>
            </a:r>
            <a:r>
              <a:rPr lang="en-US" dirty="0"/>
              <a:t> </a:t>
            </a:r>
            <a:r>
              <a:rPr lang="en-US" dirty="0" err="1"/>
              <a:t>đối</a:t>
            </a:r>
            <a:r>
              <a:rPr lang="en-US" dirty="0"/>
              <a:t> </a:t>
            </a:r>
            <a:r>
              <a:rPr lang="en-US" dirty="0" err="1"/>
              <a:t>không</a:t>
            </a:r>
            <a:r>
              <a:rPr lang="en-US" dirty="0"/>
              <a:t> </a:t>
            </a:r>
            <a:r>
              <a:rPr lang="en-US" dirty="0" err="1"/>
              <a:t>để</a:t>
            </a:r>
            <a:r>
              <a:rPr lang="en-US" dirty="0"/>
              <a:t> </a:t>
            </a:r>
            <a:r>
              <a:rPr lang="en-US" dirty="0" err="1"/>
              <a:t>trẻ</a:t>
            </a:r>
            <a:r>
              <a:rPr lang="en-US" dirty="0"/>
              <a:t> </a:t>
            </a:r>
            <a:r>
              <a:rPr lang="en-US" dirty="0" err="1"/>
              <a:t>đứng</a:t>
            </a:r>
            <a:r>
              <a:rPr lang="en-US" dirty="0"/>
              <a:t> </a:t>
            </a:r>
            <a:r>
              <a:rPr lang="en-US" dirty="0" err="1"/>
              <a:t>hoặc</a:t>
            </a:r>
            <a:r>
              <a:rPr lang="en-US" dirty="0"/>
              <a:t> </a:t>
            </a:r>
            <a:r>
              <a:rPr lang="en-US" dirty="0" err="1"/>
              <a:t>ngồi</a:t>
            </a:r>
            <a:r>
              <a:rPr lang="en-US" dirty="0"/>
              <a:t> </a:t>
            </a:r>
            <a:r>
              <a:rPr lang="en-US" dirty="0" err="1"/>
              <a:t>ăn</a:t>
            </a:r>
            <a:r>
              <a:rPr lang="en-US" dirty="0"/>
              <a:t> ở </a:t>
            </a:r>
            <a:r>
              <a:rPr lang="en-US" dirty="0" err="1"/>
              <a:t>dưới</a:t>
            </a:r>
            <a:r>
              <a:rPr lang="en-US" dirty="0"/>
              <a:t> </a:t>
            </a:r>
            <a:r>
              <a:rPr lang="en-US" dirty="0" err="1"/>
              <a:t>đất</a:t>
            </a:r>
            <a:r>
              <a:rPr lang="en-US" dirty="0"/>
              <a:t>. </a:t>
            </a:r>
            <a:r>
              <a:rPr lang="en-US" dirty="0" err="1"/>
              <a:t>Đối</a:t>
            </a:r>
            <a:r>
              <a:rPr lang="en-US" dirty="0"/>
              <a:t> </a:t>
            </a:r>
            <a:r>
              <a:rPr lang="en-US" dirty="0" err="1"/>
              <a:t>với</a:t>
            </a:r>
            <a:r>
              <a:rPr lang="en-US" dirty="0"/>
              <a:t> </a:t>
            </a:r>
            <a:r>
              <a:rPr lang="en-US" dirty="0" err="1"/>
              <a:t>trẻ</a:t>
            </a:r>
            <a:r>
              <a:rPr lang="en-US" dirty="0"/>
              <a:t> </a:t>
            </a:r>
            <a:r>
              <a:rPr lang="en-US" dirty="0" err="1"/>
              <a:t>nhỏ</a:t>
            </a:r>
            <a:r>
              <a:rPr lang="en-US" dirty="0"/>
              <a:t>, </a:t>
            </a:r>
            <a:r>
              <a:rPr lang="en-US" dirty="0" err="1"/>
              <a:t>ghế</a:t>
            </a:r>
            <a:r>
              <a:rPr lang="en-US" dirty="0"/>
              <a:t> </a:t>
            </a:r>
            <a:r>
              <a:rPr lang="en-US" dirty="0" err="1"/>
              <a:t>phải</a:t>
            </a:r>
            <a:r>
              <a:rPr lang="en-US" dirty="0"/>
              <a:t> </a:t>
            </a:r>
            <a:r>
              <a:rPr lang="en-US" dirty="0" err="1"/>
              <a:t>có</a:t>
            </a:r>
            <a:r>
              <a:rPr lang="en-US" dirty="0"/>
              <a:t> </a:t>
            </a:r>
            <a:r>
              <a:rPr lang="en-US" dirty="0" err="1"/>
              <a:t>tay</a:t>
            </a:r>
            <a:r>
              <a:rPr lang="en-US" dirty="0"/>
              <a:t> </a:t>
            </a:r>
            <a:r>
              <a:rPr lang="en-US" dirty="0" err="1"/>
              <a:t>vịn</a:t>
            </a:r>
            <a:r>
              <a:rPr lang="en-US" dirty="0"/>
              <a:t> </a:t>
            </a:r>
            <a:r>
              <a:rPr lang="en-US" dirty="0" err="1"/>
              <a:t>và</a:t>
            </a:r>
            <a:r>
              <a:rPr lang="en-US" dirty="0"/>
              <a:t> </a:t>
            </a:r>
            <a:r>
              <a:rPr lang="en-US" dirty="0" err="1"/>
              <a:t>tựa</a:t>
            </a:r>
            <a:r>
              <a:rPr lang="en-US" dirty="0"/>
              <a:t> </a:t>
            </a:r>
            <a:r>
              <a:rPr lang="en-US" dirty="0" err="1"/>
              <a:t>vững</a:t>
            </a:r>
            <a:r>
              <a:rPr lang="en-US" dirty="0"/>
              <a:t> </a:t>
            </a:r>
            <a:r>
              <a:rPr lang="en-US" dirty="0" err="1"/>
              <a:t>chắc</a:t>
            </a:r>
            <a:r>
              <a:rPr lang="en-US" dirty="0"/>
              <a:t>. </a:t>
            </a:r>
          </a:p>
          <a:p>
            <a:pPr marL="274320" indent="-274320">
              <a:buClr>
                <a:schemeClr val="accent3"/>
              </a:buClr>
              <a:buFont typeface="Wingdings 2"/>
              <a:buChar char=""/>
              <a:defRPr/>
            </a:pPr>
            <a:r>
              <a:rPr lang="vi-VN" dirty="0" smtClean="0"/>
              <a:t>Bàn </a:t>
            </a:r>
            <a:r>
              <a:rPr lang="vi-VN" dirty="0"/>
              <a:t>ghế sắp xếp hợp lý để cô giáo dễ quan sát trẻ trong khi </a:t>
            </a:r>
            <a:r>
              <a:rPr lang="vi-VN" dirty="0" smtClean="0"/>
              <a:t>ăn</a:t>
            </a:r>
            <a:r>
              <a:rPr lang="en-US" dirty="0" smtClean="0"/>
              <a:t>.</a:t>
            </a:r>
          </a:p>
          <a:p>
            <a:pPr marL="274320" indent="-274320">
              <a:buClr>
                <a:schemeClr val="accent3"/>
              </a:buClr>
              <a:buFont typeface="Wingdings 2"/>
              <a:buChar char=""/>
              <a:defRPr/>
            </a:pPr>
            <a:r>
              <a:rPr lang="en-US" dirty="0" err="1" smtClean="0"/>
              <a:t>Chuẩn</a:t>
            </a:r>
            <a:r>
              <a:rPr lang="en-US" dirty="0" smtClean="0"/>
              <a:t> </a:t>
            </a:r>
            <a:r>
              <a:rPr lang="en-US" dirty="0" err="1" smtClean="0"/>
              <a:t>bị</a:t>
            </a:r>
            <a:r>
              <a:rPr lang="en-US" dirty="0" smtClean="0"/>
              <a:t> </a:t>
            </a:r>
            <a:r>
              <a:rPr lang="en-US" dirty="0" err="1" smtClean="0"/>
              <a:t>bàn</a:t>
            </a:r>
            <a:r>
              <a:rPr lang="en-US" dirty="0" smtClean="0"/>
              <a:t> </a:t>
            </a:r>
            <a:r>
              <a:rPr lang="en-US" dirty="0" err="1" smtClean="0"/>
              <a:t>riêng</a:t>
            </a:r>
            <a:r>
              <a:rPr lang="en-US" dirty="0" smtClean="0"/>
              <a:t> </a:t>
            </a:r>
            <a:r>
              <a:rPr lang="en-US" dirty="0" err="1" smtClean="0"/>
              <a:t>để</a:t>
            </a:r>
            <a:r>
              <a:rPr lang="en-US" dirty="0" smtClean="0"/>
              <a:t> chia </a:t>
            </a:r>
            <a:r>
              <a:rPr lang="en-US" dirty="0" err="1" smtClean="0"/>
              <a:t>thức</a:t>
            </a:r>
            <a:r>
              <a:rPr lang="en-US" dirty="0" smtClean="0"/>
              <a:t> </a:t>
            </a:r>
            <a:r>
              <a:rPr lang="en-US" dirty="0" err="1" smtClean="0"/>
              <a:t>ăn</a:t>
            </a:r>
            <a:r>
              <a:rPr lang="en-US" dirty="0" smtClean="0"/>
              <a:t> </a:t>
            </a:r>
            <a:r>
              <a:rPr lang="en-US" dirty="0" err="1" smtClean="0"/>
              <a:t>và</a:t>
            </a:r>
            <a:r>
              <a:rPr lang="en-US" dirty="0" smtClean="0"/>
              <a:t> </a:t>
            </a:r>
            <a:r>
              <a:rPr lang="en-US" dirty="0" err="1" smtClean="0"/>
              <a:t>kê</a:t>
            </a:r>
            <a:r>
              <a:rPr lang="en-US" dirty="0" smtClean="0"/>
              <a:t> ở </a:t>
            </a:r>
            <a:r>
              <a:rPr lang="en-US" dirty="0" err="1" smtClean="0"/>
              <a:t>khu</a:t>
            </a:r>
            <a:r>
              <a:rPr lang="en-US" dirty="0" smtClean="0"/>
              <a:t> </a:t>
            </a:r>
            <a:r>
              <a:rPr lang="en-US" dirty="0" err="1" smtClean="0"/>
              <a:t>vực</a:t>
            </a:r>
            <a:r>
              <a:rPr lang="en-US" dirty="0" smtClean="0"/>
              <a:t> </a:t>
            </a:r>
            <a:r>
              <a:rPr lang="en-US" dirty="0" err="1" smtClean="0"/>
              <a:t>trẻ</a:t>
            </a:r>
            <a:r>
              <a:rPr lang="en-US" dirty="0" smtClean="0"/>
              <a:t> </a:t>
            </a:r>
            <a:r>
              <a:rPr lang="en-US" dirty="0" err="1" smtClean="0"/>
              <a:t>ít</a:t>
            </a:r>
            <a:r>
              <a:rPr lang="en-US" dirty="0" smtClean="0"/>
              <a:t> </a:t>
            </a:r>
            <a:r>
              <a:rPr lang="en-US" dirty="0" err="1" smtClean="0"/>
              <a:t>đi</a:t>
            </a:r>
            <a:r>
              <a:rPr lang="en-US" dirty="0" smtClean="0"/>
              <a:t> </a:t>
            </a:r>
            <a:r>
              <a:rPr lang="en-US" dirty="0" err="1" smtClean="0"/>
              <a:t>lại</a:t>
            </a:r>
            <a:r>
              <a:rPr lang="en-US" dirty="0" smtClean="0"/>
              <a:t>. </a:t>
            </a:r>
            <a:r>
              <a:rPr lang="en-US" dirty="0" err="1"/>
              <a:t>Có</a:t>
            </a:r>
            <a:r>
              <a:rPr lang="en-US" dirty="0"/>
              <a:t> </a:t>
            </a:r>
            <a:r>
              <a:rPr lang="en-US" dirty="0" err="1"/>
              <a:t>thể</a:t>
            </a:r>
            <a:r>
              <a:rPr lang="en-US" dirty="0"/>
              <a:t> </a:t>
            </a:r>
            <a:r>
              <a:rPr lang="en-US" dirty="0" err="1" smtClean="0"/>
              <a:t>sử</a:t>
            </a:r>
            <a:r>
              <a:rPr lang="en-US" dirty="0" smtClean="0"/>
              <a:t> </a:t>
            </a:r>
            <a:r>
              <a:rPr lang="en-US" dirty="0" err="1" smtClean="0"/>
              <a:t>dụng</a:t>
            </a:r>
            <a:r>
              <a:rPr lang="en-US" dirty="0" smtClean="0"/>
              <a:t> </a:t>
            </a:r>
            <a:r>
              <a:rPr lang="en-US" dirty="0" err="1" smtClean="0"/>
              <a:t>xe</a:t>
            </a:r>
            <a:r>
              <a:rPr lang="en-US" dirty="0" smtClean="0"/>
              <a:t> </a:t>
            </a:r>
            <a:r>
              <a:rPr lang="en-US" dirty="0" err="1" smtClean="0"/>
              <a:t>đẩy</a:t>
            </a:r>
            <a:r>
              <a:rPr lang="en-US" dirty="0" smtClean="0"/>
              <a:t> </a:t>
            </a:r>
            <a:r>
              <a:rPr lang="en-US" dirty="0" err="1" smtClean="0"/>
              <a:t>làm</a:t>
            </a:r>
            <a:r>
              <a:rPr lang="en-US" dirty="0" smtClean="0"/>
              <a:t> </a:t>
            </a:r>
            <a:r>
              <a:rPr lang="en-US" dirty="0" err="1" smtClean="0"/>
              <a:t>nơi</a:t>
            </a:r>
            <a:r>
              <a:rPr lang="en-US" dirty="0" smtClean="0"/>
              <a:t> chia </a:t>
            </a:r>
            <a:r>
              <a:rPr lang="en-US" dirty="0" err="1" smtClean="0"/>
              <a:t>thức</a:t>
            </a:r>
            <a:r>
              <a:rPr lang="en-US" dirty="0" smtClean="0"/>
              <a:t> </a:t>
            </a:r>
            <a:r>
              <a:rPr lang="en-US" dirty="0" err="1" smtClean="0"/>
              <a:t>ăn</a:t>
            </a:r>
            <a:r>
              <a:rPr lang="en-US" dirty="0" smtClean="0"/>
              <a:t> </a:t>
            </a:r>
            <a:r>
              <a:rPr lang="en-US" dirty="0" err="1" smtClean="0"/>
              <a:t>nhưng</a:t>
            </a:r>
            <a:r>
              <a:rPr lang="en-US" dirty="0" smtClean="0"/>
              <a:t> </a:t>
            </a:r>
            <a:r>
              <a:rPr lang="en-US" dirty="0" err="1" smtClean="0"/>
              <a:t>phải</a:t>
            </a:r>
            <a:r>
              <a:rPr lang="en-US" dirty="0" smtClean="0"/>
              <a:t> </a:t>
            </a:r>
            <a:r>
              <a:rPr lang="en-US" dirty="0" err="1" smtClean="0"/>
              <a:t>bảo</a:t>
            </a:r>
            <a:r>
              <a:rPr lang="en-US" dirty="0" smtClean="0"/>
              <a:t> </a:t>
            </a:r>
            <a:r>
              <a:rPr lang="en-US" dirty="0" err="1" smtClean="0"/>
              <a:t>đảm</a:t>
            </a:r>
            <a:r>
              <a:rPr lang="en-US" dirty="0" smtClean="0"/>
              <a:t> an </a:t>
            </a:r>
            <a:r>
              <a:rPr lang="en-US" dirty="0" err="1" smtClean="0"/>
              <a:t>toàn</a:t>
            </a:r>
            <a:r>
              <a:rPr lang="en-US" dirty="0" smtClean="0"/>
              <a:t> </a:t>
            </a:r>
            <a:r>
              <a:rPr lang="en-US" dirty="0" err="1" smtClean="0"/>
              <a:t>và</a:t>
            </a:r>
            <a:r>
              <a:rPr lang="en-US" dirty="0" smtClean="0"/>
              <a:t> </a:t>
            </a:r>
            <a:r>
              <a:rPr lang="en-US" dirty="0" err="1" smtClean="0"/>
              <a:t>đặt</a:t>
            </a:r>
            <a:r>
              <a:rPr lang="en-US" dirty="0" smtClean="0"/>
              <a:t> </a:t>
            </a:r>
            <a:r>
              <a:rPr lang="en-US" dirty="0"/>
              <a:t>ở </a:t>
            </a:r>
            <a:r>
              <a:rPr lang="en-US" dirty="0" err="1"/>
              <a:t>khu</a:t>
            </a:r>
            <a:r>
              <a:rPr lang="en-US" dirty="0"/>
              <a:t> </a:t>
            </a:r>
            <a:r>
              <a:rPr lang="en-US" dirty="0" err="1"/>
              <a:t>vực</a:t>
            </a:r>
            <a:r>
              <a:rPr lang="en-US" dirty="0"/>
              <a:t> </a:t>
            </a:r>
            <a:r>
              <a:rPr lang="en-US" dirty="0" err="1"/>
              <a:t>trẻ</a:t>
            </a:r>
            <a:r>
              <a:rPr lang="en-US" dirty="0"/>
              <a:t> </a:t>
            </a:r>
            <a:r>
              <a:rPr lang="en-US" dirty="0" err="1"/>
              <a:t>ít</a:t>
            </a:r>
            <a:r>
              <a:rPr lang="en-US" dirty="0"/>
              <a:t> </a:t>
            </a:r>
            <a:r>
              <a:rPr lang="en-US" dirty="0" err="1"/>
              <a:t>đi</a:t>
            </a:r>
            <a:r>
              <a:rPr lang="en-US" dirty="0"/>
              <a:t> </a:t>
            </a:r>
            <a:r>
              <a:rPr lang="en-US" dirty="0" err="1"/>
              <a:t>lại</a:t>
            </a:r>
            <a:r>
              <a:rPr lang="en-US" dirty="0"/>
              <a:t>. </a:t>
            </a:r>
          </a:p>
          <a:p>
            <a:pPr marL="274320" indent="-274320">
              <a:buClr>
                <a:schemeClr val="accent3"/>
              </a:buClr>
              <a:buFont typeface="Wingdings 2"/>
              <a:buChar char=""/>
              <a:defRPr/>
            </a:pPr>
            <a:r>
              <a:rPr lang="vi-VN" dirty="0" smtClean="0"/>
              <a:t>Bàn</a:t>
            </a:r>
            <a:r>
              <a:rPr lang="en-US" dirty="0"/>
              <a:t>, </a:t>
            </a:r>
            <a:r>
              <a:rPr lang="en-US" dirty="0" err="1"/>
              <a:t>ghế</a:t>
            </a:r>
            <a:r>
              <a:rPr lang="en-US" dirty="0"/>
              <a:t> </a:t>
            </a:r>
            <a:r>
              <a:rPr lang="en-US" dirty="0" err="1"/>
              <a:t>phải</a:t>
            </a:r>
            <a:r>
              <a:rPr lang="en-US" dirty="0"/>
              <a:t> </a:t>
            </a:r>
            <a:r>
              <a:rPr lang="pt-BR" dirty="0"/>
              <a:t>được vệ sinh sạch sẽ trước khi tổ chức ăn.</a:t>
            </a:r>
            <a:endParaRPr lang="en-US" dirty="0"/>
          </a:p>
          <a:p>
            <a:endParaRPr lang="en-US" dirty="0"/>
          </a:p>
        </p:txBody>
      </p:sp>
    </p:spTree>
    <p:extLst>
      <p:ext uri="{BB962C8B-B14F-4D97-AF65-F5344CB8AC3E}">
        <p14:creationId xmlns:p14="http://schemas.microsoft.com/office/powerpoint/2010/main" val="336132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nhc\Downloads\IMG_5688.JPG">
            <a:extLst>
              <a:ext uri="{FF2B5EF4-FFF2-40B4-BE49-F238E27FC236}">
                <a16:creationId xmlns:a16="http://schemas.microsoft.com/office/drawing/2014/main" xmlns="" id="{3AFD3ED0-899A-B748-A388-50E07D1E4C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4294" y="410136"/>
            <a:ext cx="6862482" cy="51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52EBEAE9-5EC7-DD47-8A6E-2AE40287BBB9}"/>
              </a:ext>
            </a:extLst>
          </p:cNvPr>
          <p:cNvSpPr txBox="1"/>
          <p:nvPr/>
        </p:nvSpPr>
        <p:spPr>
          <a:xfrm>
            <a:off x="3663202" y="5801241"/>
            <a:ext cx="4865596" cy="523220"/>
          </a:xfrm>
          <a:prstGeom prst="rect">
            <a:avLst/>
          </a:prstGeom>
          <a:noFill/>
        </p:spPr>
        <p:txBody>
          <a:bodyPr wrap="square" rtlCol="0">
            <a:spAutoFit/>
          </a:bodyPr>
          <a:lstStyle/>
          <a:p>
            <a:r>
              <a:rPr lang="x-none" sz="2800" dirty="0">
                <a:solidFill>
                  <a:schemeClr val="tx2"/>
                </a:solidFill>
                <a:latin typeface="Times New Roman" panose="02020603050405020304" pitchFamily="18" charset="0"/>
                <a:cs typeface="Times New Roman" panose="02020603050405020304" pitchFamily="18" charset="0"/>
              </a:rPr>
              <a:t>Ghế có tay vịn cho trẻ nhỏ</a:t>
            </a:r>
          </a:p>
        </p:txBody>
      </p:sp>
    </p:spTree>
    <p:extLst>
      <p:ext uri="{BB962C8B-B14F-4D97-AF65-F5344CB8AC3E}">
        <p14:creationId xmlns:p14="http://schemas.microsoft.com/office/powerpoint/2010/main" val="137580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FF0000"/>
                </a:solidFill>
              </a:rPr>
              <a:t>YÊU CẦU VỀ CƠ SỞ VẬT CHẤT, TRANG THIẾT BỊ</a:t>
            </a:r>
            <a:endParaRPr lang="en-US" sz="3200" dirty="0"/>
          </a:p>
        </p:txBody>
      </p:sp>
      <p:sp>
        <p:nvSpPr>
          <p:cNvPr id="3" name="Content Placeholder 2"/>
          <p:cNvSpPr>
            <a:spLocks noGrp="1"/>
          </p:cNvSpPr>
          <p:nvPr>
            <p:ph idx="1"/>
          </p:nvPr>
        </p:nvSpPr>
        <p:spPr/>
        <p:txBody>
          <a:bodyPr/>
          <a:lstStyle/>
          <a:p>
            <a:r>
              <a:rPr lang="en-US" b="1" dirty="0" err="1">
                <a:solidFill>
                  <a:srgbClr val="0070C0"/>
                </a:solidFill>
              </a:rPr>
              <a:t>Đồ</a:t>
            </a:r>
            <a:r>
              <a:rPr lang="en-US" b="1" dirty="0">
                <a:solidFill>
                  <a:srgbClr val="0070C0"/>
                </a:solidFill>
              </a:rPr>
              <a:t> </a:t>
            </a:r>
            <a:r>
              <a:rPr lang="en-US" b="1" dirty="0" err="1">
                <a:solidFill>
                  <a:srgbClr val="0070C0"/>
                </a:solidFill>
              </a:rPr>
              <a:t>dùng</a:t>
            </a:r>
            <a:r>
              <a:rPr lang="en-US" b="1" dirty="0">
                <a:solidFill>
                  <a:srgbClr val="0070C0"/>
                </a:solidFill>
              </a:rPr>
              <a:t> </a:t>
            </a:r>
            <a:r>
              <a:rPr lang="en-US" b="1" dirty="0" err="1">
                <a:solidFill>
                  <a:srgbClr val="0070C0"/>
                </a:solidFill>
              </a:rPr>
              <a:t>phục</a:t>
            </a:r>
            <a:r>
              <a:rPr lang="en-US" b="1" dirty="0">
                <a:solidFill>
                  <a:srgbClr val="0070C0"/>
                </a:solidFill>
              </a:rPr>
              <a:t> </a:t>
            </a:r>
            <a:r>
              <a:rPr lang="en-US" b="1" dirty="0" err="1">
                <a:solidFill>
                  <a:srgbClr val="0070C0"/>
                </a:solidFill>
              </a:rPr>
              <a:t>vụ</a:t>
            </a:r>
            <a:r>
              <a:rPr lang="en-US" b="1" dirty="0">
                <a:solidFill>
                  <a:srgbClr val="0070C0"/>
                </a:solidFill>
              </a:rPr>
              <a:t> </a:t>
            </a:r>
            <a:r>
              <a:rPr lang="en-US" b="1" dirty="0" err="1">
                <a:solidFill>
                  <a:srgbClr val="0070C0"/>
                </a:solidFill>
              </a:rPr>
              <a:t>bữa</a:t>
            </a:r>
            <a:r>
              <a:rPr lang="en-US" b="1" dirty="0">
                <a:solidFill>
                  <a:srgbClr val="0070C0"/>
                </a:solidFill>
              </a:rPr>
              <a:t> </a:t>
            </a:r>
            <a:r>
              <a:rPr lang="en-US" b="1" dirty="0" err="1" smtClean="0">
                <a:solidFill>
                  <a:srgbClr val="0070C0"/>
                </a:solidFill>
              </a:rPr>
              <a:t>ăn</a:t>
            </a:r>
            <a:endParaRPr lang="en-US" altLang="en-US" dirty="0" smtClean="0">
              <a:solidFill>
                <a:srgbClr val="0070C0"/>
              </a:solidFill>
            </a:endParaRPr>
          </a:p>
          <a:p>
            <a:r>
              <a:rPr lang="en-US" altLang="en-US" dirty="0" err="1" smtClean="0"/>
              <a:t>Có</a:t>
            </a:r>
            <a:r>
              <a:rPr lang="en-US" altLang="en-US" dirty="0" smtClean="0"/>
              <a:t> </a:t>
            </a:r>
            <a:r>
              <a:rPr lang="en-US" altLang="en-US" dirty="0" err="1"/>
              <a:t>đủ</a:t>
            </a:r>
            <a:r>
              <a:rPr lang="en-US" altLang="en-US" dirty="0"/>
              <a:t> </a:t>
            </a:r>
            <a:r>
              <a:rPr lang="en-US" altLang="en-US" dirty="0" err="1"/>
              <a:t>bát</a:t>
            </a:r>
            <a:r>
              <a:rPr lang="en-US" altLang="en-US" dirty="0"/>
              <a:t>, </a:t>
            </a:r>
            <a:r>
              <a:rPr lang="en-US" altLang="en-US" dirty="0" err="1"/>
              <a:t>thìa</a:t>
            </a:r>
            <a:r>
              <a:rPr lang="en-US" altLang="en-US" dirty="0"/>
              <a:t>, </a:t>
            </a:r>
            <a:r>
              <a:rPr lang="pt-BR" altLang="en-US" dirty="0"/>
              <a:t>cốc uống nước riêng </a:t>
            </a:r>
            <a:r>
              <a:rPr lang="en-US" altLang="en-US" dirty="0" err="1"/>
              <a:t>cho</a:t>
            </a:r>
            <a:r>
              <a:rPr lang="en-US" altLang="en-US" dirty="0"/>
              <a:t> </a:t>
            </a:r>
            <a:r>
              <a:rPr lang="en-US" altLang="en-US" dirty="0" err="1"/>
              <a:t>mỗi</a:t>
            </a:r>
            <a:r>
              <a:rPr lang="en-US" altLang="en-US" dirty="0"/>
              <a:t> </a:t>
            </a:r>
            <a:r>
              <a:rPr lang="en-US" altLang="en-US" dirty="0" err="1"/>
              <a:t>trẻ</a:t>
            </a:r>
            <a:r>
              <a:rPr lang="en-US" altLang="en-US" dirty="0"/>
              <a:t>. </a:t>
            </a:r>
            <a:r>
              <a:rPr lang="en-US" altLang="en-US" dirty="0" err="1"/>
              <a:t>Nên</a:t>
            </a:r>
            <a:r>
              <a:rPr lang="en-US" altLang="en-US" dirty="0"/>
              <a:t> </a:t>
            </a:r>
            <a:r>
              <a:rPr lang="en-US" altLang="en-US" dirty="0" err="1"/>
              <a:t>chuẩn</a:t>
            </a:r>
            <a:r>
              <a:rPr lang="en-US" altLang="en-US" dirty="0"/>
              <a:t> </a:t>
            </a:r>
            <a:r>
              <a:rPr lang="en-US" altLang="en-US" dirty="0" err="1"/>
              <a:t>bị</a:t>
            </a:r>
            <a:r>
              <a:rPr lang="en-US" altLang="en-US" dirty="0"/>
              <a:t> </a:t>
            </a:r>
            <a:r>
              <a:rPr lang="en-US" altLang="en-US" dirty="0" err="1"/>
              <a:t>dư</a:t>
            </a:r>
            <a:r>
              <a:rPr lang="en-US" altLang="en-US" dirty="0"/>
              <a:t> </a:t>
            </a:r>
            <a:r>
              <a:rPr lang="en-US" altLang="en-US" dirty="0" err="1"/>
              <a:t>số</a:t>
            </a:r>
            <a:r>
              <a:rPr lang="en-US" altLang="en-US" dirty="0"/>
              <a:t> </a:t>
            </a:r>
            <a:r>
              <a:rPr lang="en-US" altLang="en-US" dirty="0" err="1"/>
              <a:t>bát</a:t>
            </a:r>
            <a:r>
              <a:rPr lang="en-US" altLang="en-US" dirty="0"/>
              <a:t>, </a:t>
            </a:r>
            <a:r>
              <a:rPr lang="en-US" altLang="en-US" dirty="0" err="1"/>
              <a:t>thìa</a:t>
            </a:r>
            <a:r>
              <a:rPr lang="en-US" altLang="en-US" dirty="0"/>
              <a:t> so </a:t>
            </a:r>
            <a:r>
              <a:rPr lang="en-US" altLang="en-US" dirty="0" err="1"/>
              <a:t>với</a:t>
            </a:r>
            <a:r>
              <a:rPr lang="en-US" altLang="en-US" dirty="0"/>
              <a:t> </a:t>
            </a:r>
            <a:r>
              <a:rPr lang="en-US" altLang="en-US" dirty="0" err="1"/>
              <a:t>số</a:t>
            </a:r>
            <a:r>
              <a:rPr lang="en-US" altLang="en-US" dirty="0"/>
              <a:t> </a:t>
            </a:r>
            <a:r>
              <a:rPr lang="en-US" altLang="en-US" dirty="0" err="1"/>
              <a:t>trẻ</a:t>
            </a:r>
            <a:r>
              <a:rPr lang="en-US" altLang="en-US" dirty="0"/>
              <a:t> </a:t>
            </a:r>
            <a:r>
              <a:rPr lang="en-US" altLang="en-US" dirty="0" err="1"/>
              <a:t>để</a:t>
            </a:r>
            <a:r>
              <a:rPr lang="en-US" altLang="en-US" dirty="0"/>
              <a:t> </a:t>
            </a:r>
            <a:r>
              <a:rPr lang="en-US" altLang="en-US" dirty="0" err="1"/>
              <a:t>đề</a:t>
            </a:r>
            <a:r>
              <a:rPr lang="en-US" altLang="en-US" dirty="0"/>
              <a:t> </a:t>
            </a:r>
            <a:r>
              <a:rPr lang="en-US" altLang="en-US" dirty="0" err="1"/>
              <a:t>phòng</a:t>
            </a:r>
            <a:r>
              <a:rPr lang="en-US" altLang="en-US" dirty="0"/>
              <a:t> </a:t>
            </a:r>
            <a:r>
              <a:rPr lang="en-US" altLang="en-US" dirty="0" err="1"/>
              <a:t>trẻ</a:t>
            </a:r>
            <a:r>
              <a:rPr lang="en-US" altLang="en-US" dirty="0"/>
              <a:t> </a:t>
            </a:r>
            <a:r>
              <a:rPr lang="en-US" altLang="en-US" dirty="0" err="1"/>
              <a:t>làm</a:t>
            </a:r>
            <a:r>
              <a:rPr lang="en-US" altLang="en-US" dirty="0"/>
              <a:t> </a:t>
            </a:r>
            <a:r>
              <a:rPr lang="en-US" altLang="en-US" dirty="0" err="1"/>
              <a:t>rơi</a:t>
            </a:r>
            <a:r>
              <a:rPr lang="en-US" altLang="en-US" dirty="0"/>
              <a:t>.</a:t>
            </a:r>
          </a:p>
          <a:p>
            <a:r>
              <a:rPr lang="vi-VN" altLang="en-US" dirty="0" smtClean="0"/>
              <a:t>Đồ </a:t>
            </a:r>
            <a:r>
              <a:rPr lang="vi-VN" altLang="en-US" dirty="0"/>
              <a:t>dùng ăn</a:t>
            </a:r>
            <a:r>
              <a:rPr lang="en-US" altLang="en-US" dirty="0"/>
              <a:t>,</a:t>
            </a:r>
            <a:r>
              <a:rPr lang="vi-VN" altLang="en-US" dirty="0"/>
              <a:t> uống của trẻ đảm bảo vệ sinh</a:t>
            </a:r>
            <a:r>
              <a:rPr lang="en-US" altLang="en-US" dirty="0"/>
              <a:t>. </a:t>
            </a:r>
            <a:r>
              <a:rPr lang="en-US" altLang="en-US" dirty="0" err="1"/>
              <a:t>Nên</a:t>
            </a:r>
            <a:r>
              <a:rPr lang="en-US" altLang="en-US" dirty="0"/>
              <a:t> </a:t>
            </a:r>
            <a:r>
              <a:rPr lang="nl-NL" altLang="en-US" dirty="0"/>
              <a:t>sấy tiệt trùng bát, thìa của trẻ trước khi ăn.</a:t>
            </a:r>
            <a:endParaRPr lang="en-US" altLang="en-US" dirty="0"/>
          </a:p>
          <a:p>
            <a:r>
              <a:rPr lang="vi-VN" altLang="en-US" dirty="0" smtClean="0"/>
              <a:t>C</a:t>
            </a:r>
            <a:r>
              <a:rPr lang="en-US" altLang="en-US" dirty="0"/>
              <a:t>ó </a:t>
            </a:r>
            <a:r>
              <a:rPr lang="en-US" altLang="en-US" dirty="0" err="1"/>
              <a:t>dụng</a:t>
            </a:r>
            <a:r>
              <a:rPr lang="en-US" altLang="en-US" dirty="0"/>
              <a:t> </a:t>
            </a:r>
            <a:r>
              <a:rPr lang="en-US" altLang="en-US" dirty="0" err="1"/>
              <a:t>cụ</a:t>
            </a:r>
            <a:r>
              <a:rPr lang="en-US" altLang="en-US" dirty="0"/>
              <a:t> c</a:t>
            </a:r>
            <a:r>
              <a:rPr lang="vi-VN" altLang="en-US" dirty="0"/>
              <a:t>hia thức ăn cho trẻ. </a:t>
            </a:r>
            <a:endParaRPr lang="en-US" altLang="en-US" dirty="0"/>
          </a:p>
          <a:p>
            <a:r>
              <a:rPr lang="en-US" altLang="en-US" dirty="0" err="1" smtClean="0"/>
              <a:t>Có</a:t>
            </a:r>
            <a:r>
              <a:rPr lang="en-US" altLang="en-US" dirty="0" smtClean="0"/>
              <a:t> </a:t>
            </a:r>
            <a:r>
              <a:rPr lang="en-US" altLang="en-US" dirty="0" err="1"/>
              <a:t>khăn</a:t>
            </a:r>
            <a:r>
              <a:rPr lang="en-US" altLang="en-US" dirty="0"/>
              <a:t> </a:t>
            </a:r>
            <a:r>
              <a:rPr lang="en-US" altLang="en-US" dirty="0" err="1"/>
              <a:t>lau</a:t>
            </a:r>
            <a:r>
              <a:rPr lang="en-US" altLang="en-US" dirty="0"/>
              <a:t> </a:t>
            </a:r>
            <a:r>
              <a:rPr lang="en-US" altLang="en-US" dirty="0" err="1" smtClean="0"/>
              <a:t>miệng</a:t>
            </a:r>
            <a:r>
              <a:rPr lang="en-US" altLang="en-US" dirty="0" smtClean="0"/>
              <a:t>; </a:t>
            </a:r>
            <a:r>
              <a:rPr lang="en-US" altLang="en-US" dirty="0" err="1" smtClean="0"/>
              <a:t>yếm</a:t>
            </a:r>
            <a:r>
              <a:rPr lang="en-US" altLang="en-US" dirty="0" smtClean="0"/>
              <a:t> (</a:t>
            </a:r>
            <a:r>
              <a:rPr lang="en-US" altLang="en-US" dirty="0" err="1" smtClean="0"/>
              <a:t>với</a:t>
            </a:r>
            <a:r>
              <a:rPr lang="en-US" altLang="en-US" dirty="0" smtClean="0"/>
              <a:t> </a:t>
            </a:r>
            <a:r>
              <a:rPr lang="en-US" altLang="en-US" dirty="0" err="1" smtClean="0"/>
              <a:t>trẻ</a:t>
            </a:r>
            <a:r>
              <a:rPr lang="en-US" altLang="en-US" dirty="0" smtClean="0"/>
              <a:t> </a:t>
            </a:r>
            <a:r>
              <a:rPr lang="en-US" altLang="en-US" dirty="0" err="1" smtClean="0"/>
              <a:t>nhỏ</a:t>
            </a:r>
            <a:r>
              <a:rPr lang="en-US" altLang="en-US" dirty="0" smtClean="0"/>
              <a:t>); </a:t>
            </a:r>
            <a:r>
              <a:rPr lang="en-US" altLang="en-US" dirty="0" err="1" smtClean="0"/>
              <a:t>khăn</a:t>
            </a:r>
            <a:r>
              <a:rPr lang="en-US" altLang="en-US" dirty="0" smtClean="0"/>
              <a:t> </a:t>
            </a:r>
            <a:r>
              <a:rPr lang="en-US" altLang="en-US" dirty="0" err="1" smtClean="0"/>
              <a:t>ẩm</a:t>
            </a:r>
            <a:r>
              <a:rPr lang="en-US" altLang="en-US" dirty="0" smtClean="0"/>
              <a:t> </a:t>
            </a:r>
            <a:r>
              <a:rPr lang="en-US" altLang="en-US" dirty="0" err="1" smtClean="0"/>
              <a:t>để</a:t>
            </a:r>
            <a:r>
              <a:rPr lang="en-US" altLang="en-US" dirty="0" smtClean="0"/>
              <a:t> </a:t>
            </a:r>
            <a:r>
              <a:rPr lang="en-US" altLang="en-US" dirty="0" err="1" smtClean="0"/>
              <a:t>lau</a:t>
            </a:r>
            <a:r>
              <a:rPr lang="en-US" altLang="en-US" dirty="0" smtClean="0"/>
              <a:t> </a:t>
            </a:r>
            <a:r>
              <a:rPr lang="en-US" altLang="en-US" dirty="0" err="1" smtClean="0"/>
              <a:t>tay</a:t>
            </a:r>
            <a:r>
              <a:rPr lang="en-US" altLang="en-US" dirty="0" smtClean="0"/>
              <a:t>. </a:t>
            </a:r>
            <a:r>
              <a:rPr lang="en-US" altLang="en-US" dirty="0" err="1" smtClean="0"/>
              <a:t>Bảo</a:t>
            </a:r>
            <a:r>
              <a:rPr lang="en-US" altLang="en-US" dirty="0" smtClean="0"/>
              <a:t> </a:t>
            </a:r>
            <a:r>
              <a:rPr lang="en-US" altLang="en-US" dirty="0" err="1" smtClean="0"/>
              <a:t>đảm</a:t>
            </a:r>
            <a:r>
              <a:rPr lang="en-US" altLang="en-US" dirty="0" smtClean="0"/>
              <a:t> </a:t>
            </a:r>
            <a:r>
              <a:rPr lang="en-US" altLang="en-US" dirty="0" err="1" smtClean="0"/>
              <a:t>mỗi</a:t>
            </a:r>
            <a:r>
              <a:rPr lang="en-US" altLang="en-US" dirty="0" smtClean="0"/>
              <a:t> </a:t>
            </a:r>
            <a:r>
              <a:rPr lang="en-US" altLang="en-US" dirty="0" err="1" smtClean="0"/>
              <a:t>trẻ</a:t>
            </a:r>
            <a:r>
              <a:rPr lang="en-US" altLang="en-US" dirty="0" smtClean="0"/>
              <a:t> </a:t>
            </a:r>
            <a:r>
              <a:rPr lang="en-US" altLang="en-US" dirty="0" err="1" smtClean="0"/>
              <a:t>có</a:t>
            </a:r>
            <a:r>
              <a:rPr lang="en-US" altLang="en-US" dirty="0" smtClean="0"/>
              <a:t> 1 </a:t>
            </a:r>
            <a:r>
              <a:rPr lang="en-US" altLang="en-US" dirty="0" err="1" smtClean="0"/>
              <a:t>khăn</a:t>
            </a:r>
            <a:r>
              <a:rPr lang="en-US" altLang="en-US" dirty="0" smtClean="0"/>
              <a:t> </a:t>
            </a:r>
            <a:r>
              <a:rPr lang="en-US" altLang="en-US" dirty="0" err="1" smtClean="0"/>
              <a:t>riêng</a:t>
            </a:r>
            <a:r>
              <a:rPr lang="en-US" altLang="en-US" dirty="0" smtClean="0"/>
              <a:t>.</a:t>
            </a:r>
            <a:endParaRPr lang="en-US" altLang="en-US" dirty="0"/>
          </a:p>
          <a:p>
            <a:endParaRPr lang="en-US" dirty="0"/>
          </a:p>
        </p:txBody>
      </p:sp>
    </p:spTree>
    <p:extLst>
      <p:ext uri="{BB962C8B-B14F-4D97-AF65-F5344CB8AC3E}">
        <p14:creationId xmlns:p14="http://schemas.microsoft.com/office/powerpoint/2010/main" val="22177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28D163FD-3B23-874D-80C9-B6E56FB0310D}"/>
              </a:ext>
            </a:extLst>
          </p:cNvPr>
          <p:cNvGraphicFramePr/>
          <p:nvPr>
            <p:extLst>
              <p:ext uri="{D42A27DB-BD31-4B8C-83A1-F6EECF244321}">
                <p14:modId xmlns:p14="http://schemas.microsoft.com/office/powerpoint/2010/main" val="3918462614"/>
              </p:ext>
            </p:extLst>
          </p:nvPr>
        </p:nvGraphicFramePr>
        <p:xfrm>
          <a:off x="537881" y="268941"/>
          <a:ext cx="11654119" cy="6149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xmlns="" id="{F67ACBFB-4BCE-E540-B096-C4F07247B1D1}"/>
              </a:ext>
            </a:extLst>
          </p:cNvPr>
          <p:cNvSpPr/>
          <p:nvPr/>
        </p:nvSpPr>
        <p:spPr>
          <a:xfrm>
            <a:off x="537881" y="163773"/>
            <a:ext cx="11307217" cy="523220"/>
          </a:xfrm>
          <a:prstGeom prst="rect">
            <a:avLst/>
          </a:prstGeom>
        </p:spPr>
        <p:txBody>
          <a:bodyPr wrap="square">
            <a:spAutoFit/>
          </a:bodyPr>
          <a:lstStyle/>
          <a:p>
            <a:pPr algn="ctr"/>
            <a:r>
              <a:rPr lang="en-US" sz="2800" b="1" dirty="0" err="1" smtClean="0">
                <a:ln w="1905"/>
                <a:solidFill>
                  <a:schemeClr val="tx2">
                    <a:lumMod val="75000"/>
                    <a:lumOff val="2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Quản</a:t>
            </a:r>
            <a:r>
              <a:rPr lang="en-US" sz="2800" b="1" dirty="0" smtClean="0">
                <a:ln w="1905"/>
                <a:solidFill>
                  <a:schemeClr val="tx2">
                    <a:lumMod val="75000"/>
                    <a:lumOff val="2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chemeClr val="tx2">
                    <a:lumMod val="75000"/>
                    <a:lumOff val="2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lí</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vụ</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tổ</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x-none" sz="2800"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859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xmlns="" id="{224FDB45-06FB-A44D-B875-1BDE96BC0814}"/>
              </a:ext>
            </a:extLst>
          </p:cNvPr>
          <p:cNvSpPr/>
          <p:nvPr/>
        </p:nvSpPr>
        <p:spPr>
          <a:xfrm>
            <a:off x="147917" y="242104"/>
            <a:ext cx="2093259" cy="637379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p>
          <a:p>
            <a:pPr lvl="0" algn="ctr">
              <a:lnSpc>
                <a:spcPct val="150000"/>
              </a:lnSpc>
            </a:pPr>
            <a:r>
              <a:rPr lang="en-US" sz="2400" dirty="0" err="1">
                <a:latin typeface="Arial" panose="020B0604020202020204" pitchFamily="34" charset="0"/>
                <a:cs typeface="Arial" panose="020B0604020202020204" pitchFamily="34" charset="0"/>
              </a:rPr>
              <a:t>lí</a:t>
            </a:r>
            <a:r>
              <a:rPr lang="en-US" sz="2400" dirty="0">
                <a:latin typeface="Arial" panose="020B0604020202020204" pitchFamily="34" charset="0"/>
                <a:cs typeface="Arial" panose="020B0604020202020204" pitchFamily="34" charset="0"/>
              </a:rPr>
              <a:t> </a:t>
            </a:r>
          </a:p>
          <a:p>
            <a:pPr lvl="0" algn="ctr">
              <a:lnSpc>
                <a:spcPct val="150000"/>
              </a:lnSpc>
            </a:pP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dưỡng</a:t>
            </a:r>
            <a:endParaRPr lang="x-none"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CB03B716-4F75-FB4C-B27B-26FCEFF45A26}"/>
              </a:ext>
            </a:extLst>
          </p:cNvPr>
          <p:cNvSpPr/>
          <p:nvPr/>
        </p:nvSpPr>
        <p:spPr>
          <a:xfrm>
            <a:off x="2654300" y="1297487"/>
            <a:ext cx="9169400" cy="4329390"/>
          </a:xfrm>
          <a:prstGeom prst="rect">
            <a:avLst/>
          </a:prstGeom>
        </p:spPr>
        <p:txBody>
          <a:bodyPr wrap="square">
            <a:spAutoFit/>
          </a:bodyPr>
          <a:lstStyle/>
          <a:p>
            <a:pPr marL="360680" algn="just">
              <a:lnSpc>
                <a:spcPct val="150000"/>
              </a:lnSpc>
              <a:spcBef>
                <a:spcPts val="720"/>
              </a:spcBef>
              <a:spcAft>
                <a:spcPts val="72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Ban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sở</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GDMN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sổ</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dõi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bếp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marL="646430" indent="-285750" algn="just">
              <a:lnSpc>
                <a:spcPct val="150000"/>
              </a:lnSpc>
              <a:spcBef>
                <a:spcPts val="720"/>
              </a:spcBef>
              <a:spcAft>
                <a:spcPts val="720"/>
              </a:spcAft>
              <a:buFontTx/>
              <a:buChar char="-"/>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đua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bếp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646430" indent="-285750" algn="just">
              <a:lnSpc>
                <a:spcPct val="150000"/>
              </a:lnSpc>
              <a:spcBef>
                <a:spcPts val="720"/>
              </a:spcBef>
              <a:spcAft>
                <a:spcPts val="720"/>
              </a:spcAft>
              <a:buFontTx/>
              <a:buChar char="-"/>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Ban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Giám</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sở</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GDMN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xuyên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bếp</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238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xmlns="" id="{224FDB45-06FB-A44D-B875-1BDE96BC0814}"/>
              </a:ext>
            </a:extLst>
          </p:cNvPr>
          <p:cNvSpPr/>
          <p:nvPr/>
        </p:nvSpPr>
        <p:spPr>
          <a:xfrm>
            <a:off x="147917" y="242104"/>
            <a:ext cx="2093259" cy="637379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p>
          <a:p>
            <a:pPr lvl="0" algn="ctr">
              <a:lnSpc>
                <a:spcPct val="150000"/>
              </a:lnSpc>
            </a:pPr>
            <a:r>
              <a:rPr lang="en-US" sz="2400" dirty="0" err="1">
                <a:latin typeface="Arial" panose="020B0604020202020204" pitchFamily="34" charset="0"/>
                <a:cs typeface="Arial" panose="020B0604020202020204" pitchFamily="34" charset="0"/>
              </a:rPr>
              <a:t>lí</a:t>
            </a:r>
            <a:r>
              <a:rPr lang="en-US" sz="2400" dirty="0">
                <a:latin typeface="Arial" panose="020B0604020202020204" pitchFamily="34" charset="0"/>
                <a:cs typeface="Arial" panose="020B0604020202020204" pitchFamily="34" charset="0"/>
              </a:rPr>
              <a:t> </a:t>
            </a:r>
          </a:p>
          <a:p>
            <a:pPr lvl="0" algn="ctr">
              <a:lnSpc>
                <a:spcPct val="150000"/>
              </a:lnSpc>
            </a:pP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dưỡng</a:t>
            </a:r>
            <a:endParaRPr lang="x-none"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CB03B716-4F75-FB4C-B27B-26FCEFF45A26}"/>
              </a:ext>
            </a:extLst>
          </p:cNvPr>
          <p:cNvSpPr/>
          <p:nvPr/>
        </p:nvSpPr>
        <p:spPr>
          <a:xfrm>
            <a:off x="2743200" y="1498600"/>
            <a:ext cx="9045514" cy="4329390"/>
          </a:xfrm>
          <a:prstGeom prst="rect">
            <a:avLst/>
          </a:prstGeom>
        </p:spPr>
        <p:txBody>
          <a:bodyPr wrap="square">
            <a:spAutoFit/>
          </a:bodyPr>
          <a:lstStyle/>
          <a:p>
            <a:pPr marL="360680" algn="just">
              <a:lnSpc>
                <a:spcPct val="150000"/>
              </a:lnSpc>
              <a:spcBef>
                <a:spcPts val="720"/>
              </a:spcBef>
              <a:spcAft>
                <a:spcPts val="720"/>
              </a:spcAft>
            </a:pP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khai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marL="360680" algn="just">
              <a:lnSpc>
                <a:spcPct val="150000"/>
              </a:lnSpc>
              <a:spcBef>
                <a:spcPts val="720"/>
              </a:spcBef>
              <a:spcAft>
                <a:spcPts val="72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nghiêm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túc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Kịp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chữa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hỏng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pt-BR" sz="2400" dirty="0">
                <a:latin typeface="Times New Roman" panose="02020603050405020304" pitchFamily="18" charset="0"/>
                <a:ea typeface="Calibri" panose="020F0502020204030204" pitchFamily="34" charset="0"/>
                <a:cs typeface="Times New Roman" panose="02020603050405020304" pitchFamily="18" charset="0"/>
              </a:rPr>
              <a:t>     - </a:t>
            </a:r>
            <a:r>
              <a:rPr lang="pt-BR"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Xây</a:t>
            </a:r>
            <a:r>
              <a:rPr lang="pt-BR"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pt-BR"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dựng</a:t>
            </a:r>
            <a:r>
              <a:rPr lang="pt-BR"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pt-BR"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h</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ệ</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bếp</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sóc</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nuôi</a:t>
            </a:r>
            <a:r>
              <a:rPr lang="en-US" sz="24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dưỡng</a:t>
            </a:r>
            <a:endParaRPr lang="x-none"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144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a:extLst>
              <a:ext uri="{FF2B5EF4-FFF2-40B4-BE49-F238E27FC236}">
                <a16:creationId xmlns:a16="http://schemas.microsoft.com/office/drawing/2014/main" xmlns="" id="{4B1AF4A7-043F-844E-ACF4-815770281E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nTime" charset="0"/>
              </a:defRPr>
            </a:lvl1pPr>
            <a:lvl2pPr marL="742950" indent="-285750" eaLnBrk="0" hangingPunct="0">
              <a:defRPr sz="2000">
                <a:solidFill>
                  <a:schemeClr val="tx1"/>
                </a:solidFill>
                <a:latin typeface=".VnTime" charset="0"/>
              </a:defRPr>
            </a:lvl2pPr>
            <a:lvl3pPr marL="1143000" indent="-228600" eaLnBrk="0" hangingPunct="0">
              <a:defRPr sz="2000">
                <a:solidFill>
                  <a:schemeClr val="tx1"/>
                </a:solidFill>
                <a:latin typeface=".VnTime" charset="0"/>
              </a:defRPr>
            </a:lvl3pPr>
            <a:lvl4pPr marL="1600200" indent="-228600" eaLnBrk="0" hangingPunct="0">
              <a:defRPr sz="2000">
                <a:solidFill>
                  <a:schemeClr val="tx1"/>
                </a:solidFill>
                <a:latin typeface=".VnTime" charset="0"/>
              </a:defRPr>
            </a:lvl4pPr>
            <a:lvl5pPr marL="2057400" indent="-228600" eaLnBrk="0" hangingPunct="0">
              <a:defRPr sz="2000">
                <a:solidFill>
                  <a:schemeClr val="tx1"/>
                </a:solidFill>
                <a:latin typeface=".VnTime" charset="0"/>
              </a:defRPr>
            </a:lvl5pPr>
            <a:lvl6pPr marL="2514600" indent="-228600" eaLnBrk="0" fontAlgn="base" hangingPunct="0">
              <a:spcBef>
                <a:spcPct val="0"/>
              </a:spcBef>
              <a:spcAft>
                <a:spcPct val="0"/>
              </a:spcAft>
              <a:defRPr sz="2000">
                <a:solidFill>
                  <a:schemeClr val="tx1"/>
                </a:solidFill>
                <a:latin typeface=".VnTime" charset="0"/>
              </a:defRPr>
            </a:lvl6pPr>
            <a:lvl7pPr marL="2971800" indent="-228600" eaLnBrk="0" fontAlgn="base" hangingPunct="0">
              <a:spcBef>
                <a:spcPct val="0"/>
              </a:spcBef>
              <a:spcAft>
                <a:spcPct val="0"/>
              </a:spcAft>
              <a:defRPr sz="2000">
                <a:solidFill>
                  <a:schemeClr val="tx1"/>
                </a:solidFill>
                <a:latin typeface=".VnTime" charset="0"/>
              </a:defRPr>
            </a:lvl7pPr>
            <a:lvl8pPr marL="3429000" indent="-228600" eaLnBrk="0" fontAlgn="base" hangingPunct="0">
              <a:spcBef>
                <a:spcPct val="0"/>
              </a:spcBef>
              <a:spcAft>
                <a:spcPct val="0"/>
              </a:spcAft>
              <a:defRPr sz="2000">
                <a:solidFill>
                  <a:schemeClr val="tx1"/>
                </a:solidFill>
                <a:latin typeface=".VnTime" charset="0"/>
              </a:defRPr>
            </a:lvl8pPr>
            <a:lvl9pPr marL="3886200" indent="-228600" eaLnBrk="0" fontAlgn="base" hangingPunct="0">
              <a:spcBef>
                <a:spcPct val="0"/>
              </a:spcBef>
              <a:spcAft>
                <a:spcPct val="0"/>
              </a:spcAft>
              <a:defRPr sz="2000">
                <a:solidFill>
                  <a:schemeClr val="tx1"/>
                </a:solidFill>
                <a:latin typeface=".VnTime" charset="0"/>
              </a:defRPr>
            </a:lvl9pPr>
          </a:lstStyle>
          <a:p>
            <a:pPr eaLnBrk="1" hangingPunct="1"/>
            <a:fld id="{0BCAAAE1-9A63-B64A-A931-8541C7E5C102}" type="slidenum">
              <a:rPr lang="en-US" altLang="x-none" sz="1200">
                <a:latin typeface="Arial Black" panose="020B0604020202020204" pitchFamily="34" charset="0"/>
              </a:rPr>
              <a:pPr eaLnBrk="1" hangingPunct="1"/>
              <a:t>2</a:t>
            </a:fld>
            <a:endParaRPr lang="en-US" altLang="x-none" sz="1200">
              <a:latin typeface="Arial Black" panose="020B0604020202020204" pitchFamily="34" charset="0"/>
            </a:endParaRPr>
          </a:p>
        </p:txBody>
      </p:sp>
      <p:sp>
        <p:nvSpPr>
          <p:cNvPr id="4099" name="Rectangle 2">
            <a:extLst>
              <a:ext uri="{FF2B5EF4-FFF2-40B4-BE49-F238E27FC236}">
                <a16:creationId xmlns:a16="http://schemas.microsoft.com/office/drawing/2014/main" xmlns="" id="{4EE40CE0-7974-9A44-80F7-50DAA6EC6D84}"/>
              </a:ext>
            </a:extLst>
          </p:cNvPr>
          <p:cNvSpPr>
            <a:spLocks noGrp="1" noChangeArrowheads="1"/>
          </p:cNvSpPr>
          <p:nvPr>
            <p:ph type="title"/>
          </p:nvPr>
        </p:nvSpPr>
        <p:spPr>
          <a:xfrm>
            <a:off x="1065213" y="-381001"/>
            <a:ext cx="10058402" cy="1219200"/>
          </a:xfrm>
        </p:spPr>
        <p:txBody>
          <a:bodyPr/>
          <a:lstStyle/>
          <a:p>
            <a:pPr eaLnBrk="1" hangingPunct="1"/>
            <a:r>
              <a:rPr lang="sv-SE" altLang="x-none" sz="3800" dirty="0">
                <a:solidFill>
                  <a:srgbClr val="FF0000"/>
                </a:solidFill>
                <a:latin typeface="Times New Roman" panose="02020603050405020304" pitchFamily="18" charset="0"/>
                <a:cs typeface="Times New Roman" panose="02020603050405020304" pitchFamily="18" charset="0"/>
              </a:rPr>
              <a:t>MỤC TIÊU</a:t>
            </a:r>
            <a:endParaRPr lang="en-US" altLang="x-none" sz="3800" dirty="0">
              <a:solidFill>
                <a:srgbClr val="FF0000"/>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xmlns="" id="{57466C92-87AC-9840-B912-03E85577FC10}"/>
              </a:ext>
            </a:extLst>
          </p:cNvPr>
          <p:cNvSpPr>
            <a:spLocks noGrp="1" noChangeArrowheads="1"/>
          </p:cNvSpPr>
          <p:nvPr>
            <p:ph type="body" idx="1"/>
          </p:nvPr>
        </p:nvSpPr>
        <p:spPr>
          <a:xfrm>
            <a:off x="446648" y="838198"/>
            <a:ext cx="11570539" cy="5898777"/>
          </a:xfrm>
        </p:spPr>
        <p:txBody>
          <a:bodyPr>
            <a:noAutofit/>
          </a:bodyPr>
          <a:lstStyle/>
          <a:p>
            <a:pPr algn="just" eaLnBrk="1" hangingPunct="1">
              <a:lnSpc>
                <a:spcPct val="160000"/>
              </a:lnSpc>
            </a:pPr>
            <a:r>
              <a:rPr lang="en-US" altLang="x-none" sz="2600" dirty="0" err="1">
                <a:solidFill>
                  <a:schemeClr val="tx2"/>
                </a:solidFill>
                <a:latin typeface="Times New Roman" panose="02020603050405020304" pitchFamily="18" charset="0"/>
              </a:rPr>
              <a:t>Học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viên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trình</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bày</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được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những</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nội</a:t>
            </a:r>
            <a:r>
              <a:rPr lang="en-US" altLang="x-none" sz="2600" dirty="0">
                <a:solidFill>
                  <a:schemeClr val="tx2"/>
                </a:solidFill>
                <a:latin typeface="Times New Roman" panose="02020603050405020304" pitchFamily="18" charset="0"/>
              </a:rPr>
              <a:t> dung </a:t>
            </a:r>
            <a:r>
              <a:rPr lang="en-US" altLang="x-none" sz="2600" dirty="0" err="1">
                <a:solidFill>
                  <a:schemeClr val="tx2"/>
                </a:solidFill>
                <a:latin typeface="Times New Roman" panose="02020603050405020304" pitchFamily="18" charset="0"/>
              </a:rPr>
              <a:t>về</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quản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lí</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và</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thực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hiện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tổ</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chức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bữa</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ăn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tổ</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chức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giấc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ngủ</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chăm</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sóc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vệ</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sinh</a:t>
            </a:r>
            <a:r>
              <a:rPr lang="en-US" altLang="x-none" sz="2600" dirty="0">
                <a:solidFill>
                  <a:schemeClr val="tx2"/>
                </a:solidFill>
                <a:latin typeface="Times New Roman" panose="02020603050405020304" pitchFamily="18" charset="0"/>
              </a:rPr>
              <a:t>, </a:t>
            </a:r>
            <a:r>
              <a:rPr lang="en-US" altLang="x-none" sz="2600" dirty="0" err="1" smtClean="0">
                <a:solidFill>
                  <a:schemeClr val="tx2"/>
                </a:solidFill>
                <a:latin typeface="Times New Roman" panose="02020603050405020304" pitchFamily="18" charset="0"/>
              </a:rPr>
              <a:t>xây</a:t>
            </a:r>
            <a:r>
              <a:rPr lang="en-US" altLang="x-none" sz="2600" dirty="0" smtClean="0">
                <a:solidFill>
                  <a:schemeClr val="tx2"/>
                </a:solidFill>
                <a:latin typeface="Times New Roman" panose="02020603050405020304" pitchFamily="18" charset="0"/>
              </a:rPr>
              <a:t> </a:t>
            </a:r>
            <a:r>
              <a:rPr lang="en-US" altLang="x-none" sz="2600" dirty="0" err="1" smtClean="0">
                <a:solidFill>
                  <a:schemeClr val="tx2"/>
                </a:solidFill>
                <a:latin typeface="Times New Roman" panose="02020603050405020304" pitchFamily="18" charset="0"/>
              </a:rPr>
              <a:t>dựng</a:t>
            </a:r>
            <a:r>
              <a:rPr lang="en-US" altLang="x-none" sz="2600" dirty="0" smtClean="0">
                <a:solidFill>
                  <a:schemeClr val="tx2"/>
                </a:solidFill>
                <a:latin typeface="Times New Roman" panose="02020603050405020304" pitchFamily="18" charset="0"/>
              </a:rPr>
              <a:t> </a:t>
            </a:r>
            <a:r>
              <a:rPr lang="en-US" altLang="x-none" sz="2600" dirty="0" err="1" smtClean="0">
                <a:solidFill>
                  <a:schemeClr val="tx2"/>
                </a:solidFill>
                <a:latin typeface="Times New Roman" panose="02020603050405020304" pitchFamily="18" charset="0"/>
              </a:rPr>
              <a:t>môi</a:t>
            </a:r>
            <a:r>
              <a:rPr lang="en-US" altLang="x-none" sz="2600" dirty="0" smtClean="0">
                <a:solidFill>
                  <a:schemeClr val="tx2"/>
                </a:solidFill>
                <a:latin typeface="Times New Roman" panose="02020603050405020304" pitchFamily="18" charset="0"/>
              </a:rPr>
              <a:t> </a:t>
            </a:r>
            <a:r>
              <a:rPr lang="en-US" altLang="x-none" sz="2600" dirty="0" err="1" smtClean="0">
                <a:solidFill>
                  <a:schemeClr val="tx2"/>
                </a:solidFill>
                <a:latin typeface="Times New Roman" panose="02020603050405020304" pitchFamily="18" charset="0"/>
              </a:rPr>
              <a:t>trường</a:t>
            </a:r>
            <a:r>
              <a:rPr lang="en-US" altLang="x-none" sz="2600" dirty="0" smtClean="0">
                <a:solidFill>
                  <a:schemeClr val="tx2"/>
                </a:solidFill>
                <a:latin typeface="Times New Roman" panose="02020603050405020304" pitchFamily="18" charset="0"/>
              </a:rPr>
              <a:t> </a:t>
            </a:r>
            <a:r>
              <a:rPr lang="en-US" altLang="x-none" sz="2600" dirty="0" err="1" smtClean="0">
                <a:solidFill>
                  <a:schemeClr val="tx2"/>
                </a:solidFill>
                <a:latin typeface="Times New Roman" panose="02020603050405020304" pitchFamily="18" charset="0"/>
              </a:rPr>
              <a:t>đảm</a:t>
            </a:r>
            <a:r>
              <a:rPr lang="en-US" altLang="x-none" sz="2600" dirty="0" smtClean="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bảo</a:t>
            </a:r>
            <a:r>
              <a:rPr lang="en-US" altLang="x-none" sz="2600" dirty="0">
                <a:solidFill>
                  <a:schemeClr val="tx2"/>
                </a:solidFill>
                <a:latin typeface="Times New Roman" panose="02020603050405020304" pitchFamily="18" charset="0"/>
              </a:rPr>
              <a:t> an </a:t>
            </a:r>
            <a:r>
              <a:rPr lang="en-US" altLang="x-none" sz="2600" dirty="0" err="1">
                <a:solidFill>
                  <a:schemeClr val="tx2"/>
                </a:solidFill>
                <a:latin typeface="Times New Roman" panose="02020603050405020304" pitchFamily="18" charset="0"/>
              </a:rPr>
              <a:t>toàn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và</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phòng</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tránh</a:t>
            </a:r>
            <a:r>
              <a:rPr lang="en-US" altLang="x-none" sz="2600" dirty="0">
                <a:solidFill>
                  <a:schemeClr val="tx2"/>
                </a:solidFill>
                <a:latin typeface="Times New Roman" panose="02020603050405020304" pitchFamily="18" charset="0"/>
              </a:rPr>
              <a:t> tai </a:t>
            </a:r>
            <a:r>
              <a:rPr lang="en-US" altLang="x-none" sz="2600" dirty="0" err="1">
                <a:solidFill>
                  <a:schemeClr val="tx2"/>
                </a:solidFill>
                <a:latin typeface="Times New Roman" panose="02020603050405020304" pitchFamily="18" charset="0"/>
              </a:rPr>
              <a:t>nạn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thương</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tích</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cho</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trẻ</a:t>
            </a:r>
            <a:r>
              <a:rPr lang="en-US" altLang="x-none" sz="2600" dirty="0">
                <a:solidFill>
                  <a:schemeClr val="tx2"/>
                </a:solidFill>
                <a:latin typeface="Times New Roman" panose="02020603050405020304" pitchFamily="18" charset="0"/>
              </a:rPr>
              <a:t>.</a:t>
            </a:r>
          </a:p>
          <a:p>
            <a:pPr algn="just" eaLnBrk="1" hangingPunct="1">
              <a:lnSpc>
                <a:spcPct val="160000"/>
              </a:lnSpc>
            </a:pPr>
            <a:r>
              <a:rPr lang="en-US" altLang="x-none" sz="2600" dirty="0" err="1">
                <a:solidFill>
                  <a:schemeClr val="tx2"/>
                </a:solidFill>
                <a:latin typeface="Times New Roman" panose="02020603050405020304" pitchFamily="18" charset="0"/>
              </a:rPr>
              <a:t>Học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viên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có</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kỹ</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năng</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trong</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việc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quản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lí</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và</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tổ</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chức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nuôi</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dưỡng</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chăm</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sóc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cho</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trẻ</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ở</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trường</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mầm</a:t>
            </a:r>
            <a:r>
              <a:rPr lang="en-US" altLang="x-none" sz="2600" dirty="0">
                <a:solidFill>
                  <a:schemeClr val="tx2"/>
                </a:solidFill>
                <a:latin typeface="Times New Roman" panose="02020603050405020304" pitchFamily="18" charset="0"/>
              </a:rPr>
              <a:t> non.</a:t>
            </a:r>
          </a:p>
          <a:p>
            <a:pPr algn="just" eaLnBrk="1" hangingPunct="1">
              <a:lnSpc>
                <a:spcPct val="160000"/>
              </a:lnSpc>
            </a:pPr>
            <a:r>
              <a:rPr lang="en-US" altLang="x-none" sz="2600" dirty="0" err="1">
                <a:solidFill>
                  <a:schemeClr val="tx2"/>
                </a:solidFill>
                <a:latin typeface="Times New Roman" panose="02020603050405020304" pitchFamily="18" charset="0"/>
              </a:rPr>
              <a:t>Học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viên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có</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thái</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độ</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đúng</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trong</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việc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quản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lí</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và</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tổ</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chức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bữa</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ăn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tổ</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chức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giấc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ngủ</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chăm</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sóc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vệ</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sinh</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đảm</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bảo</a:t>
            </a:r>
            <a:r>
              <a:rPr lang="en-US" altLang="x-none" sz="2600" dirty="0">
                <a:solidFill>
                  <a:schemeClr val="tx2"/>
                </a:solidFill>
                <a:latin typeface="Times New Roman" panose="02020603050405020304" pitchFamily="18" charset="0"/>
              </a:rPr>
              <a:t> an </a:t>
            </a:r>
            <a:r>
              <a:rPr lang="en-US" altLang="x-none" sz="2600" dirty="0" err="1">
                <a:solidFill>
                  <a:schemeClr val="tx2"/>
                </a:solidFill>
                <a:latin typeface="Times New Roman" panose="02020603050405020304" pitchFamily="18" charset="0"/>
              </a:rPr>
              <a:t>toàn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và</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phòng</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tránh</a:t>
            </a:r>
            <a:r>
              <a:rPr lang="en-US" altLang="x-none" sz="2600" dirty="0">
                <a:solidFill>
                  <a:schemeClr val="tx2"/>
                </a:solidFill>
                <a:latin typeface="Times New Roman" panose="02020603050405020304" pitchFamily="18" charset="0"/>
              </a:rPr>
              <a:t> tai </a:t>
            </a:r>
            <a:r>
              <a:rPr lang="en-US" altLang="x-none" sz="2600" dirty="0" err="1">
                <a:solidFill>
                  <a:schemeClr val="tx2"/>
                </a:solidFill>
                <a:latin typeface="Times New Roman" panose="02020603050405020304" pitchFamily="18" charset="0"/>
              </a:rPr>
              <a:t>nạn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thương</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tích</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để</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vận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dụng</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vào</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thực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tiễn</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chăm</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sóc</a:t>
            </a:r>
            <a:r>
              <a:rPr lang="en-US" altLang="x-none" sz="2600" dirty="0">
                <a:solidFill>
                  <a:schemeClr val="tx2"/>
                </a:solidFill>
                <a:latin typeface="Times New Roman" panose="02020603050405020304" pitchFamily="18" charset="0"/>
              </a:rPr>
              <a:t> – </a:t>
            </a:r>
            <a:r>
              <a:rPr lang="en-US" altLang="x-none" sz="2600" dirty="0" err="1">
                <a:solidFill>
                  <a:schemeClr val="tx2"/>
                </a:solidFill>
                <a:latin typeface="Times New Roman" panose="02020603050405020304" pitchFamily="18" charset="0"/>
              </a:rPr>
              <a:t>giáo</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dục</a:t>
            </a:r>
            <a:r>
              <a:rPr lang="en-US" altLang="x-none" sz="2600" dirty="0">
                <a:solidFill>
                  <a:schemeClr val="tx2"/>
                </a:solidFill>
                <a:latin typeface="Times New Roman" panose="02020603050405020304" pitchFamily="18" charset="0"/>
              </a:rPr>
              <a:t> </a:t>
            </a:r>
            <a:r>
              <a:rPr lang="en-US" altLang="x-none" sz="2600" dirty="0" err="1">
                <a:solidFill>
                  <a:schemeClr val="tx2"/>
                </a:solidFill>
                <a:latin typeface="Times New Roman" panose="02020603050405020304" pitchFamily="18" charset="0"/>
              </a:rPr>
              <a:t>trẻ</a:t>
            </a:r>
            <a:r>
              <a:rPr lang="en-US" altLang="x-none" sz="2600" dirty="0">
                <a:solidFill>
                  <a:schemeClr val="tx2"/>
                </a:solidFill>
                <a:latin typeface="Times New Roman" panose="02020603050405020304" pitchFamily="18" charset="0"/>
              </a:rPr>
              <a:t>.</a:t>
            </a:r>
          </a:p>
          <a:p>
            <a:pPr algn="just" eaLnBrk="1" hangingPunct="1">
              <a:lnSpc>
                <a:spcPct val="160000"/>
              </a:lnSpc>
              <a:buFont typeface="Wingdings" pitchFamily="2" charset="2"/>
              <a:buNone/>
            </a:pPr>
            <a:endParaRPr lang="sv-SE" altLang="x-none" sz="2600" dirty="0">
              <a:solidFill>
                <a:schemeClr val="tx2"/>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10806114" cy="1016000"/>
          </a:xfrm>
        </p:spPr>
        <p:txBody>
          <a:bodyPr>
            <a:normAutofit/>
          </a:bodyPr>
          <a:lstStyle/>
          <a:p>
            <a:pPr algn="ctr"/>
            <a:r>
              <a:rPr lang="en-US" sz="3200" b="1" i="1" dirty="0" err="1">
                <a:solidFill>
                  <a:srgbClr val="0070C0"/>
                </a:solidFill>
              </a:rPr>
              <a:t>Hệ</a:t>
            </a:r>
            <a:r>
              <a:rPr lang="en-US" sz="3200" b="1" i="1" dirty="0">
                <a:solidFill>
                  <a:srgbClr val="0070C0"/>
                </a:solidFill>
              </a:rPr>
              <a:t> </a:t>
            </a:r>
            <a:r>
              <a:rPr lang="en-US" sz="3200" b="1" i="1" dirty="0" err="1">
                <a:solidFill>
                  <a:srgbClr val="0070C0"/>
                </a:solidFill>
              </a:rPr>
              <a:t>thống</a:t>
            </a:r>
            <a:r>
              <a:rPr lang="en-US" sz="3200" b="1" i="1" dirty="0">
                <a:solidFill>
                  <a:srgbClr val="0070C0"/>
                </a:solidFill>
              </a:rPr>
              <a:t> </a:t>
            </a:r>
            <a:r>
              <a:rPr lang="en-US" sz="3200" b="1" i="1" dirty="0" err="1">
                <a:solidFill>
                  <a:srgbClr val="0070C0"/>
                </a:solidFill>
              </a:rPr>
              <a:t>bảng</a:t>
            </a:r>
            <a:r>
              <a:rPr lang="en-US" sz="3200" b="1" i="1" dirty="0">
                <a:solidFill>
                  <a:srgbClr val="0070C0"/>
                </a:solidFill>
              </a:rPr>
              <a:t> </a:t>
            </a:r>
            <a:r>
              <a:rPr lang="en-US" sz="3200" b="1" i="1" dirty="0" err="1">
                <a:solidFill>
                  <a:srgbClr val="0070C0"/>
                </a:solidFill>
              </a:rPr>
              <a:t>biểu</a:t>
            </a:r>
            <a:r>
              <a:rPr lang="en-US" sz="3200" b="1" i="1" dirty="0">
                <a:solidFill>
                  <a:srgbClr val="0070C0"/>
                </a:solidFill>
              </a:rPr>
              <a:t> </a:t>
            </a:r>
            <a:r>
              <a:rPr lang="en-US" sz="3200" b="1" i="1" dirty="0" err="1">
                <a:solidFill>
                  <a:srgbClr val="0070C0"/>
                </a:solidFill>
              </a:rPr>
              <a:t>trong</a:t>
            </a:r>
            <a:r>
              <a:rPr lang="en-US" sz="3200" b="1" i="1" dirty="0">
                <a:solidFill>
                  <a:srgbClr val="0070C0"/>
                </a:solidFill>
              </a:rPr>
              <a:t> </a:t>
            </a:r>
            <a:r>
              <a:rPr lang="en-US" sz="3200" b="1" i="1" dirty="0" err="1">
                <a:solidFill>
                  <a:srgbClr val="0070C0"/>
                </a:solidFill>
              </a:rPr>
              <a:t>và</a:t>
            </a:r>
            <a:r>
              <a:rPr lang="en-US" sz="3200" b="1" i="1" dirty="0">
                <a:solidFill>
                  <a:srgbClr val="0070C0"/>
                </a:solidFill>
              </a:rPr>
              <a:t> </a:t>
            </a:r>
            <a:r>
              <a:rPr lang="en-US" sz="3200" b="1" i="1" dirty="0" err="1">
                <a:solidFill>
                  <a:srgbClr val="0070C0"/>
                </a:solidFill>
              </a:rPr>
              <a:t>ngoài</a:t>
            </a:r>
            <a:r>
              <a:rPr lang="en-US" sz="3200" b="1" i="1" dirty="0">
                <a:solidFill>
                  <a:srgbClr val="0070C0"/>
                </a:solidFill>
              </a:rPr>
              <a:t> </a:t>
            </a:r>
            <a:r>
              <a:rPr lang="en-US" sz="3200" b="1" i="1" dirty="0" err="1">
                <a:solidFill>
                  <a:srgbClr val="0070C0"/>
                </a:solidFill>
              </a:rPr>
              <a:t>bếp</a:t>
            </a:r>
            <a:r>
              <a:rPr lang="en-US" sz="3200" b="1" i="1" dirty="0">
                <a:solidFill>
                  <a:srgbClr val="0070C0"/>
                </a:solidFill>
              </a:rPr>
              <a:t> </a:t>
            </a:r>
            <a:endParaRPr lang="en-US" sz="3200" dirty="0">
              <a:solidFill>
                <a:srgbClr val="0070C0"/>
              </a:solidFill>
            </a:endParaRPr>
          </a:p>
        </p:txBody>
      </p:sp>
      <p:sp>
        <p:nvSpPr>
          <p:cNvPr id="3" name="Content Placeholder 2"/>
          <p:cNvSpPr>
            <a:spLocks noGrp="1"/>
          </p:cNvSpPr>
          <p:nvPr>
            <p:ph idx="1"/>
          </p:nvPr>
        </p:nvSpPr>
        <p:spPr>
          <a:xfrm>
            <a:off x="1065214" y="1752600"/>
            <a:ext cx="10058400" cy="5105400"/>
          </a:xfrm>
        </p:spPr>
        <p:txBody>
          <a:bodyPr>
            <a:normAutofit/>
          </a:bodyPr>
          <a:lstStyle/>
          <a:p>
            <a:r>
              <a:rPr lang="en-US" dirty="0" err="1" smtClean="0">
                <a:solidFill>
                  <a:schemeClr val="accent6">
                    <a:lumMod val="75000"/>
                  </a:schemeClr>
                </a:solidFill>
              </a:rPr>
              <a:t>Mục</a:t>
            </a:r>
            <a:r>
              <a:rPr lang="en-US" dirty="0" smtClean="0">
                <a:solidFill>
                  <a:schemeClr val="accent6">
                    <a:lumMod val="75000"/>
                  </a:schemeClr>
                </a:solidFill>
              </a:rPr>
              <a:t> </a:t>
            </a:r>
            <a:r>
              <a:rPr lang="en-US" dirty="0" err="1" smtClean="0">
                <a:solidFill>
                  <a:schemeClr val="accent6">
                    <a:lumMod val="75000"/>
                  </a:schemeClr>
                </a:solidFill>
              </a:rPr>
              <a:t>đích</a:t>
            </a:r>
            <a:endParaRPr lang="en-US" dirty="0">
              <a:solidFill>
                <a:schemeClr val="accent6">
                  <a:lumMod val="75000"/>
                </a:schemeClr>
              </a:solidFill>
            </a:endParaRPr>
          </a:p>
          <a:p>
            <a:r>
              <a:rPr lang="en-US" dirty="0" err="1" smtClean="0"/>
              <a:t>Công</a:t>
            </a:r>
            <a:r>
              <a:rPr lang="en-US" dirty="0" smtClean="0"/>
              <a:t> </a:t>
            </a:r>
            <a:r>
              <a:rPr lang="en-US" dirty="0" err="1"/>
              <a:t>khai</a:t>
            </a:r>
            <a:r>
              <a:rPr lang="en-US" dirty="0"/>
              <a:t>, </a:t>
            </a:r>
            <a:r>
              <a:rPr lang="en-US" dirty="0" err="1"/>
              <a:t>tuyên</a:t>
            </a:r>
            <a:r>
              <a:rPr lang="en-US" dirty="0"/>
              <a:t> </a:t>
            </a:r>
            <a:r>
              <a:rPr lang="en-US" dirty="0" err="1"/>
              <a:t>truyền</a:t>
            </a:r>
            <a:r>
              <a:rPr lang="en-US" dirty="0"/>
              <a:t> </a:t>
            </a:r>
            <a:r>
              <a:rPr lang="en-US" dirty="0" err="1"/>
              <a:t>công</a:t>
            </a:r>
            <a:r>
              <a:rPr lang="en-US" dirty="0"/>
              <a:t> </a:t>
            </a:r>
            <a:r>
              <a:rPr lang="en-US" dirty="0" err="1"/>
              <a:t>tác</a:t>
            </a:r>
            <a:r>
              <a:rPr lang="en-US" dirty="0"/>
              <a:t> </a:t>
            </a:r>
            <a:r>
              <a:rPr lang="en-US" dirty="0" err="1"/>
              <a:t>chăm</a:t>
            </a:r>
            <a:r>
              <a:rPr lang="en-US" dirty="0"/>
              <a:t> </a:t>
            </a:r>
            <a:r>
              <a:rPr lang="en-US" dirty="0" err="1"/>
              <a:t>sóc</a:t>
            </a:r>
            <a:r>
              <a:rPr lang="en-US" dirty="0"/>
              <a:t>, </a:t>
            </a:r>
            <a:r>
              <a:rPr lang="en-US" dirty="0" err="1"/>
              <a:t>nuôi</a:t>
            </a:r>
            <a:r>
              <a:rPr lang="en-US" dirty="0"/>
              <a:t> </a:t>
            </a:r>
            <a:r>
              <a:rPr lang="en-US" dirty="0" err="1"/>
              <a:t>dưỡng</a:t>
            </a:r>
            <a:r>
              <a:rPr lang="en-US" dirty="0"/>
              <a:t> </a:t>
            </a:r>
            <a:r>
              <a:rPr lang="en-US" dirty="0" err="1"/>
              <a:t>trong</a:t>
            </a:r>
            <a:r>
              <a:rPr lang="en-US" dirty="0"/>
              <a:t> </a:t>
            </a:r>
            <a:r>
              <a:rPr lang="en-US" dirty="0" err="1"/>
              <a:t>các</a:t>
            </a:r>
            <a:r>
              <a:rPr lang="en-US" dirty="0"/>
              <a:t> </a:t>
            </a:r>
            <a:r>
              <a:rPr lang="en-US" dirty="0" err="1"/>
              <a:t>cơ</a:t>
            </a:r>
            <a:r>
              <a:rPr lang="en-US" dirty="0"/>
              <a:t> </a:t>
            </a:r>
            <a:r>
              <a:rPr lang="en-US" dirty="0" err="1"/>
              <a:t>sở</a:t>
            </a:r>
            <a:r>
              <a:rPr lang="en-US" dirty="0"/>
              <a:t> </a:t>
            </a:r>
            <a:r>
              <a:rPr lang="en-US" dirty="0" err="1"/>
              <a:t>giáo</a:t>
            </a:r>
            <a:r>
              <a:rPr lang="en-US" dirty="0"/>
              <a:t> </a:t>
            </a:r>
            <a:r>
              <a:rPr lang="en-US" dirty="0" err="1"/>
              <a:t>dục</a:t>
            </a:r>
            <a:r>
              <a:rPr lang="en-US" dirty="0"/>
              <a:t> </a:t>
            </a:r>
            <a:r>
              <a:rPr lang="en-US" dirty="0" err="1"/>
              <a:t>mầm</a:t>
            </a:r>
            <a:r>
              <a:rPr lang="en-US" dirty="0"/>
              <a:t> non</a:t>
            </a:r>
            <a:r>
              <a:rPr lang="vi-VN" dirty="0"/>
              <a:t>.</a:t>
            </a:r>
            <a:endParaRPr lang="en-US" dirty="0"/>
          </a:p>
          <a:p>
            <a:r>
              <a:rPr lang="en-US" dirty="0" smtClean="0"/>
              <a:t>Trang </a:t>
            </a:r>
            <a:r>
              <a:rPr lang="en-US" dirty="0" err="1"/>
              <a:t>trí</a:t>
            </a:r>
            <a:r>
              <a:rPr lang="en-US" dirty="0"/>
              <a:t> </a:t>
            </a:r>
            <a:r>
              <a:rPr lang="en-US" dirty="0" err="1"/>
              <a:t>không</a:t>
            </a:r>
            <a:r>
              <a:rPr lang="en-US" dirty="0"/>
              <a:t> </a:t>
            </a:r>
            <a:r>
              <a:rPr lang="en-US" dirty="0" err="1"/>
              <a:t>gian</a:t>
            </a:r>
            <a:r>
              <a:rPr lang="en-US" dirty="0"/>
              <a:t> </a:t>
            </a:r>
            <a:r>
              <a:rPr lang="en-US" dirty="0" err="1" smtClean="0"/>
              <a:t>bếp</a:t>
            </a:r>
            <a:endParaRPr lang="en-US" dirty="0" smtClean="0"/>
          </a:p>
          <a:p>
            <a:r>
              <a:rPr lang="en-US" dirty="0" err="1" smtClean="0"/>
              <a:t>Kênh</a:t>
            </a:r>
            <a:r>
              <a:rPr lang="en-US" dirty="0" smtClean="0"/>
              <a:t> </a:t>
            </a:r>
            <a:r>
              <a:rPr lang="en-US" dirty="0" err="1"/>
              <a:t>thông</a:t>
            </a:r>
            <a:r>
              <a:rPr lang="en-US" dirty="0"/>
              <a:t> tin </a:t>
            </a:r>
            <a:r>
              <a:rPr lang="en-US" dirty="0" err="1"/>
              <a:t>nhắc</a:t>
            </a:r>
            <a:r>
              <a:rPr lang="en-US" dirty="0"/>
              <a:t> </a:t>
            </a:r>
            <a:r>
              <a:rPr lang="en-US" dirty="0" err="1"/>
              <a:t>nhở</a:t>
            </a:r>
            <a:r>
              <a:rPr lang="en-US" dirty="0"/>
              <a:t>, </a:t>
            </a:r>
            <a:r>
              <a:rPr lang="en-US" dirty="0" err="1" smtClean="0"/>
              <a:t>động</a:t>
            </a:r>
            <a:r>
              <a:rPr lang="en-US" dirty="0" smtClean="0"/>
              <a:t> </a:t>
            </a:r>
            <a:r>
              <a:rPr lang="en-US" dirty="0" err="1" smtClean="0"/>
              <a:t>viên</a:t>
            </a:r>
            <a:r>
              <a:rPr lang="en-US" dirty="0" smtClean="0"/>
              <a:t> </a:t>
            </a:r>
            <a:r>
              <a:rPr lang="en-US" dirty="0" err="1" smtClean="0"/>
              <a:t>nhân</a:t>
            </a:r>
            <a:r>
              <a:rPr lang="en-US" dirty="0" smtClean="0"/>
              <a:t> </a:t>
            </a:r>
            <a:r>
              <a:rPr lang="en-US" dirty="0" err="1"/>
              <a:t>viên</a:t>
            </a:r>
            <a:r>
              <a:rPr lang="en-US" dirty="0"/>
              <a:t> </a:t>
            </a:r>
            <a:r>
              <a:rPr lang="en-US" dirty="0" err="1" smtClean="0"/>
              <a:t>nấu</a:t>
            </a:r>
            <a:r>
              <a:rPr lang="en-US" dirty="0" smtClean="0"/>
              <a:t> </a:t>
            </a:r>
            <a:r>
              <a:rPr lang="en-US" dirty="0" err="1" smtClean="0"/>
              <a:t>ăn</a:t>
            </a:r>
            <a:r>
              <a:rPr lang="en-US" dirty="0" smtClean="0"/>
              <a:t> </a:t>
            </a:r>
            <a:r>
              <a:rPr lang="en-US" dirty="0" err="1" smtClean="0"/>
              <a:t>thực</a:t>
            </a:r>
            <a:r>
              <a:rPr lang="en-US" dirty="0" smtClean="0"/>
              <a:t> </a:t>
            </a:r>
            <a:r>
              <a:rPr lang="en-US" dirty="0" err="1" smtClean="0"/>
              <a:t>hiện</a:t>
            </a:r>
            <a:r>
              <a:rPr lang="en-US" dirty="0" smtClean="0"/>
              <a:t> </a:t>
            </a:r>
            <a:r>
              <a:rPr lang="en-US" dirty="0" err="1" smtClean="0"/>
              <a:t>đúng</a:t>
            </a:r>
            <a:r>
              <a:rPr lang="en-US" dirty="0" smtClean="0"/>
              <a:t> </a:t>
            </a:r>
            <a:r>
              <a:rPr lang="en-US" dirty="0" err="1"/>
              <a:t>quy</a:t>
            </a:r>
            <a:r>
              <a:rPr lang="en-US" dirty="0"/>
              <a:t> </a:t>
            </a:r>
            <a:r>
              <a:rPr lang="en-US" dirty="0" err="1"/>
              <a:t>định</a:t>
            </a:r>
            <a:r>
              <a:rPr lang="en-US" dirty="0"/>
              <a:t>.</a:t>
            </a:r>
          </a:p>
          <a:p>
            <a:r>
              <a:rPr lang="en-US" dirty="0" err="1" smtClean="0"/>
              <a:t>Ghi</a:t>
            </a:r>
            <a:r>
              <a:rPr lang="en-US" dirty="0" smtClean="0"/>
              <a:t> </a:t>
            </a:r>
            <a:r>
              <a:rPr lang="en-US" dirty="0" err="1" smtClean="0"/>
              <a:t>chép</a:t>
            </a:r>
            <a:r>
              <a:rPr lang="en-US" dirty="0" smtClean="0"/>
              <a:t> </a:t>
            </a:r>
            <a:r>
              <a:rPr lang="en-US" dirty="0" err="1"/>
              <a:t>lưu</a:t>
            </a:r>
            <a:r>
              <a:rPr lang="en-US" dirty="0"/>
              <a:t> </a:t>
            </a:r>
            <a:r>
              <a:rPr lang="en-US" dirty="0" err="1"/>
              <a:t>giữ</a:t>
            </a:r>
            <a:r>
              <a:rPr lang="en-US" dirty="0"/>
              <a:t> </a:t>
            </a:r>
            <a:r>
              <a:rPr lang="en-US" dirty="0" err="1"/>
              <a:t>số</a:t>
            </a:r>
            <a:r>
              <a:rPr lang="en-US" dirty="0"/>
              <a:t> </a:t>
            </a:r>
            <a:r>
              <a:rPr lang="en-US" dirty="0" err="1"/>
              <a:t>liệu</a:t>
            </a:r>
            <a:r>
              <a:rPr lang="en-US" dirty="0"/>
              <a:t> </a:t>
            </a:r>
            <a:r>
              <a:rPr lang="en-US" dirty="0" err="1"/>
              <a:t>trẻ</a:t>
            </a:r>
            <a:r>
              <a:rPr lang="en-US" dirty="0"/>
              <a:t>, </a:t>
            </a:r>
            <a:r>
              <a:rPr lang="en-US" dirty="0" err="1"/>
              <a:t>số</a:t>
            </a:r>
            <a:r>
              <a:rPr lang="en-US" dirty="0"/>
              <a:t> </a:t>
            </a:r>
            <a:r>
              <a:rPr lang="en-US" dirty="0" err="1"/>
              <a:t>lượng</a:t>
            </a:r>
            <a:r>
              <a:rPr lang="en-US" dirty="0"/>
              <a:t> </a:t>
            </a:r>
            <a:r>
              <a:rPr lang="en-US" dirty="0" err="1"/>
              <a:t>món</a:t>
            </a:r>
            <a:r>
              <a:rPr lang="en-US" dirty="0"/>
              <a:t> </a:t>
            </a:r>
            <a:r>
              <a:rPr lang="en-US" dirty="0" err="1"/>
              <a:t>ăn</a:t>
            </a:r>
            <a:r>
              <a:rPr lang="en-US" dirty="0"/>
              <a:t> </a:t>
            </a:r>
            <a:r>
              <a:rPr lang="en-US" dirty="0" err="1"/>
              <a:t>hằng</a:t>
            </a:r>
            <a:r>
              <a:rPr lang="en-US" dirty="0"/>
              <a:t> </a:t>
            </a:r>
            <a:r>
              <a:rPr lang="en-US" dirty="0" err="1"/>
              <a:t>ngày</a:t>
            </a:r>
            <a:r>
              <a:rPr lang="en-US" dirty="0"/>
              <a:t>.</a:t>
            </a:r>
          </a:p>
          <a:p>
            <a:endParaRPr lang="en-US" dirty="0"/>
          </a:p>
        </p:txBody>
      </p:sp>
    </p:spTree>
    <p:extLst>
      <p:ext uri="{BB962C8B-B14F-4D97-AF65-F5344CB8AC3E}">
        <p14:creationId xmlns:p14="http://schemas.microsoft.com/office/powerpoint/2010/main" val="251678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1600"/>
            <a:ext cx="10806114" cy="914400"/>
          </a:xfrm>
        </p:spPr>
        <p:txBody>
          <a:bodyPr>
            <a:normAutofit/>
          </a:bodyPr>
          <a:lstStyle/>
          <a:p>
            <a:pPr algn="ctr"/>
            <a:r>
              <a:rPr lang="en-US" sz="3200" b="1" i="1" dirty="0" err="1">
                <a:solidFill>
                  <a:srgbClr val="0070C0"/>
                </a:solidFill>
              </a:rPr>
              <a:t>Hệ</a:t>
            </a:r>
            <a:r>
              <a:rPr lang="en-US" sz="3200" b="1" i="1" dirty="0">
                <a:solidFill>
                  <a:srgbClr val="0070C0"/>
                </a:solidFill>
              </a:rPr>
              <a:t> </a:t>
            </a:r>
            <a:r>
              <a:rPr lang="en-US" sz="3200" b="1" i="1" dirty="0" err="1">
                <a:solidFill>
                  <a:srgbClr val="0070C0"/>
                </a:solidFill>
              </a:rPr>
              <a:t>thống</a:t>
            </a:r>
            <a:r>
              <a:rPr lang="en-US" sz="3200" b="1" i="1" dirty="0">
                <a:solidFill>
                  <a:srgbClr val="0070C0"/>
                </a:solidFill>
              </a:rPr>
              <a:t> </a:t>
            </a:r>
            <a:r>
              <a:rPr lang="en-US" sz="3200" b="1" i="1" dirty="0" err="1">
                <a:solidFill>
                  <a:srgbClr val="0070C0"/>
                </a:solidFill>
              </a:rPr>
              <a:t>bảng</a:t>
            </a:r>
            <a:r>
              <a:rPr lang="en-US" sz="3200" b="1" i="1" dirty="0">
                <a:solidFill>
                  <a:srgbClr val="0070C0"/>
                </a:solidFill>
              </a:rPr>
              <a:t> </a:t>
            </a:r>
            <a:r>
              <a:rPr lang="en-US" sz="3200" b="1" i="1" dirty="0" err="1">
                <a:solidFill>
                  <a:srgbClr val="0070C0"/>
                </a:solidFill>
              </a:rPr>
              <a:t>biểu</a:t>
            </a:r>
            <a:r>
              <a:rPr lang="en-US" sz="3200" b="1" i="1" dirty="0">
                <a:solidFill>
                  <a:srgbClr val="0070C0"/>
                </a:solidFill>
              </a:rPr>
              <a:t> </a:t>
            </a:r>
            <a:r>
              <a:rPr lang="en-US" sz="3200" b="1" i="1" dirty="0" err="1">
                <a:solidFill>
                  <a:srgbClr val="0070C0"/>
                </a:solidFill>
              </a:rPr>
              <a:t>trong</a:t>
            </a:r>
            <a:r>
              <a:rPr lang="en-US" sz="3200" b="1" i="1" dirty="0">
                <a:solidFill>
                  <a:srgbClr val="0070C0"/>
                </a:solidFill>
              </a:rPr>
              <a:t> </a:t>
            </a:r>
            <a:r>
              <a:rPr lang="en-US" sz="3200" b="1" i="1" dirty="0" err="1">
                <a:solidFill>
                  <a:srgbClr val="0070C0"/>
                </a:solidFill>
              </a:rPr>
              <a:t>và</a:t>
            </a:r>
            <a:r>
              <a:rPr lang="en-US" sz="3200" b="1" i="1" dirty="0">
                <a:solidFill>
                  <a:srgbClr val="0070C0"/>
                </a:solidFill>
              </a:rPr>
              <a:t> </a:t>
            </a:r>
            <a:r>
              <a:rPr lang="en-US" sz="3200" b="1" i="1" dirty="0" err="1">
                <a:solidFill>
                  <a:srgbClr val="0070C0"/>
                </a:solidFill>
              </a:rPr>
              <a:t>ngoài</a:t>
            </a:r>
            <a:r>
              <a:rPr lang="en-US" sz="3200" b="1" i="1" dirty="0">
                <a:solidFill>
                  <a:srgbClr val="0070C0"/>
                </a:solidFill>
              </a:rPr>
              <a:t> </a:t>
            </a:r>
            <a:r>
              <a:rPr lang="en-US" sz="3200" b="1" i="1" dirty="0" err="1">
                <a:solidFill>
                  <a:srgbClr val="0070C0"/>
                </a:solidFill>
              </a:rPr>
              <a:t>bếp</a:t>
            </a:r>
            <a:r>
              <a:rPr lang="en-US" sz="3200" b="1" i="1" dirty="0">
                <a:solidFill>
                  <a:srgbClr val="0070C0"/>
                </a:solidFill>
              </a:rPr>
              <a:t> </a:t>
            </a:r>
            <a:endParaRPr lang="en-US" sz="3200" dirty="0">
              <a:solidFill>
                <a:srgbClr val="0070C0"/>
              </a:solidFill>
            </a:endParaRPr>
          </a:p>
        </p:txBody>
      </p:sp>
      <p:sp>
        <p:nvSpPr>
          <p:cNvPr id="3" name="Content Placeholder 2"/>
          <p:cNvSpPr>
            <a:spLocks noGrp="1"/>
          </p:cNvSpPr>
          <p:nvPr>
            <p:ph idx="1"/>
          </p:nvPr>
        </p:nvSpPr>
        <p:spPr>
          <a:xfrm>
            <a:off x="1065214" y="1155700"/>
            <a:ext cx="10058400" cy="5702300"/>
          </a:xfrm>
        </p:spPr>
        <p:txBody>
          <a:bodyPr>
            <a:normAutofit/>
          </a:bodyPr>
          <a:lstStyle/>
          <a:p>
            <a:pPr marL="0" indent="0">
              <a:buNone/>
            </a:pPr>
            <a:r>
              <a:rPr lang="en-US" i="1" dirty="0" err="1" smtClean="0">
                <a:solidFill>
                  <a:schemeClr val="accent6">
                    <a:lumMod val="75000"/>
                  </a:schemeClr>
                </a:solidFill>
              </a:rPr>
              <a:t>Gợi</a:t>
            </a:r>
            <a:r>
              <a:rPr lang="en-US" i="1" dirty="0" smtClean="0">
                <a:solidFill>
                  <a:schemeClr val="accent6">
                    <a:lumMod val="75000"/>
                  </a:schemeClr>
                </a:solidFill>
              </a:rPr>
              <a:t> ý </a:t>
            </a:r>
            <a:r>
              <a:rPr lang="en-US" i="1" dirty="0" err="1" smtClean="0">
                <a:solidFill>
                  <a:schemeClr val="accent6">
                    <a:lumMod val="75000"/>
                  </a:schemeClr>
                </a:solidFill>
              </a:rPr>
              <a:t>một</a:t>
            </a:r>
            <a:r>
              <a:rPr lang="en-US" i="1" dirty="0" smtClean="0">
                <a:solidFill>
                  <a:schemeClr val="accent6">
                    <a:lumMod val="75000"/>
                  </a:schemeClr>
                </a:solidFill>
              </a:rPr>
              <a:t> </a:t>
            </a:r>
            <a:r>
              <a:rPr lang="en-US" i="1" dirty="0" err="1" smtClean="0">
                <a:solidFill>
                  <a:schemeClr val="accent6">
                    <a:lumMod val="75000"/>
                  </a:schemeClr>
                </a:solidFill>
              </a:rPr>
              <a:t>số</a:t>
            </a:r>
            <a:r>
              <a:rPr lang="en-US" i="1" dirty="0" smtClean="0">
                <a:solidFill>
                  <a:schemeClr val="accent6">
                    <a:lumMod val="75000"/>
                  </a:schemeClr>
                </a:solidFill>
              </a:rPr>
              <a:t> </a:t>
            </a:r>
            <a:r>
              <a:rPr lang="en-US" i="1" dirty="0" err="1" smtClean="0">
                <a:solidFill>
                  <a:schemeClr val="accent6">
                    <a:lumMod val="75000"/>
                  </a:schemeClr>
                </a:solidFill>
              </a:rPr>
              <a:t>bảng</a:t>
            </a:r>
            <a:r>
              <a:rPr lang="en-US" i="1" dirty="0" smtClean="0">
                <a:solidFill>
                  <a:schemeClr val="accent6">
                    <a:lumMod val="75000"/>
                  </a:schemeClr>
                </a:solidFill>
              </a:rPr>
              <a:t> </a:t>
            </a:r>
            <a:r>
              <a:rPr lang="en-US" i="1" dirty="0" err="1" smtClean="0">
                <a:solidFill>
                  <a:schemeClr val="accent6">
                    <a:lumMod val="75000"/>
                  </a:schemeClr>
                </a:solidFill>
              </a:rPr>
              <a:t>biểu</a:t>
            </a:r>
            <a:endParaRPr lang="en-US" dirty="0">
              <a:solidFill>
                <a:schemeClr val="accent6">
                  <a:lumMod val="75000"/>
                </a:schemeClr>
              </a:solidFill>
            </a:endParaRPr>
          </a:p>
          <a:p>
            <a:r>
              <a:rPr lang="en-US" dirty="0" err="1" smtClean="0"/>
              <a:t>Nội</a:t>
            </a:r>
            <a:r>
              <a:rPr lang="en-US" dirty="0" smtClean="0"/>
              <a:t> </a:t>
            </a:r>
            <a:r>
              <a:rPr lang="en-US" dirty="0" err="1" smtClean="0"/>
              <a:t>quy</a:t>
            </a:r>
            <a:r>
              <a:rPr lang="en-US" dirty="0" smtClean="0"/>
              <a:t> </a:t>
            </a:r>
            <a:r>
              <a:rPr lang="en-US" dirty="0" err="1" smtClean="0"/>
              <a:t>nhà</a:t>
            </a:r>
            <a:r>
              <a:rPr lang="en-US" dirty="0" smtClean="0"/>
              <a:t> </a:t>
            </a:r>
            <a:r>
              <a:rPr lang="en-US" dirty="0" err="1" smtClean="0"/>
              <a:t>bếp</a:t>
            </a:r>
            <a:endParaRPr lang="en-US" dirty="0" smtClean="0"/>
          </a:p>
          <a:p>
            <a:r>
              <a:rPr lang="en-US" dirty="0" err="1" smtClean="0"/>
              <a:t>Bảng</a:t>
            </a:r>
            <a:r>
              <a:rPr lang="en-US" dirty="0" smtClean="0"/>
              <a:t> </a:t>
            </a:r>
            <a:r>
              <a:rPr lang="en-US" dirty="0" err="1"/>
              <a:t>phân</a:t>
            </a:r>
            <a:r>
              <a:rPr lang="en-US" dirty="0"/>
              <a:t> </a:t>
            </a:r>
            <a:r>
              <a:rPr lang="en-US" dirty="0" err="1"/>
              <a:t>công</a:t>
            </a:r>
            <a:r>
              <a:rPr lang="en-US" dirty="0"/>
              <a:t> </a:t>
            </a:r>
            <a:r>
              <a:rPr lang="en-US" dirty="0" err="1"/>
              <a:t>dây</a:t>
            </a:r>
            <a:r>
              <a:rPr lang="en-US" dirty="0"/>
              <a:t> </a:t>
            </a:r>
            <a:r>
              <a:rPr lang="en-US" dirty="0" err="1"/>
              <a:t>chuyền</a:t>
            </a:r>
            <a:r>
              <a:rPr lang="en-US" dirty="0"/>
              <a:t> </a:t>
            </a:r>
            <a:r>
              <a:rPr lang="en-US" dirty="0" err="1"/>
              <a:t>nhân</a:t>
            </a:r>
            <a:r>
              <a:rPr lang="en-US" dirty="0"/>
              <a:t> </a:t>
            </a:r>
            <a:r>
              <a:rPr lang="en-US" dirty="0" err="1"/>
              <a:t>viên</a:t>
            </a:r>
            <a:r>
              <a:rPr lang="en-US" dirty="0"/>
              <a:t> </a:t>
            </a:r>
            <a:r>
              <a:rPr lang="en-US" dirty="0" err="1" smtClean="0"/>
              <a:t>nấu</a:t>
            </a:r>
            <a:r>
              <a:rPr lang="en-US" dirty="0" smtClean="0"/>
              <a:t> </a:t>
            </a:r>
            <a:r>
              <a:rPr lang="en-US" dirty="0" err="1" smtClean="0"/>
              <a:t>ăn</a:t>
            </a:r>
            <a:r>
              <a:rPr lang="en-US" dirty="0" smtClean="0"/>
              <a:t>.</a:t>
            </a:r>
            <a:endParaRPr lang="en-US" dirty="0"/>
          </a:p>
          <a:p>
            <a:r>
              <a:rPr lang="en-US" dirty="0" err="1" smtClean="0"/>
              <a:t>Bảng</a:t>
            </a:r>
            <a:r>
              <a:rPr lang="en-US" dirty="0" smtClean="0"/>
              <a:t> </a:t>
            </a:r>
            <a:r>
              <a:rPr lang="en-US" dirty="0"/>
              <a:t>chia </a:t>
            </a:r>
            <a:r>
              <a:rPr lang="en-US" dirty="0" err="1"/>
              <a:t>định</a:t>
            </a:r>
            <a:r>
              <a:rPr lang="en-US" dirty="0"/>
              <a:t> </a:t>
            </a:r>
            <a:r>
              <a:rPr lang="en-US" dirty="0" err="1"/>
              <a:t>lượng</a:t>
            </a:r>
            <a:r>
              <a:rPr lang="en-US" dirty="0"/>
              <a:t> </a:t>
            </a:r>
            <a:r>
              <a:rPr lang="en-US" dirty="0" err="1"/>
              <a:t>thức</a:t>
            </a:r>
            <a:r>
              <a:rPr lang="en-US" dirty="0"/>
              <a:t> </a:t>
            </a:r>
            <a:r>
              <a:rPr lang="en-US" dirty="0" err="1"/>
              <a:t>ăn</a:t>
            </a:r>
            <a:r>
              <a:rPr lang="en-US" dirty="0"/>
              <a:t> </a:t>
            </a:r>
            <a:r>
              <a:rPr lang="en-US" dirty="0" err="1" smtClean="0"/>
              <a:t>chín</a:t>
            </a:r>
            <a:endParaRPr lang="en-US" dirty="0" smtClean="0"/>
          </a:p>
          <a:p>
            <a:r>
              <a:rPr lang="en-US" dirty="0" err="1" smtClean="0"/>
              <a:t>Tháp</a:t>
            </a:r>
            <a:r>
              <a:rPr lang="en-US" dirty="0" smtClean="0"/>
              <a:t> </a:t>
            </a:r>
            <a:r>
              <a:rPr lang="en-US" dirty="0" err="1"/>
              <a:t>dinh</a:t>
            </a:r>
            <a:r>
              <a:rPr lang="en-US" dirty="0"/>
              <a:t> </a:t>
            </a:r>
            <a:r>
              <a:rPr lang="en-US" dirty="0" err="1"/>
              <a:t>dưỡng</a:t>
            </a:r>
            <a:r>
              <a:rPr lang="en-US" dirty="0" smtClean="0"/>
              <a:t>;</a:t>
            </a:r>
          </a:p>
          <a:p>
            <a:r>
              <a:rPr lang="en-US" dirty="0" err="1" smtClean="0"/>
              <a:t>Nguyên</a:t>
            </a:r>
            <a:r>
              <a:rPr lang="en-US" dirty="0" smtClean="0"/>
              <a:t> </a:t>
            </a:r>
            <a:r>
              <a:rPr lang="en-US" dirty="0" err="1" smtClean="0"/>
              <a:t>tắc</a:t>
            </a:r>
            <a:r>
              <a:rPr lang="en-US" dirty="0" smtClean="0"/>
              <a:t> </a:t>
            </a:r>
            <a:r>
              <a:rPr lang="en-US" dirty="0" err="1" smtClean="0"/>
              <a:t>vàng</a:t>
            </a:r>
            <a:r>
              <a:rPr lang="en-US" dirty="0" smtClean="0"/>
              <a:t> </a:t>
            </a:r>
            <a:r>
              <a:rPr lang="en-US" dirty="0" err="1" smtClean="0"/>
              <a:t>về</a:t>
            </a:r>
            <a:r>
              <a:rPr lang="en-US" dirty="0" smtClean="0"/>
              <a:t> an </a:t>
            </a:r>
            <a:r>
              <a:rPr lang="en-US" dirty="0" err="1"/>
              <a:t>toàn</a:t>
            </a:r>
            <a:r>
              <a:rPr lang="en-US" dirty="0"/>
              <a:t> </a:t>
            </a:r>
            <a:r>
              <a:rPr lang="en-US" dirty="0" err="1"/>
              <a:t>thực</a:t>
            </a:r>
            <a:r>
              <a:rPr lang="en-US" dirty="0"/>
              <a:t> </a:t>
            </a:r>
            <a:r>
              <a:rPr lang="en-US" dirty="0" err="1" smtClean="0"/>
              <a:t>phẩm</a:t>
            </a:r>
            <a:endParaRPr lang="en-US" dirty="0" smtClean="0"/>
          </a:p>
          <a:p>
            <a:r>
              <a:rPr lang="en-US" dirty="0" err="1" smtClean="0"/>
              <a:t>Yêu</a:t>
            </a:r>
            <a:r>
              <a:rPr lang="en-US" dirty="0" smtClean="0"/>
              <a:t> </a:t>
            </a:r>
            <a:r>
              <a:rPr lang="en-US" dirty="0" err="1"/>
              <a:t>cầu</a:t>
            </a:r>
            <a:r>
              <a:rPr lang="en-US" dirty="0"/>
              <a:t> </a:t>
            </a:r>
            <a:r>
              <a:rPr lang="en-US" dirty="0" err="1"/>
              <a:t>về</a:t>
            </a:r>
            <a:r>
              <a:rPr lang="en-US" dirty="0"/>
              <a:t> </a:t>
            </a:r>
            <a:r>
              <a:rPr lang="en-US" dirty="0" err="1"/>
              <a:t>vệ</a:t>
            </a:r>
            <a:r>
              <a:rPr lang="en-US" dirty="0"/>
              <a:t> </a:t>
            </a:r>
            <a:r>
              <a:rPr lang="en-US" dirty="0" err="1"/>
              <a:t>sinh</a:t>
            </a:r>
            <a:r>
              <a:rPr lang="en-US" dirty="0"/>
              <a:t> </a:t>
            </a:r>
            <a:r>
              <a:rPr lang="en-US" dirty="0" err="1"/>
              <a:t>nhà</a:t>
            </a:r>
            <a:r>
              <a:rPr lang="en-US" dirty="0"/>
              <a:t> </a:t>
            </a:r>
            <a:r>
              <a:rPr lang="en-US" dirty="0" err="1" smtClean="0"/>
              <a:t>bếp</a:t>
            </a:r>
            <a:endParaRPr lang="en-US" dirty="0" smtClean="0"/>
          </a:p>
          <a:p>
            <a:r>
              <a:rPr lang="en-US" dirty="0" err="1" smtClean="0"/>
              <a:t>Bảng</a:t>
            </a:r>
            <a:r>
              <a:rPr lang="en-US" dirty="0" smtClean="0"/>
              <a:t> </a:t>
            </a:r>
            <a:r>
              <a:rPr lang="en-US" dirty="0" err="1" smtClean="0"/>
              <a:t>thực</a:t>
            </a:r>
            <a:r>
              <a:rPr lang="en-US" dirty="0" smtClean="0"/>
              <a:t> </a:t>
            </a:r>
            <a:r>
              <a:rPr lang="en-US" dirty="0" err="1" smtClean="0"/>
              <a:t>đơn</a:t>
            </a:r>
            <a:r>
              <a:rPr lang="en-US" dirty="0" smtClean="0"/>
              <a:t> </a:t>
            </a:r>
            <a:r>
              <a:rPr lang="en-US" dirty="0" err="1" smtClean="0"/>
              <a:t>của</a:t>
            </a:r>
            <a:r>
              <a:rPr lang="en-US" dirty="0" smtClean="0"/>
              <a:t> </a:t>
            </a:r>
            <a:r>
              <a:rPr lang="en-US" dirty="0" err="1" smtClean="0"/>
              <a:t>trẻ</a:t>
            </a:r>
            <a:endParaRPr lang="en-US" dirty="0" smtClean="0"/>
          </a:p>
          <a:p>
            <a:r>
              <a:rPr lang="en-US" dirty="0" err="1" smtClean="0"/>
              <a:t>Bảng</a:t>
            </a:r>
            <a:r>
              <a:rPr lang="en-US" dirty="0" smtClean="0"/>
              <a:t> </a:t>
            </a:r>
            <a:r>
              <a:rPr lang="en-US" dirty="0" err="1" smtClean="0"/>
              <a:t>tài</a:t>
            </a:r>
            <a:r>
              <a:rPr lang="en-US" dirty="0" smtClean="0"/>
              <a:t> </a:t>
            </a:r>
            <a:r>
              <a:rPr lang="en-US" dirty="0" err="1" smtClean="0"/>
              <a:t>chính</a:t>
            </a:r>
            <a:r>
              <a:rPr lang="en-US" dirty="0" smtClean="0"/>
              <a:t> </a:t>
            </a:r>
            <a:r>
              <a:rPr lang="en-US" dirty="0" err="1" smtClean="0"/>
              <a:t>công</a:t>
            </a:r>
            <a:r>
              <a:rPr lang="en-US" dirty="0" smtClean="0"/>
              <a:t> </a:t>
            </a:r>
            <a:r>
              <a:rPr lang="en-US" dirty="0" err="1" smtClean="0"/>
              <a:t>khai</a:t>
            </a:r>
            <a:endParaRPr lang="en-US" dirty="0"/>
          </a:p>
        </p:txBody>
      </p:sp>
    </p:spTree>
    <p:extLst>
      <p:ext uri="{BB962C8B-B14F-4D97-AF65-F5344CB8AC3E}">
        <p14:creationId xmlns:p14="http://schemas.microsoft.com/office/powerpoint/2010/main" val="31967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222" y="0"/>
            <a:ext cx="5173760" cy="6858000"/>
          </a:xfrm>
          <a:prstGeom prst="rect">
            <a:avLst/>
          </a:prstGeom>
        </p:spPr>
      </p:pic>
      <p:sp>
        <p:nvSpPr>
          <p:cNvPr id="4" name="TextBox 3"/>
          <p:cNvSpPr txBox="1"/>
          <p:nvPr/>
        </p:nvSpPr>
        <p:spPr>
          <a:xfrm>
            <a:off x="411113" y="239150"/>
            <a:ext cx="6006906" cy="461665"/>
          </a:xfrm>
          <a:prstGeom prst="rect">
            <a:avLst/>
          </a:prstGeom>
          <a:noFill/>
        </p:spPr>
        <p:txBody>
          <a:bodyPr wrap="square" rtlCol="0">
            <a:spAutoFit/>
          </a:bodyPr>
          <a:lstStyle/>
          <a:p>
            <a:r>
              <a:rPr lang="en-US" sz="2400" b="1" dirty="0" err="1" smtClean="0">
                <a:latin typeface="Arial" panose="020B0604020202020204" pitchFamily="34" charset="0"/>
                <a:cs typeface="Arial" panose="020B0604020202020204" pitchFamily="34" charset="0"/>
              </a:rPr>
              <a:t>Một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số</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hình</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thức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công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khai</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thực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đơn</a:t>
            </a:r>
            <a:endParaRPr lang="en-US" sz="24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08658" y="1237957"/>
            <a:ext cx="6227299" cy="4670474"/>
          </a:xfrm>
          <a:prstGeom prst="rect">
            <a:avLst/>
          </a:prstGeom>
        </p:spPr>
      </p:pic>
    </p:spTree>
    <p:extLst>
      <p:ext uri="{BB962C8B-B14F-4D97-AF65-F5344CB8AC3E}">
        <p14:creationId xmlns:p14="http://schemas.microsoft.com/office/powerpoint/2010/main" val="272473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0"/>
            <a:ext cx="10058402" cy="723900"/>
          </a:xfrm>
        </p:spPr>
        <p:txBody>
          <a:bodyPr>
            <a:normAutofit fontScale="90000"/>
          </a:bodyPr>
          <a:lstStyle/>
          <a:p>
            <a:pPr algn="ctr"/>
            <a:r>
              <a:rPr lang="en-US" sz="2800" b="1" dirty="0" smtClean="0">
                <a:solidFill>
                  <a:srgbClr val="FF0000"/>
                </a:solidFill>
              </a:rPr>
              <a:t>YÊU CẦU VỀ QUY TRÌNH TIẾP NHẬN, CHẾ BIẾN, NẤU NƯỚNG</a:t>
            </a:r>
            <a:endParaRPr lang="en-US" sz="2800" b="1" dirty="0">
              <a:solidFill>
                <a:srgbClr val="FF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88019113"/>
              </p:ext>
            </p:extLst>
          </p:nvPr>
        </p:nvGraphicFramePr>
        <p:xfrm>
          <a:off x="1065213" y="723899"/>
          <a:ext cx="8870357" cy="6331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369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723900"/>
          </a:xfrm>
        </p:spPr>
        <p:txBody>
          <a:bodyPr>
            <a:normAutofit fontScale="90000"/>
          </a:bodyPr>
          <a:lstStyle/>
          <a:p>
            <a:pPr algn="ctr"/>
            <a:r>
              <a:rPr lang="en-US" sz="2800" b="1" dirty="0" smtClean="0">
                <a:solidFill>
                  <a:srgbClr val="FF0000"/>
                </a:solidFill>
              </a:rPr>
              <a:t>YÊU CẦU VỀ QUY TRÌNH TIẾP NHẬN, CHẾ BIẾN, NẤU NƯỚNG</a:t>
            </a:r>
            <a:endParaRPr lang="en-US" sz="2800" b="1" dirty="0">
              <a:solidFill>
                <a:srgbClr val="FF0000"/>
              </a:solidFill>
            </a:endParaRPr>
          </a:p>
        </p:txBody>
      </p:sp>
      <p:sp>
        <p:nvSpPr>
          <p:cNvPr id="3" name="Content Placeholder 2"/>
          <p:cNvSpPr>
            <a:spLocks noGrp="1"/>
          </p:cNvSpPr>
          <p:nvPr>
            <p:ph idx="1"/>
          </p:nvPr>
        </p:nvSpPr>
        <p:spPr>
          <a:xfrm>
            <a:off x="1065214" y="1028700"/>
            <a:ext cx="10058400" cy="5249270"/>
          </a:xfrm>
        </p:spPr>
        <p:txBody>
          <a:bodyPr>
            <a:normAutofit fontScale="25000" lnSpcReduction="20000"/>
          </a:bodyPr>
          <a:lstStyle/>
          <a:p>
            <a:pPr>
              <a:buFontTx/>
              <a:buChar char="-"/>
            </a:pPr>
            <a:endParaRPr lang="en-US" dirty="0" smtClean="0"/>
          </a:p>
          <a:p>
            <a:pPr>
              <a:spcAft>
                <a:spcPts val="600"/>
              </a:spcAft>
              <a:buFontTx/>
              <a:buChar char="-"/>
            </a:pPr>
            <a:r>
              <a:rPr lang="en-US" sz="11200" dirty="0" err="1">
                <a:latin typeface="Times New Roman" panose="02020603050405020304" pitchFamily="18" charset="0"/>
                <a:cs typeface="Times New Roman" panose="02020603050405020304" pitchFamily="18" charset="0"/>
              </a:rPr>
              <a:t>Bảo</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đảm</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theo</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đúng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các</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quy</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định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về</a:t>
            </a:r>
            <a:r>
              <a:rPr lang="en-US" sz="11200" dirty="0">
                <a:latin typeface="Times New Roman" panose="02020603050405020304" pitchFamily="18" charset="0"/>
                <a:cs typeface="Times New Roman" panose="02020603050405020304" pitchFamily="18" charset="0"/>
              </a:rPr>
              <a:t> an </a:t>
            </a:r>
            <a:r>
              <a:rPr lang="en-US" sz="11200" dirty="0" err="1">
                <a:latin typeface="Times New Roman" panose="02020603050405020304" pitchFamily="18" charset="0"/>
                <a:cs typeface="Times New Roman" panose="02020603050405020304" pitchFamily="18" charset="0"/>
              </a:rPr>
              <a:t>toàn</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thực</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phẩm</a:t>
            </a:r>
            <a:r>
              <a:rPr lang="en-US" sz="11200" dirty="0">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Điều</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kiện</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về</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người</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trực</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tiếp</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chế</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biến</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thực</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phẩm</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q</a:t>
            </a:r>
            <a:r>
              <a:rPr lang="vi-VN" sz="11200" dirty="0" smtClean="0">
                <a:solidFill>
                  <a:schemeClr val="bg2">
                    <a:lumMod val="50000"/>
                  </a:schemeClr>
                </a:solidFill>
                <a:latin typeface="Times New Roman" panose="02020603050405020304" pitchFamily="18" charset="0"/>
                <a:cs typeface="Times New Roman" panose="02020603050405020304" pitchFamily="18" charset="0"/>
              </a:rPr>
              <a:t>uy </a:t>
            </a:r>
            <a:r>
              <a:rPr lang="vi-VN" sz="11200" dirty="0">
                <a:solidFill>
                  <a:schemeClr val="bg2">
                    <a:lumMod val="50000"/>
                  </a:schemeClr>
                </a:solidFill>
                <a:latin typeface="Times New Roman" panose="02020603050405020304" pitchFamily="18" charset="0"/>
                <a:cs typeface="Times New Roman" panose="02020603050405020304" pitchFamily="18" charset="0"/>
              </a:rPr>
              <a:t>trình chế biến, nấu nướng theo nguyên tắc một </a:t>
            </a:r>
            <a:r>
              <a:rPr lang="vi-VN" sz="11200" dirty="0" smtClean="0">
                <a:solidFill>
                  <a:schemeClr val="bg2">
                    <a:lumMod val="50000"/>
                  </a:schemeClr>
                </a:solidFill>
                <a:latin typeface="Times New Roman" panose="02020603050405020304" pitchFamily="18" charset="0"/>
                <a:cs typeface="Times New Roman" panose="02020603050405020304" pitchFamily="18" charset="0"/>
              </a:rPr>
              <a:t>chiều</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t</a:t>
            </a:r>
            <a:r>
              <a:rPr lang="vi-VN" sz="11200" dirty="0" smtClean="0">
                <a:solidFill>
                  <a:schemeClr val="bg2">
                    <a:lumMod val="50000"/>
                  </a:schemeClr>
                </a:solidFill>
                <a:latin typeface="Times New Roman" panose="02020603050405020304" pitchFamily="18" charset="0"/>
                <a:cs typeface="Times New Roman" panose="02020603050405020304" pitchFamily="18" charset="0"/>
              </a:rPr>
              <a:t>uyệt </a:t>
            </a:r>
            <a:r>
              <a:rPr lang="vi-VN" sz="11200" dirty="0">
                <a:solidFill>
                  <a:schemeClr val="bg2">
                    <a:lumMod val="50000"/>
                  </a:schemeClr>
                </a:solidFill>
                <a:latin typeface="Times New Roman" panose="02020603050405020304" pitchFamily="18" charset="0"/>
                <a:cs typeface="Times New Roman" panose="02020603050405020304" pitchFamily="18" charset="0"/>
              </a:rPr>
              <a:t>đối không di chuyển thực phẩm ngược chiều chế </a:t>
            </a:r>
            <a:r>
              <a:rPr lang="vi-VN" sz="11200" dirty="0" smtClean="0">
                <a:solidFill>
                  <a:schemeClr val="bg2">
                    <a:lumMod val="50000"/>
                  </a:schemeClr>
                </a:solidFill>
                <a:latin typeface="Times New Roman" panose="02020603050405020304" pitchFamily="18" charset="0"/>
                <a:cs typeface="Times New Roman" panose="02020603050405020304" pitchFamily="18" charset="0"/>
              </a:rPr>
              <a:t>biến</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yêu</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cầu</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về</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vệ</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sinh</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dụng</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1200" dirty="0" err="1" smtClean="0">
                <a:solidFill>
                  <a:schemeClr val="bg2">
                    <a:lumMod val="50000"/>
                  </a:schemeClr>
                </a:solidFill>
                <a:latin typeface="Times New Roman" panose="02020603050405020304" pitchFamily="18" charset="0"/>
                <a:cs typeface="Times New Roman" panose="02020603050405020304" pitchFamily="18" charset="0"/>
              </a:rPr>
              <a:t>cụ</a:t>
            </a:r>
            <a:r>
              <a:rPr lang="en-US" sz="11200" dirty="0" smtClean="0">
                <a:solidFill>
                  <a:schemeClr val="bg2">
                    <a:lumMod val="50000"/>
                  </a:schemeClr>
                </a:solidFill>
                <a:latin typeface="Times New Roman" panose="02020603050405020304" pitchFamily="18" charset="0"/>
                <a:cs typeface="Times New Roman" panose="02020603050405020304" pitchFamily="18" charset="0"/>
              </a:rPr>
              <a:t>…</a:t>
            </a:r>
            <a:endParaRPr lang="en-US" sz="11200" dirty="0">
              <a:solidFill>
                <a:schemeClr val="bg2">
                  <a:lumMod val="50000"/>
                </a:schemeClr>
              </a:solidFill>
              <a:latin typeface="Times New Roman" panose="02020603050405020304" pitchFamily="18" charset="0"/>
              <a:cs typeface="Times New Roman" panose="02020603050405020304" pitchFamily="18" charset="0"/>
            </a:endParaRPr>
          </a:p>
          <a:p>
            <a:pPr>
              <a:spcAft>
                <a:spcPts val="600"/>
              </a:spcAft>
              <a:buFontTx/>
              <a:buChar char="-"/>
            </a:pPr>
            <a:r>
              <a:rPr lang="en-US" sz="11200" dirty="0" err="1">
                <a:latin typeface="Times New Roman" panose="02020603050405020304" pitchFamily="18" charset="0"/>
                <a:cs typeface="Times New Roman" panose="02020603050405020304" pitchFamily="18" charset="0"/>
              </a:rPr>
              <a:t>Phân</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công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rõ</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ràng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công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việc</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của</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các</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thành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viên</a:t>
            </a:r>
            <a:r>
              <a:rPr lang="en-US" sz="11200" dirty="0">
                <a:latin typeface="Times New Roman" panose="02020603050405020304" pitchFamily="18" charset="0"/>
                <a:cs typeface="Times New Roman" panose="02020603050405020304" pitchFamily="18" charset="0"/>
              </a:rPr>
              <a:t> </a:t>
            </a:r>
          </a:p>
          <a:p>
            <a:pPr>
              <a:spcAft>
                <a:spcPts val="600"/>
              </a:spcAft>
              <a:buFontTx/>
              <a:buChar char="-"/>
            </a:pPr>
            <a:r>
              <a:rPr lang="en-US" sz="11200" dirty="0" err="1">
                <a:latin typeface="Times New Roman" panose="02020603050405020304" pitchFamily="18" charset="0"/>
                <a:cs typeface="Times New Roman" panose="02020603050405020304" pitchFamily="18" charset="0"/>
              </a:rPr>
              <a:t>Bảo</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đảm</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hồ</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sơ</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sổ</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sách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theo</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quy</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định</a:t>
            </a:r>
            <a:endParaRPr lang="en-US" sz="11200" dirty="0">
              <a:latin typeface="Times New Roman" panose="02020603050405020304" pitchFamily="18" charset="0"/>
              <a:cs typeface="Times New Roman" panose="02020603050405020304" pitchFamily="18" charset="0"/>
            </a:endParaRPr>
          </a:p>
          <a:p>
            <a:pPr marL="0" indent="0">
              <a:buNone/>
            </a:pPr>
            <a:endParaRPr lang="en-US" sz="11200" dirty="0"/>
          </a:p>
          <a:p>
            <a:pPr marL="0" indent="0">
              <a:buNone/>
            </a:pPr>
            <a:endParaRPr lang="en-US" sz="11200" dirty="0"/>
          </a:p>
          <a:p>
            <a:pPr marL="0" indent="0">
              <a:buNone/>
            </a:pPr>
            <a:endParaRPr lang="en-US" b="1" i="1" dirty="0" smtClean="0"/>
          </a:p>
          <a:p>
            <a:pPr marL="0" indent="0">
              <a:buNone/>
            </a:pPr>
            <a:endParaRPr lang="en-US" b="1" i="1" dirty="0"/>
          </a:p>
          <a:p>
            <a:pPr marL="0" indent="0">
              <a:buNone/>
            </a:pPr>
            <a:endParaRPr lang="en-US" b="1" i="1" dirty="0" smtClean="0"/>
          </a:p>
          <a:p>
            <a:pPr marL="0" indent="0">
              <a:buNone/>
            </a:pPr>
            <a:endParaRPr lang="en-US" b="1" i="1" dirty="0"/>
          </a:p>
          <a:p>
            <a:pPr marL="0" indent="0">
              <a:buNone/>
            </a:pPr>
            <a:endParaRPr lang="en-US" b="1" i="1" dirty="0" smtClean="0"/>
          </a:p>
          <a:p>
            <a:pPr marL="0" indent="0">
              <a:buNone/>
            </a:pPr>
            <a:r>
              <a:rPr lang="en-US" b="1" i="1" dirty="0" smtClean="0">
                <a:latin typeface="Adobe Devanagari" panose="02040503050201020203" pitchFamily="18" charset="0"/>
                <a:cs typeface="Adobe Devanagari" panose="02040503050201020203" pitchFamily="18" charset="0"/>
              </a:rPr>
              <a:t>(Chi </a:t>
            </a:r>
            <a:r>
              <a:rPr lang="en-US" b="1" i="1" dirty="0" err="1" smtClean="0">
                <a:latin typeface="Adobe Devanagari" panose="02040503050201020203" pitchFamily="18" charset="0"/>
                <a:cs typeface="Adobe Devanagari" panose="02040503050201020203" pitchFamily="18" charset="0"/>
              </a:rPr>
              <a:t>tiết</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tham</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khảo</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trong</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tài</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liệu</a:t>
            </a:r>
            <a:r>
              <a:rPr lang="en-US" b="1" i="1" dirty="0" smtClean="0">
                <a:latin typeface="Adobe Devanagari" panose="02040503050201020203" pitchFamily="18" charset="0"/>
                <a:cs typeface="Adobe Devanagari" panose="02040503050201020203" pitchFamily="18" charset="0"/>
              </a:rPr>
              <a:t>)</a:t>
            </a:r>
            <a:endParaRPr lang="en-US" dirty="0">
              <a:latin typeface="Adobe Devanagari" panose="02040503050201020203" pitchFamily="18" charset="0"/>
              <a:cs typeface="Adobe Devanagari" panose="02040503050201020203" pitchFamily="18" charset="0"/>
            </a:endParaRPr>
          </a:p>
          <a:p>
            <a:endParaRPr lang="en-US" dirty="0"/>
          </a:p>
        </p:txBody>
      </p:sp>
    </p:spTree>
    <p:extLst>
      <p:ext uri="{BB962C8B-B14F-4D97-AF65-F5344CB8AC3E}">
        <p14:creationId xmlns:p14="http://schemas.microsoft.com/office/powerpoint/2010/main" val="399977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3390C0A5-8420-BC48-A087-336D109C6DD0}"/>
              </a:ext>
            </a:extLst>
          </p:cNvPr>
          <p:cNvGraphicFramePr>
            <a:graphicFrameLocks noGrp="1"/>
          </p:cNvGraphicFramePr>
          <p:nvPr>
            <p:ph idx="1"/>
            <p:extLst>
              <p:ext uri="{D42A27DB-BD31-4B8C-83A1-F6EECF244321}">
                <p14:modId xmlns:p14="http://schemas.microsoft.com/office/powerpoint/2010/main" val="4281829290"/>
              </p:ext>
            </p:extLst>
          </p:nvPr>
        </p:nvGraphicFramePr>
        <p:xfrm>
          <a:off x="188259" y="1828800"/>
          <a:ext cx="11766176" cy="4825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xmlns="" id="{51E5F341-1170-B64D-A943-581044318385}"/>
              </a:ext>
            </a:extLst>
          </p:cNvPr>
          <p:cNvSpPr/>
          <p:nvPr/>
        </p:nvSpPr>
        <p:spPr>
          <a:xfrm>
            <a:off x="914399" y="1084374"/>
            <a:ext cx="9490451" cy="461665"/>
          </a:xfrm>
          <a:prstGeom prst="rect">
            <a:avLst/>
          </a:prstGeom>
        </p:spPr>
        <p:txBody>
          <a:bodyPr wrap="square">
            <a:spAutoFit/>
          </a:bodyPr>
          <a:lstStyle/>
          <a:p>
            <a:pPr marL="285750" indent="-285750">
              <a:buFont typeface="Wingdings" pitchFamily="2" charset="2"/>
              <a:buChar char="v"/>
            </a:pP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Yêu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cầu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đối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tổ</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bữa</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ăn</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cho</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trẻ</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ở</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vùng</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khó</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khăn</a:t>
            </a:r>
            <a:r>
              <a:rPr lang="x-none" sz="2400" dirty="0">
                <a:solidFill>
                  <a:srgbClr val="FF0000"/>
                </a:solidFill>
                <a:latin typeface="Arial" panose="020B0604020202020204" pitchFamily="34" charset="0"/>
                <a:cs typeface="Arial" panose="020B0604020202020204" pitchFamily="34" charset="0"/>
              </a:rPr>
              <a:t> </a:t>
            </a:r>
            <a:endParaRPr lang="x-none" sz="2400" dirty="0"/>
          </a:p>
        </p:txBody>
      </p:sp>
      <p:sp>
        <p:nvSpPr>
          <p:cNvPr id="2" name="Rectangle 1"/>
          <p:cNvSpPr/>
          <p:nvPr/>
        </p:nvSpPr>
        <p:spPr>
          <a:xfrm>
            <a:off x="422031" y="225083"/>
            <a:ext cx="8076036" cy="584775"/>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TỔ CHỨC ĂN Ở KHU VỰC KHÓ KHĂN</a:t>
            </a:r>
          </a:p>
        </p:txBody>
      </p:sp>
    </p:spTree>
    <p:extLst>
      <p:ext uri="{BB962C8B-B14F-4D97-AF65-F5344CB8AC3E}">
        <p14:creationId xmlns:p14="http://schemas.microsoft.com/office/powerpoint/2010/main" val="52573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778412"/>
          </a:xfrm>
        </p:spPr>
        <p:txBody>
          <a:bodyPr>
            <a:normAutofit fontScale="90000"/>
          </a:bodyPr>
          <a:lstStyle/>
          <a:p>
            <a:r>
              <a:rPr lang="en-US" dirty="0" err="1" smtClean="0"/>
              <a:t>Xe</a:t>
            </a:r>
            <a:r>
              <a:rPr lang="en-US" dirty="0" smtClean="0"/>
              <a:t> </a:t>
            </a:r>
            <a:r>
              <a:rPr lang="en-US" dirty="0" err="1" smtClean="0"/>
              <a:t>vận</a:t>
            </a:r>
            <a:r>
              <a:rPr lang="en-US" dirty="0" smtClean="0"/>
              <a:t> </a:t>
            </a:r>
            <a:r>
              <a:rPr lang="en-US" dirty="0" err="1" smtClean="0"/>
              <a:t>chuyển</a:t>
            </a:r>
            <a:r>
              <a:rPr lang="en-US" dirty="0" smtClean="0"/>
              <a:t> </a:t>
            </a:r>
            <a:r>
              <a:rPr lang="en-US" dirty="0" err="1" smtClean="0"/>
              <a:t>cơm</a:t>
            </a:r>
            <a:r>
              <a:rPr lang="en-US" dirty="0" smtClean="0"/>
              <a:t> </a:t>
            </a:r>
            <a:r>
              <a:rPr lang="en-US" dirty="0" err="1" smtClean="0"/>
              <a:t>từ</a:t>
            </a:r>
            <a:r>
              <a:rPr lang="en-US" dirty="0" smtClean="0"/>
              <a:t> </a:t>
            </a:r>
            <a:r>
              <a:rPr lang="en-US" dirty="0" err="1" smtClean="0"/>
              <a:t>điểm</a:t>
            </a:r>
            <a:r>
              <a:rPr lang="en-US" dirty="0" smtClean="0"/>
              <a:t> </a:t>
            </a:r>
            <a:r>
              <a:rPr lang="en-US" dirty="0" err="1" smtClean="0"/>
              <a:t>trường</a:t>
            </a:r>
            <a:r>
              <a:rPr lang="en-US" dirty="0" smtClean="0"/>
              <a:t> </a:t>
            </a:r>
            <a:r>
              <a:rPr lang="en-US" dirty="0" err="1" smtClean="0"/>
              <a:t>chính</a:t>
            </a:r>
            <a:r>
              <a:rPr lang="en-US" dirty="0" smtClean="0"/>
              <a:t> </a:t>
            </a:r>
            <a:r>
              <a:rPr lang="en-US" dirty="0" err="1" smtClean="0"/>
              <a:t>đến</a:t>
            </a:r>
            <a:r>
              <a:rPr lang="en-US" dirty="0" smtClean="0"/>
              <a:t> </a:t>
            </a:r>
            <a:r>
              <a:rPr lang="en-US" dirty="0" err="1" smtClean="0"/>
              <a:t>điểm</a:t>
            </a:r>
            <a:r>
              <a:rPr lang="en-US" dirty="0" smtClean="0"/>
              <a:t> </a:t>
            </a:r>
            <a:r>
              <a:rPr lang="en-US" dirty="0" err="1" smtClean="0"/>
              <a:t>lẻ</a:t>
            </a:r>
            <a:endParaRPr lang="en-US" dirty="0"/>
          </a:p>
        </p:txBody>
      </p:sp>
      <p:pic>
        <p:nvPicPr>
          <p:cNvPr id="5" name="Content Placeholder 4"/>
          <p:cNvPicPr>
            <a:picLocks noGrp="1" noChangeAspect="1"/>
          </p:cNvPicPr>
          <p:nvPr>
            <p:ph sz="half" idx="1"/>
          </p:nvPr>
        </p:nvPicPr>
        <p:blipFill>
          <a:blip r:embed="rId2"/>
          <a:stretch>
            <a:fillRect/>
          </a:stretch>
        </p:blipFill>
        <p:spPr>
          <a:xfrm>
            <a:off x="126609" y="1358460"/>
            <a:ext cx="5893191" cy="4418436"/>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200" y="1358461"/>
            <a:ext cx="5886860" cy="4419826"/>
          </a:xfrm>
          <a:prstGeom prst="rect">
            <a:avLst/>
          </a:prstGeom>
        </p:spPr>
      </p:pic>
    </p:spTree>
    <p:extLst>
      <p:ext uri="{BB962C8B-B14F-4D97-AF65-F5344CB8AC3E}">
        <p14:creationId xmlns:p14="http://schemas.microsoft.com/office/powerpoint/2010/main" val="185010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AFD1CB6D-EDB1-5340-B819-E21564FA48B3}"/>
              </a:ext>
            </a:extLst>
          </p:cNvPr>
          <p:cNvGraphicFramePr/>
          <p:nvPr>
            <p:extLst>
              <p:ext uri="{D42A27DB-BD31-4B8C-83A1-F6EECF244321}">
                <p14:modId xmlns:p14="http://schemas.microsoft.com/office/powerpoint/2010/main" val="3865878595"/>
              </p:ext>
            </p:extLst>
          </p:nvPr>
        </p:nvGraphicFramePr>
        <p:xfrm>
          <a:off x="525306" y="775328"/>
          <a:ext cx="11205882" cy="5905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xmlns="" id="{51E5F341-1170-B64D-A943-581044318385}"/>
              </a:ext>
            </a:extLst>
          </p:cNvPr>
          <p:cNvSpPr/>
          <p:nvPr/>
        </p:nvSpPr>
        <p:spPr>
          <a:xfrm>
            <a:off x="1338852" y="313663"/>
            <a:ext cx="9578789" cy="461665"/>
          </a:xfrm>
          <a:prstGeom prst="rect">
            <a:avLst/>
          </a:prstGeom>
        </p:spPr>
        <p:txBody>
          <a:bodyPr wrap="square">
            <a:spAutoFit/>
          </a:bodyPr>
          <a:lstStyle/>
          <a:p>
            <a:pPr marL="285750" indent="-285750">
              <a:buFont typeface="Wingdings" pitchFamily="2" charset="2"/>
              <a:buChar char="v"/>
            </a:pP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Yêu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cầu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đối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tổ</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bữa</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ăn</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cho</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trẻ</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ở</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vùng</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khó</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khăn</a:t>
            </a:r>
            <a:r>
              <a:rPr lang="x-none" sz="2400" dirty="0">
                <a:solidFill>
                  <a:srgbClr val="FF0000"/>
                </a:solidFill>
                <a:latin typeface="Arial" panose="020B0604020202020204" pitchFamily="34" charset="0"/>
                <a:cs typeface="Arial" panose="020B0604020202020204" pitchFamily="34" charset="0"/>
              </a:rPr>
              <a:t> </a:t>
            </a:r>
            <a:endParaRPr lang="x-none" sz="2400" dirty="0"/>
          </a:p>
        </p:txBody>
      </p:sp>
    </p:spTree>
    <p:extLst>
      <p:ext uri="{BB962C8B-B14F-4D97-AF65-F5344CB8AC3E}">
        <p14:creationId xmlns:p14="http://schemas.microsoft.com/office/powerpoint/2010/main" val="21929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1E5F341-1170-B64D-A943-581044318385}"/>
              </a:ext>
            </a:extLst>
          </p:cNvPr>
          <p:cNvSpPr/>
          <p:nvPr/>
        </p:nvSpPr>
        <p:spPr>
          <a:xfrm>
            <a:off x="1273155" y="474424"/>
            <a:ext cx="9578789" cy="461665"/>
          </a:xfrm>
          <a:prstGeom prst="rect">
            <a:avLst/>
          </a:prstGeom>
        </p:spPr>
        <p:txBody>
          <a:bodyPr wrap="square">
            <a:spAutoFit/>
          </a:bodyPr>
          <a:lstStyle/>
          <a:p>
            <a:pPr marL="285750" indent="-285750">
              <a:buFont typeface="Wingdings" pitchFamily="2" charset="2"/>
              <a:buChar char="v"/>
            </a:pP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Yêu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cầu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đối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tổ</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bữa</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ăn</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cho</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trẻ</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ở</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vùng</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khó</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khăn</a:t>
            </a:r>
            <a:r>
              <a:rPr lang="x-none" sz="2400" dirty="0">
                <a:solidFill>
                  <a:srgbClr val="FF0000"/>
                </a:solidFill>
                <a:latin typeface="Arial" panose="020B0604020202020204" pitchFamily="34" charset="0"/>
                <a:cs typeface="Arial" panose="020B0604020202020204" pitchFamily="34" charset="0"/>
              </a:rPr>
              <a:t> </a:t>
            </a:r>
            <a:endParaRPr lang="x-none" sz="2400" dirty="0"/>
          </a:p>
        </p:txBody>
      </p:sp>
      <p:graphicFrame>
        <p:nvGraphicFramePr>
          <p:cNvPr id="2" name="Diagram 1"/>
          <p:cNvGraphicFramePr/>
          <p:nvPr/>
        </p:nvGraphicFramePr>
        <p:xfrm>
          <a:off x="1013789" y="3295712"/>
          <a:ext cx="10106365" cy="2958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5" name="Group 24"/>
          <p:cNvGrpSpPr/>
          <p:nvPr/>
        </p:nvGrpSpPr>
        <p:grpSpPr>
          <a:xfrm>
            <a:off x="171937" y="1181944"/>
            <a:ext cx="11790070" cy="996156"/>
            <a:chOff x="3740" y="1534"/>
            <a:chExt cx="11790070" cy="996156"/>
          </a:xfrm>
        </p:grpSpPr>
        <p:sp>
          <p:nvSpPr>
            <p:cNvPr id="29" name="Rounded Rectangle 28"/>
            <p:cNvSpPr/>
            <p:nvPr/>
          </p:nvSpPr>
          <p:spPr>
            <a:xfrm>
              <a:off x="3740" y="1534"/>
              <a:ext cx="11790070" cy="996156"/>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Rounded Rectangle 4"/>
            <p:cNvSpPr/>
            <p:nvPr/>
          </p:nvSpPr>
          <p:spPr>
            <a:xfrm>
              <a:off x="32916" y="30710"/>
              <a:ext cx="11731718" cy="9378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a:solidFill>
                    <a:schemeClr val="accent1"/>
                  </a:solidFill>
                  <a:latin typeface="Arial" panose="020B0604020202020204" pitchFamily="34" charset="0"/>
                  <a:cs typeface="Arial" panose="020B0604020202020204" pitchFamily="34" charset="0"/>
                </a:rPr>
                <a:t>Bếp</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ăn</a:t>
              </a:r>
              <a:endParaRPr lang="en-US" sz="2800" b="1" kern="1200" dirty="0">
                <a:solidFill>
                  <a:schemeClr val="accent1"/>
                </a:solidFill>
                <a:latin typeface="Arial" panose="020B0604020202020204" pitchFamily="34" charset="0"/>
                <a:cs typeface="Arial" panose="020B0604020202020204" pitchFamily="34" charset="0"/>
              </a:endParaRPr>
            </a:p>
          </p:txBody>
        </p:sp>
      </p:grpSp>
      <p:grpSp>
        <p:nvGrpSpPr>
          <p:cNvPr id="26" name="Group 25"/>
          <p:cNvGrpSpPr/>
          <p:nvPr/>
        </p:nvGrpSpPr>
        <p:grpSpPr>
          <a:xfrm>
            <a:off x="183445" y="2299556"/>
            <a:ext cx="11749386" cy="996156"/>
            <a:chOff x="15248" y="1119146"/>
            <a:chExt cx="8831902" cy="996156"/>
          </a:xfrm>
        </p:grpSpPr>
        <p:sp>
          <p:nvSpPr>
            <p:cNvPr id="27" name="Rounded Rectangle 26"/>
            <p:cNvSpPr/>
            <p:nvPr/>
          </p:nvSpPr>
          <p:spPr>
            <a:xfrm>
              <a:off x="15248" y="1119146"/>
              <a:ext cx="8831902" cy="996156"/>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Rounded Rectangle 6"/>
            <p:cNvSpPr/>
            <p:nvPr/>
          </p:nvSpPr>
          <p:spPr>
            <a:xfrm>
              <a:off x="44424" y="1148322"/>
              <a:ext cx="8773550" cy="9378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r>
                <a:rPr lang="en-US" sz="2000" kern="1200" dirty="0" err="1">
                  <a:solidFill>
                    <a:schemeClr val="tx2"/>
                  </a:solidFill>
                  <a:latin typeface="Arial" panose="020B0604020202020204" pitchFamily="34" charset="0"/>
                  <a:cs typeface="Arial" panose="020B0604020202020204" pitchFamily="34" charset="0"/>
                </a:rPr>
                <a:t>Bảo</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đảm</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nguyên</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tắc</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a:solidFill>
                    <a:schemeClr val="tx2"/>
                  </a:solidFill>
                  <a:latin typeface="Arial" panose="020B0604020202020204" pitchFamily="34" charset="0"/>
                  <a:cs typeface="Arial" panose="020B0604020202020204" pitchFamily="34" charset="0"/>
                </a:rPr>
                <a:t>một</a:t>
              </a:r>
              <a:r>
                <a:rPr lang="en-US" sz="2000" kern="1200" dirty="0">
                  <a:solidFill>
                    <a:schemeClr val="tx2"/>
                  </a:solidFill>
                  <a:latin typeface="Arial" panose="020B0604020202020204" pitchFamily="34" charset="0"/>
                  <a:cs typeface="Arial" panose="020B0604020202020204" pitchFamily="34" charset="0"/>
                </a:rPr>
                <a:t> </a:t>
              </a:r>
              <a:r>
                <a:rPr lang="en-US" sz="2000" kern="1200" dirty="0" err="1" smtClean="0">
                  <a:solidFill>
                    <a:schemeClr val="tx2"/>
                  </a:solidFill>
                  <a:latin typeface="Arial" panose="020B0604020202020204" pitchFamily="34" charset="0"/>
                  <a:cs typeface="Arial" panose="020B0604020202020204" pitchFamily="34" charset="0"/>
                </a:rPr>
                <a:t>chiều</a:t>
              </a:r>
              <a:r>
                <a:rPr lang="en-US" sz="2000" kern="1200" dirty="0" smtClean="0">
                  <a:solidFill>
                    <a:schemeClr val="tx2"/>
                  </a:solidFill>
                  <a:latin typeface="Arial" panose="020B0604020202020204" pitchFamily="34" charset="0"/>
                  <a:cs typeface="Arial" panose="020B0604020202020204" pitchFamily="34" charset="0"/>
                </a:rPr>
                <a:t> </a:t>
              </a:r>
              <a:r>
                <a:rPr lang="en-US" sz="2000" dirty="0">
                  <a:solidFill>
                    <a:schemeClr val="tx2"/>
                  </a:solidFill>
                  <a:latin typeface="Arial" panose="020B0604020202020204" pitchFamily="34" charset="0"/>
                  <a:cs typeface="Arial" panose="020B0604020202020204" pitchFamily="34" charset="0"/>
                </a:rPr>
                <a:t>(</a:t>
              </a:r>
              <a:r>
                <a:rPr lang="en-US" sz="2000" dirty="0" err="1">
                  <a:solidFill>
                    <a:schemeClr val="tx2"/>
                  </a:solidFill>
                  <a:latin typeface="Arial" panose="020B0604020202020204" pitchFamily="34" charset="0"/>
                  <a:cs typeface="Arial" panose="020B0604020202020204" pitchFamily="34" charset="0"/>
                </a:rPr>
                <a:t>thực</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phẩm</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sống</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không</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để</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lẫn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với</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thực</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phẩm</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chín</a:t>
              </a:r>
              <a:r>
                <a:rPr lang="en-US" sz="2000" dirty="0">
                  <a:solidFill>
                    <a:schemeClr val="tx2"/>
                  </a:solidFill>
                  <a:latin typeface="Arial" panose="020B0604020202020204" pitchFamily="34" charset="0"/>
                  <a:cs typeface="Arial" panose="020B0604020202020204" pitchFamily="34" charset="0"/>
                </a:rPr>
                <a:t>, </a:t>
              </a:r>
              <a:r>
                <a:rPr lang="nl-NL" sz="2000" dirty="0">
                  <a:solidFill>
                    <a:schemeClr val="tx2"/>
                  </a:solidFill>
                  <a:latin typeface="Arial" panose="020B0604020202020204" pitchFamily="34" charset="0"/>
                  <a:cs typeface="Arial" panose="020B0604020202020204" pitchFamily="34" charset="0"/>
                </a:rPr>
                <a:t>nhằm giảm thiểu sự nhiễm bẩn thực phẩm và giúp đảm bảo vệ sinh, an toàn thực phẩm.)</a:t>
              </a:r>
              <a:endParaRPr lang="en-US" sz="2000" dirty="0">
                <a:solidFill>
                  <a:schemeClr val="tx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22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9DC861DC-F757-D845-ADB9-C175D5192D40}"/>
              </a:ext>
            </a:extLst>
          </p:cNvPr>
          <p:cNvGraphicFramePr/>
          <p:nvPr>
            <p:extLst>
              <p:ext uri="{D42A27DB-BD31-4B8C-83A1-F6EECF244321}">
                <p14:modId xmlns:p14="http://schemas.microsoft.com/office/powerpoint/2010/main" val="3613214545"/>
              </p:ext>
            </p:extLst>
          </p:nvPr>
        </p:nvGraphicFramePr>
        <p:xfrm>
          <a:off x="163774" y="1439333"/>
          <a:ext cx="1179755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xmlns="" id="{51E5F341-1170-B64D-A943-581044318385}"/>
              </a:ext>
            </a:extLst>
          </p:cNvPr>
          <p:cNvSpPr/>
          <p:nvPr/>
        </p:nvSpPr>
        <p:spPr>
          <a:xfrm>
            <a:off x="1273155" y="474424"/>
            <a:ext cx="9578789" cy="461665"/>
          </a:xfrm>
          <a:prstGeom prst="rect">
            <a:avLst/>
          </a:prstGeom>
        </p:spPr>
        <p:txBody>
          <a:bodyPr wrap="square">
            <a:spAutoFit/>
          </a:bodyPr>
          <a:lstStyle/>
          <a:p>
            <a:pPr marL="285750" indent="-285750">
              <a:buFont typeface="Wingdings" pitchFamily="2" charset="2"/>
              <a:buChar char="v"/>
            </a:pP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Yêu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cầu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đối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tổ</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bữa</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ăn</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cho</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trẻ</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ở</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vùng</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khó</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khăn</a:t>
            </a:r>
            <a:r>
              <a:rPr lang="x-none" sz="2400" dirty="0">
                <a:solidFill>
                  <a:srgbClr val="FF0000"/>
                </a:solidFill>
                <a:latin typeface="Arial" panose="020B0604020202020204" pitchFamily="34" charset="0"/>
                <a:cs typeface="Arial" panose="020B0604020202020204" pitchFamily="34" charset="0"/>
              </a:rPr>
              <a:t> </a:t>
            </a:r>
            <a:endParaRPr lang="x-none" sz="2400" dirty="0"/>
          </a:p>
        </p:txBody>
      </p:sp>
    </p:spTree>
    <p:extLst>
      <p:ext uri="{BB962C8B-B14F-4D97-AF65-F5344CB8AC3E}">
        <p14:creationId xmlns:p14="http://schemas.microsoft.com/office/powerpoint/2010/main" val="371432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191C8FAF-9A81-064C-99A2-ABBD92F26A25}"/>
              </a:ext>
            </a:extLst>
          </p:cNvPr>
          <p:cNvGraphicFramePr>
            <a:graphicFrameLocks noGrp="1"/>
          </p:cNvGraphicFramePr>
          <p:nvPr>
            <p:ph idx="1"/>
            <p:extLst>
              <p:ext uri="{D42A27DB-BD31-4B8C-83A1-F6EECF244321}">
                <p14:modId xmlns:p14="http://schemas.microsoft.com/office/powerpoint/2010/main" val="2651052271"/>
              </p:ext>
            </p:extLst>
          </p:nvPr>
        </p:nvGraphicFramePr>
        <p:xfrm>
          <a:off x="1065213" y="1752600"/>
          <a:ext cx="10058400" cy="422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a:extLst>
              <a:ext uri="{FF2B5EF4-FFF2-40B4-BE49-F238E27FC236}">
                <a16:creationId xmlns:a16="http://schemas.microsoft.com/office/drawing/2014/main" xmlns="" id="{BAFE4961-C2A4-FD4C-AC44-22C850EA3588}"/>
              </a:ext>
            </a:extLst>
          </p:cNvPr>
          <p:cNvSpPr>
            <a:spLocks noGrp="1"/>
          </p:cNvSpPr>
          <p:nvPr>
            <p:ph type="title"/>
          </p:nvPr>
        </p:nvSpPr>
        <p:spPr>
          <a:xfrm>
            <a:off x="769377" y="1104900"/>
            <a:ext cx="10058402" cy="647700"/>
          </a:xfrm>
        </p:spPr>
        <p:txBody>
          <a:bodyPr>
            <a:normAutofit/>
          </a:bodyPr>
          <a:lstStyle/>
          <a:p>
            <a:pPr eaLnBrk="1" hangingPunct="1"/>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sz="4000" dirty="0">
                <a:solidFill>
                  <a:srgbClr val="FF0000"/>
                </a:solidFill>
                <a:latin typeface="Times New Roman" panose="02020603050405020304" pitchFamily="18" charset="0"/>
                <a:cs typeface="Times New Roman" panose="02020603050405020304" pitchFamily="18" charset="0"/>
              </a:rPr>
              <a:t>NỘI DUNG  </a:t>
            </a:r>
          </a:p>
        </p:txBody>
      </p:sp>
    </p:spTree>
    <p:extLst>
      <p:ext uri="{BB962C8B-B14F-4D97-AF65-F5344CB8AC3E}">
        <p14:creationId xmlns:p14="http://schemas.microsoft.com/office/powerpoint/2010/main" val="420518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xmlns="" id="{891EDB89-0B7D-1D46-A8C0-6DC31529F130}"/>
              </a:ext>
            </a:extLst>
          </p:cNvPr>
          <p:cNvGraphicFramePr/>
          <p:nvPr>
            <p:extLst>
              <p:ext uri="{D42A27DB-BD31-4B8C-83A1-F6EECF244321}">
                <p14:modId xmlns:p14="http://schemas.microsoft.com/office/powerpoint/2010/main" val="1074836391"/>
              </p:ext>
            </p:extLst>
          </p:nvPr>
        </p:nvGraphicFramePr>
        <p:xfrm>
          <a:off x="0" y="1219200"/>
          <a:ext cx="6184493" cy="5372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xmlns="" id="{178AA56E-79A2-8F47-87C2-23F90EEF756D}"/>
              </a:ext>
            </a:extLst>
          </p:cNvPr>
          <p:cNvGrpSpPr/>
          <p:nvPr/>
        </p:nvGrpSpPr>
        <p:grpSpPr>
          <a:xfrm>
            <a:off x="993992" y="822494"/>
            <a:ext cx="3256364" cy="1284264"/>
            <a:chOff x="4421450" y="120343"/>
            <a:chExt cx="3256364" cy="1819894"/>
          </a:xfrm>
          <a:solidFill>
            <a:schemeClr val="bg2">
              <a:lumMod val="50000"/>
            </a:schemeClr>
          </a:solidFill>
        </p:grpSpPr>
        <p:sp>
          <p:nvSpPr>
            <p:cNvPr id="9" name="Oval 8">
              <a:extLst>
                <a:ext uri="{FF2B5EF4-FFF2-40B4-BE49-F238E27FC236}">
                  <a16:creationId xmlns:a16="http://schemas.microsoft.com/office/drawing/2014/main" xmlns="" id="{EDF95D9C-7DA0-6244-9CBB-02D28130AE67}"/>
                </a:ext>
              </a:extLst>
            </p:cNvPr>
            <p:cNvSpPr/>
            <p:nvPr/>
          </p:nvSpPr>
          <p:spPr>
            <a:xfrm>
              <a:off x="4421450" y="120343"/>
              <a:ext cx="3256364" cy="181989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4">
              <a:extLst>
                <a:ext uri="{FF2B5EF4-FFF2-40B4-BE49-F238E27FC236}">
                  <a16:creationId xmlns:a16="http://schemas.microsoft.com/office/drawing/2014/main" xmlns="" id="{37880A86-6E18-9A4A-947F-0DBDA4A92099}"/>
                </a:ext>
              </a:extLst>
            </p:cNvPr>
            <p:cNvSpPr txBox="1"/>
            <p:nvPr/>
          </p:nvSpPr>
          <p:spPr>
            <a:xfrm>
              <a:off x="4898333" y="386860"/>
              <a:ext cx="2302598" cy="12868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150000"/>
                </a:lnSpc>
                <a:spcBef>
                  <a:spcPct val="0"/>
                </a:spcBef>
                <a:spcAft>
                  <a:spcPct val="35000"/>
                </a:spcAft>
                <a:buNone/>
              </a:pPr>
              <a:r>
                <a:rPr lang="en-US" sz="2400" kern="1200" dirty="0" err="1">
                  <a:latin typeface="Arial" panose="020B0604020202020204" pitchFamily="34" charset="0"/>
                  <a:cs typeface="Arial" panose="020B0604020202020204" pitchFamily="34" charset="0"/>
                </a:rPr>
                <a:t>Chuẩn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bị</a:t>
              </a:r>
              <a:endParaRPr lang="en-US" sz="2400" kern="1200" dirty="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xmlns="" id="{CFB29082-8E0C-E945-9B5A-4E6CA94E33E1}"/>
              </a:ext>
            </a:extLst>
          </p:cNvPr>
          <p:cNvGrpSpPr/>
          <p:nvPr/>
        </p:nvGrpSpPr>
        <p:grpSpPr>
          <a:xfrm>
            <a:off x="7490008" y="822494"/>
            <a:ext cx="3256364" cy="1275308"/>
            <a:chOff x="4421450" y="120343"/>
            <a:chExt cx="3256364" cy="1819894"/>
          </a:xfrm>
          <a:solidFill>
            <a:schemeClr val="bg2">
              <a:lumMod val="50000"/>
            </a:schemeClr>
          </a:solidFill>
        </p:grpSpPr>
        <p:sp>
          <p:nvSpPr>
            <p:cNvPr id="18" name="Oval 17">
              <a:extLst>
                <a:ext uri="{FF2B5EF4-FFF2-40B4-BE49-F238E27FC236}">
                  <a16:creationId xmlns:a16="http://schemas.microsoft.com/office/drawing/2014/main" xmlns="" id="{02874890-41BB-D244-B1FA-2DA675DEB492}"/>
                </a:ext>
              </a:extLst>
            </p:cNvPr>
            <p:cNvSpPr/>
            <p:nvPr/>
          </p:nvSpPr>
          <p:spPr>
            <a:xfrm>
              <a:off x="4421450" y="120343"/>
              <a:ext cx="3256364" cy="181989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4">
              <a:extLst>
                <a:ext uri="{FF2B5EF4-FFF2-40B4-BE49-F238E27FC236}">
                  <a16:creationId xmlns:a16="http://schemas.microsoft.com/office/drawing/2014/main" xmlns="" id="{DFF04A1D-AE4C-BD40-B55B-5B88000A796B}"/>
                </a:ext>
              </a:extLst>
            </p:cNvPr>
            <p:cNvSpPr txBox="1"/>
            <p:nvPr/>
          </p:nvSpPr>
          <p:spPr>
            <a:xfrm>
              <a:off x="4898333" y="386860"/>
              <a:ext cx="2302598" cy="12868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150000"/>
                </a:lnSpc>
                <a:spcBef>
                  <a:spcPct val="0"/>
                </a:spcBef>
                <a:spcAft>
                  <a:spcPct val="35000"/>
                </a:spcAft>
                <a:buNone/>
              </a:pP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endParaRPr lang="en-US" sz="2400" kern="1200" dirty="0">
                <a:latin typeface="Arial" panose="020B0604020202020204" pitchFamily="34" charset="0"/>
                <a:cs typeface="Arial" panose="020B0604020202020204" pitchFamily="34" charset="0"/>
              </a:endParaRPr>
            </a:p>
          </p:txBody>
        </p:sp>
      </p:grpSp>
      <p:graphicFrame>
        <p:nvGraphicFramePr>
          <p:cNvPr id="20" name="Diagram 19">
            <a:extLst>
              <a:ext uri="{FF2B5EF4-FFF2-40B4-BE49-F238E27FC236}">
                <a16:creationId xmlns:a16="http://schemas.microsoft.com/office/drawing/2014/main" xmlns="" id="{6229630B-C884-2647-B2B0-87D34DE274E3}"/>
              </a:ext>
            </a:extLst>
          </p:cNvPr>
          <p:cNvGraphicFramePr/>
          <p:nvPr>
            <p:extLst>
              <p:ext uri="{D42A27DB-BD31-4B8C-83A1-F6EECF244321}">
                <p14:modId xmlns:p14="http://schemas.microsoft.com/office/powerpoint/2010/main" val="2737316395"/>
              </p:ext>
            </p:extLst>
          </p:nvPr>
        </p:nvGraphicFramePr>
        <p:xfrm>
          <a:off x="6487053" y="1479177"/>
          <a:ext cx="5553635" cy="50291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Rectangle 2"/>
          <p:cNvSpPr/>
          <p:nvPr/>
        </p:nvSpPr>
        <p:spPr>
          <a:xfrm>
            <a:off x="3635558" y="118408"/>
            <a:ext cx="5097870" cy="461665"/>
          </a:xfrm>
          <a:prstGeom prst="rect">
            <a:avLst/>
          </a:prstGeom>
        </p:spPr>
        <p:txBody>
          <a:bodyPr wrap="none">
            <a:spAutoFit/>
          </a:bodyPr>
          <a:lstStyle/>
          <a:p>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Hoạt</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động</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2.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Tổ</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chức</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giờ</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ăn</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cho</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trẻ</a:t>
            </a:r>
            <a:endPar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18113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944246B-368C-8D41-97C0-CC7603B85934}"/>
              </a:ext>
            </a:extLst>
          </p:cNvPr>
          <p:cNvSpPr/>
          <p:nvPr/>
        </p:nvSpPr>
        <p:spPr>
          <a:xfrm>
            <a:off x="543826" y="1266091"/>
            <a:ext cx="11367247" cy="5232202"/>
          </a:xfrm>
          <a:prstGeom prst="rect">
            <a:avLst/>
          </a:prstGeom>
        </p:spPr>
        <p:txBody>
          <a:bodyPr wrap="square">
            <a:spAutoFit/>
          </a:bodyPr>
          <a:lstStyle/>
          <a:p>
            <a:pPr>
              <a:lnSpc>
                <a:spcPct val="150000"/>
              </a:lnSpc>
              <a:spcBef>
                <a:spcPts val="720"/>
              </a:spcBef>
              <a:spcAft>
                <a:spcPts val="720"/>
              </a:spcAft>
              <a:tabLst>
                <a:tab pos="285750" algn="l"/>
              </a:tabLst>
            </a:pPr>
            <a:r>
              <a:rPr lang="en-US" sz="28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Vệ</a:t>
            </a:r>
            <a:r>
              <a:rPr lang="en-US" sz="28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trẻ</a:t>
            </a:r>
            <a:r>
              <a:rPr lang="en-US" sz="28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8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ăn</a:t>
            </a:r>
            <a:endParaRPr lang="x-none" sz="2800" b="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en-US" sz="24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 với trẻ bé ăn sữa, bột, cháo, cơm nát: cô rửa tay, lau mặt, đeo yếm cho trẻ.</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 với trẻ lớn ăn cơm thường: cô hướng dẫn cho trẻ tự rửa tay bằng xà phòng, lau mặt.</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trẻ đi vệ sinh nếu có nhu cầu.</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720"/>
              </a:spcBef>
              <a:spcAft>
                <a:spcPts val="720"/>
              </a:spcAft>
              <a:tabLst>
                <a:tab pos="285750" algn="l"/>
              </a:tabLst>
            </a:pPr>
            <a:r>
              <a:rPr lang="vi-VN" sz="28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Vệ sinh </a:t>
            </a:r>
            <a:r>
              <a:rPr lang="en-US" sz="28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cô</a:t>
            </a:r>
            <a:r>
              <a:rPr lang="en-US" sz="28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50000"/>
              </a:lnSpc>
              <a:spcBef>
                <a:spcPts val="720"/>
              </a:spcBef>
              <a:spcAft>
                <a:spcPts val="720"/>
              </a:spcAft>
              <a:buFontTx/>
              <a:buChar char="-"/>
              <a:tabLst>
                <a:tab pos="285750" algn="l"/>
              </a:tabLs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 giáo phải rửa tay sạch bằng xà phòng trước khi cho trẻ </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 </a:t>
            </a:r>
            <a:endPar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50000"/>
              </a:lnSpc>
              <a:spcBef>
                <a:spcPts val="720"/>
              </a:spcBef>
              <a:spcAft>
                <a:spcPts val="720"/>
              </a:spcAft>
              <a:buFontTx/>
              <a:buChar char="-"/>
              <a:tabLst>
                <a:tab pos="285750" algn="l"/>
              </a:tabLst>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eo</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khẩu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chia thức </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x-none"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178AA56E-79A2-8F47-87C2-23F90EEF756D}"/>
              </a:ext>
            </a:extLst>
          </p:cNvPr>
          <p:cNvGrpSpPr/>
          <p:nvPr/>
        </p:nvGrpSpPr>
        <p:grpSpPr>
          <a:xfrm>
            <a:off x="543826" y="-149234"/>
            <a:ext cx="3256364" cy="1415326"/>
            <a:chOff x="4421450" y="120343"/>
            <a:chExt cx="3256364" cy="1819894"/>
          </a:xfrm>
          <a:solidFill>
            <a:schemeClr val="bg2">
              <a:lumMod val="50000"/>
            </a:schemeClr>
          </a:solidFill>
        </p:grpSpPr>
        <p:sp>
          <p:nvSpPr>
            <p:cNvPr id="5" name="Oval 4">
              <a:extLst>
                <a:ext uri="{FF2B5EF4-FFF2-40B4-BE49-F238E27FC236}">
                  <a16:creationId xmlns:a16="http://schemas.microsoft.com/office/drawing/2014/main" xmlns="" id="{EDF95D9C-7DA0-6244-9CBB-02D28130AE67}"/>
                </a:ext>
              </a:extLst>
            </p:cNvPr>
            <p:cNvSpPr/>
            <p:nvPr/>
          </p:nvSpPr>
          <p:spPr>
            <a:xfrm>
              <a:off x="4421450" y="120343"/>
              <a:ext cx="3256364" cy="181989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l 4">
              <a:extLst>
                <a:ext uri="{FF2B5EF4-FFF2-40B4-BE49-F238E27FC236}">
                  <a16:creationId xmlns:a16="http://schemas.microsoft.com/office/drawing/2014/main" xmlns="" id="{37880A86-6E18-9A4A-947F-0DBDA4A92099}"/>
                </a:ext>
              </a:extLst>
            </p:cNvPr>
            <p:cNvSpPr txBox="1"/>
            <p:nvPr/>
          </p:nvSpPr>
          <p:spPr>
            <a:xfrm>
              <a:off x="4898333" y="386860"/>
              <a:ext cx="2302598" cy="12868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150000"/>
                </a:lnSpc>
                <a:spcBef>
                  <a:spcPct val="0"/>
                </a:spcBef>
                <a:spcAft>
                  <a:spcPct val="35000"/>
                </a:spcAft>
                <a:buNone/>
              </a:pPr>
              <a:r>
                <a:rPr lang="en-US" sz="2400" kern="1200" dirty="0" err="1">
                  <a:latin typeface="Arial" panose="020B0604020202020204" pitchFamily="34" charset="0"/>
                  <a:cs typeface="Arial" panose="020B0604020202020204" pitchFamily="34" charset="0"/>
                </a:rPr>
                <a:t>Chuẩn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bị</a:t>
              </a:r>
              <a:endParaRPr lang="en-US" sz="24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1487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1895475" y="2011364"/>
            <a:ext cx="848995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lnSpc>
                <a:spcPct val="120000"/>
              </a:lnSpc>
              <a:spcBef>
                <a:spcPts val="538"/>
              </a:spcBef>
              <a:spcAft>
                <a:spcPts val="538"/>
              </a:spcAft>
            </a:pPr>
            <a:endParaRPr lang="en-US" altLang="en-US" sz="1800">
              <a:solidFill>
                <a:schemeClr val="tx2"/>
              </a:solidFill>
              <a:cs typeface="Calibri" panose="020F0502020204030204" pitchFamily="34" charset="0"/>
            </a:endParaRPr>
          </a:p>
          <a:p>
            <a:pPr algn="just">
              <a:lnSpc>
                <a:spcPct val="120000"/>
              </a:lnSpc>
              <a:spcBef>
                <a:spcPts val="538"/>
              </a:spcBef>
              <a:spcAft>
                <a:spcPts val="538"/>
              </a:spcAft>
              <a:buFontTx/>
              <a:buChar char="-"/>
            </a:pPr>
            <a:r>
              <a:rPr lang="vi-VN" altLang="en-US">
                <a:solidFill>
                  <a:schemeClr val="tx2"/>
                </a:solidFill>
                <a:cs typeface="Calibri" panose="020F0502020204030204" pitchFamily="34" charset="0"/>
              </a:rPr>
              <a:t>Pha sữa: cô pha sữa theo công thức hướng dẫn của nhà sản xuất vào cốc hoặc bình sữa cho từng cháu. Tuy nhiên nên hạn chế dùng bình sữa.</a:t>
            </a:r>
            <a:endParaRPr lang="en-US" altLang="en-US">
              <a:solidFill>
                <a:schemeClr val="tx2"/>
              </a:solidFill>
              <a:cs typeface="Calibri" panose="020F0502020204030204" pitchFamily="34" charset="0"/>
            </a:endParaRPr>
          </a:p>
          <a:p>
            <a:pPr algn="just">
              <a:lnSpc>
                <a:spcPct val="120000"/>
              </a:lnSpc>
              <a:spcBef>
                <a:spcPts val="538"/>
              </a:spcBef>
              <a:spcAft>
                <a:spcPts val="538"/>
              </a:spcAft>
              <a:buFontTx/>
              <a:buChar char="-"/>
            </a:pPr>
            <a:r>
              <a:rPr lang="es-ES" altLang="en-US">
                <a:solidFill>
                  <a:schemeClr val="tx2"/>
                </a:solidFill>
                <a:cs typeface="Calibri" panose="020F0502020204030204" pitchFamily="34" charset="0"/>
              </a:rPr>
              <a:t>Đánh thức trẻ; Thay tã lót sạch; </a:t>
            </a:r>
          </a:p>
          <a:p>
            <a:pPr algn="just">
              <a:lnSpc>
                <a:spcPct val="120000"/>
              </a:lnSpc>
              <a:spcBef>
                <a:spcPts val="538"/>
              </a:spcBef>
              <a:spcAft>
                <a:spcPts val="538"/>
              </a:spcAft>
              <a:buFontTx/>
              <a:buChar char="-"/>
            </a:pPr>
            <a:r>
              <a:rPr lang="pt-BR" altLang="en-US">
                <a:solidFill>
                  <a:schemeClr val="tx2"/>
                </a:solidFill>
                <a:cs typeface="Calibri" panose="020F0502020204030204" pitchFamily="34" charset="0"/>
              </a:rPr>
              <a:t>Chuẩn bị khăn lau miệng;</a:t>
            </a:r>
          </a:p>
          <a:p>
            <a:pPr algn="just">
              <a:lnSpc>
                <a:spcPct val="120000"/>
              </a:lnSpc>
              <a:spcBef>
                <a:spcPts val="538"/>
              </a:spcBef>
              <a:spcAft>
                <a:spcPts val="538"/>
              </a:spcAft>
              <a:buFontTx/>
              <a:buChar char="-"/>
            </a:pPr>
            <a:r>
              <a:rPr lang="pt-BR" altLang="en-US">
                <a:solidFill>
                  <a:schemeClr val="tx2"/>
                </a:solidFill>
                <a:cs typeface="Calibri" panose="020F0502020204030204" pitchFamily="34" charset="0"/>
              </a:rPr>
              <a:t>Thử độ nóng của sữa.</a:t>
            </a:r>
            <a:endParaRPr lang="en-US" altLang="en-US">
              <a:solidFill>
                <a:schemeClr val="tx2"/>
              </a:solidFill>
              <a:cs typeface="Calibri" panose="020F0502020204030204" pitchFamily="34" charset="0"/>
            </a:endParaRPr>
          </a:p>
        </p:txBody>
      </p:sp>
      <p:sp>
        <p:nvSpPr>
          <p:cNvPr id="5" name="Flowchart: Terminator 1">
            <a:extLst>
              <a:ext uri="{FF2B5EF4-FFF2-40B4-BE49-F238E27FC236}"/>
            </a:extLst>
          </p:cNvPr>
          <p:cNvSpPr/>
          <p:nvPr/>
        </p:nvSpPr>
        <p:spPr>
          <a:xfrm>
            <a:off x="4425950" y="771526"/>
            <a:ext cx="2573338" cy="1046163"/>
          </a:xfrm>
          <a:prstGeom prst="flowChartTerminator">
            <a:avLst/>
          </a:prstGeom>
          <a:solidFill>
            <a:schemeClr val="bg1"/>
          </a:solidFill>
        </p:spPr>
        <p:style>
          <a:lnRef idx="1">
            <a:schemeClr val="dk1"/>
          </a:lnRef>
          <a:fillRef idx="2">
            <a:schemeClr val="dk1"/>
          </a:fillRef>
          <a:effectRef idx="1">
            <a:schemeClr val="dk1"/>
          </a:effectRef>
          <a:fontRef idx="minor">
            <a:schemeClr val="dk1"/>
          </a:fontRef>
        </p:style>
        <p:txBody>
          <a:bodyPr lIns="68580" tIns="34290" rIns="68580" bIns="34290"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lnSpc>
                <a:spcPct val="107000"/>
              </a:lnSpc>
              <a:spcAft>
                <a:spcPts val="600"/>
              </a:spcAft>
              <a:defRPr/>
            </a:pPr>
            <a:r>
              <a:rPr lang="en-US" altLang="en-US" b="1">
                <a:solidFill>
                  <a:srgbClr val="FF0000"/>
                </a:solidFill>
                <a:latin typeface="Arial" panose="020B0604020202020204" pitchFamily="34" charset="0"/>
                <a:cs typeface="Calibri" panose="020F0502020204030204" pitchFamily="34" charset="0"/>
              </a:rPr>
              <a:t>1. Trẻ ăn sữa</a:t>
            </a:r>
            <a:endParaRPr lang="en-US" altLang="en-US">
              <a:solidFill>
                <a:srgbClr val="FF0000"/>
              </a:solidFill>
              <a:latin typeface="Constantia" panose="02030602050306030303" pitchFamily="18" charset="0"/>
              <a:cs typeface="Calibri" panose="020F0502020204030204" pitchFamily="34" charset="0"/>
            </a:endParaRPr>
          </a:p>
        </p:txBody>
      </p:sp>
      <p:pic>
        <p:nvPicPr>
          <p:cNvPr id="819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463551"/>
            <a:ext cx="2573338"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6962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ó nên cho trẻ sơ sinh uống sữa dê? Sữa dê liệu có tốt hơn s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68475"/>
            <a:ext cx="35814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Rắc rối khi ăn dặm: con từ chối ăn bằng thìa 1"/>
          <p:cNvPicPr>
            <a:picLocks noChangeAspect="1" noChangeArrowheads="1"/>
          </p:cNvPicPr>
          <p:nvPr/>
        </p:nvPicPr>
        <p:blipFill>
          <a:blip r:embed="rId3">
            <a:extLst>
              <a:ext uri="{28A0092B-C50C-407E-A947-70E740481C1C}">
                <a14:useLocalDpi xmlns:a14="http://schemas.microsoft.com/office/drawing/2010/main" val="0"/>
              </a:ext>
            </a:extLst>
          </a:blip>
          <a:srcRect l="27776"/>
          <a:stretch>
            <a:fillRect/>
          </a:stretch>
        </p:blipFill>
        <p:spPr bwMode="auto">
          <a:xfrm>
            <a:off x="6248400" y="1793875"/>
            <a:ext cx="35814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1905000" y="41275"/>
            <a:ext cx="8382000" cy="7620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a:spcBef>
                <a:spcPts val="1200"/>
              </a:spcBef>
              <a:defRPr/>
            </a:pPr>
            <a:r>
              <a:rPr lang="en-US" sz="3200" b="1" dirty="0">
                <a:solidFill>
                  <a:srgbClr val="C00000"/>
                </a:solidFill>
              </a:rPr>
              <a:t>Cho </a:t>
            </a:r>
            <a:r>
              <a:rPr lang="en-US" sz="3200" b="1" dirty="0" err="1">
                <a:solidFill>
                  <a:srgbClr val="C00000"/>
                </a:solidFill>
              </a:rPr>
              <a:t>trẻ</a:t>
            </a:r>
            <a:r>
              <a:rPr lang="en-US" sz="3200" b="1" dirty="0">
                <a:solidFill>
                  <a:srgbClr val="C00000"/>
                </a:solidFill>
              </a:rPr>
              <a:t> </a:t>
            </a:r>
            <a:r>
              <a:rPr lang="en-US" sz="3200" b="1" dirty="0" err="1">
                <a:solidFill>
                  <a:srgbClr val="C00000"/>
                </a:solidFill>
              </a:rPr>
              <a:t>dưới</a:t>
            </a:r>
            <a:r>
              <a:rPr lang="en-US" sz="3200" b="1" dirty="0">
                <a:solidFill>
                  <a:srgbClr val="C00000"/>
                </a:solidFill>
              </a:rPr>
              <a:t> 12 </a:t>
            </a:r>
            <a:r>
              <a:rPr lang="en-US" sz="3200" b="1" dirty="0" err="1">
                <a:solidFill>
                  <a:srgbClr val="C00000"/>
                </a:solidFill>
              </a:rPr>
              <a:t>tháng</a:t>
            </a:r>
            <a:r>
              <a:rPr lang="en-US" sz="3200" b="1" dirty="0">
                <a:solidFill>
                  <a:srgbClr val="C00000"/>
                </a:solidFill>
              </a:rPr>
              <a:t> </a:t>
            </a:r>
            <a:r>
              <a:rPr lang="en-US" sz="3200" b="1" dirty="0" err="1">
                <a:solidFill>
                  <a:srgbClr val="C00000"/>
                </a:solidFill>
              </a:rPr>
              <a:t>tuổi</a:t>
            </a:r>
            <a:r>
              <a:rPr lang="en-US" sz="3200" b="1" dirty="0">
                <a:solidFill>
                  <a:srgbClr val="C00000"/>
                </a:solidFill>
              </a:rPr>
              <a:t> </a:t>
            </a:r>
            <a:r>
              <a:rPr lang="en-US" sz="3200" b="1" dirty="0" err="1">
                <a:solidFill>
                  <a:srgbClr val="C00000"/>
                </a:solidFill>
              </a:rPr>
              <a:t>ăn</a:t>
            </a:r>
            <a:r>
              <a:rPr lang="en-US" sz="3200" b="1" dirty="0">
                <a:solidFill>
                  <a:srgbClr val="C00000"/>
                </a:solidFill>
              </a:rPr>
              <a:t> </a:t>
            </a:r>
            <a:r>
              <a:rPr lang="en-US" sz="3200" b="1" dirty="0" err="1">
                <a:solidFill>
                  <a:srgbClr val="C00000"/>
                </a:solidFill>
              </a:rPr>
              <a:t>sữa</a:t>
            </a:r>
            <a:endParaRPr lang="en-SG" sz="3200" dirty="0">
              <a:solidFill>
                <a:srgbClr val="C00000"/>
              </a:solidFill>
              <a:effectLst>
                <a:outerShdw blurRad="38100" dist="38100" dir="2700000" algn="tl">
                  <a:srgbClr val="000000">
                    <a:alpha val="43137"/>
                  </a:srgbClr>
                </a:outerShdw>
              </a:effectLst>
              <a:latin typeface="+mj-lt"/>
            </a:endParaRPr>
          </a:p>
        </p:txBody>
      </p:sp>
      <p:sp>
        <p:nvSpPr>
          <p:cNvPr id="9221" name="Rectangle 1"/>
          <p:cNvSpPr>
            <a:spLocks noChangeArrowheads="1"/>
          </p:cNvSpPr>
          <p:nvPr/>
        </p:nvSpPr>
        <p:spPr bwMode="auto">
          <a:xfrm>
            <a:off x="2057400" y="906463"/>
            <a:ext cx="838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pt-BR" altLang="en-US"/>
              <a:t>Một tay cô bế trẻ, trẻ nằm thoải mái trong lòng, đầu trẻ đặt hơi cao. Tay kia múc sữa bằng thìa cho trẻ ăn hoặc cho trẻ bú bằng bình sữa</a:t>
            </a:r>
            <a:endParaRPr lang="en-US" altLang="en-US"/>
          </a:p>
        </p:txBody>
      </p:sp>
      <p:sp>
        <p:nvSpPr>
          <p:cNvPr id="9222" name="TextBox 1"/>
          <p:cNvSpPr txBox="1">
            <a:spLocks noChangeArrowheads="1"/>
          </p:cNvSpPr>
          <p:nvPr/>
        </p:nvSpPr>
        <p:spPr bwMode="auto">
          <a:xfrm>
            <a:off x="2057400" y="5351463"/>
            <a:ext cx="3619500" cy="12001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buFont typeface="Wingdings" panose="05000000000000000000" pitchFamily="2" charset="2"/>
              <a:buChar char="Ø"/>
            </a:pPr>
            <a:r>
              <a:rPr lang="en-US" altLang="en-US"/>
              <a:t>Cô cầm bình sữa nghiêng đảm bảo sữa luôn đầy trong núm vú</a:t>
            </a:r>
          </a:p>
        </p:txBody>
      </p:sp>
      <p:sp>
        <p:nvSpPr>
          <p:cNvPr id="9223" name="Rectangle 1"/>
          <p:cNvSpPr>
            <a:spLocks noChangeArrowheads="1"/>
          </p:cNvSpPr>
          <p:nvPr/>
        </p:nvSpPr>
        <p:spPr bwMode="auto">
          <a:xfrm>
            <a:off x="6248400" y="5351463"/>
            <a:ext cx="4191000" cy="12001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buFont typeface="Wingdings" panose="05000000000000000000" pitchFamily="2" charset="2"/>
              <a:buChar char="Ø"/>
            </a:pPr>
            <a:r>
              <a:rPr lang="pt-BR" altLang="en-US"/>
              <a:t> Chú ý đặt cốc sữa xa tầm với để trẻ không chạm tay hoặcđạp chân làm đổ cốc</a:t>
            </a:r>
            <a:endParaRPr lang="en-US" altLang="en-US"/>
          </a:p>
        </p:txBody>
      </p:sp>
    </p:spTree>
    <p:extLst>
      <p:ext uri="{BB962C8B-B14F-4D97-AF65-F5344CB8AC3E}">
        <p14:creationId xmlns:p14="http://schemas.microsoft.com/office/powerpoint/2010/main" val="12918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7D6869D1-020E-48E8-88BC-1515A230F88B}" type="slidenum">
              <a:rPr lang="en-US" altLang="en-US" sz="1200">
                <a:latin typeface="Arial Black" panose="020B0A04020102020204" pitchFamily="34" charset="0"/>
              </a:rPr>
              <a:pPr>
                <a:spcBef>
                  <a:spcPct val="0"/>
                </a:spcBef>
                <a:buClrTx/>
                <a:buSzTx/>
                <a:buFontTx/>
                <a:buNone/>
              </a:pPr>
              <a:t>34</a:t>
            </a:fld>
            <a:endParaRPr lang="en-US" altLang="en-US" sz="1200">
              <a:latin typeface="Arial Black" panose="020B0A04020102020204" pitchFamily="34" charset="0"/>
            </a:endParaRPr>
          </a:p>
        </p:txBody>
      </p:sp>
      <p:sp>
        <p:nvSpPr>
          <p:cNvPr id="10243" name="Rectangle 2"/>
          <p:cNvSpPr>
            <a:spLocks noGrp="1" noChangeArrowheads="1"/>
          </p:cNvSpPr>
          <p:nvPr>
            <p:ph type="title"/>
          </p:nvPr>
        </p:nvSpPr>
        <p:spPr>
          <a:xfrm>
            <a:off x="2286000" y="0"/>
            <a:ext cx="8229600" cy="1143000"/>
          </a:xfrm>
        </p:spPr>
        <p:txBody>
          <a:bodyPr/>
          <a:lstStyle/>
          <a:p>
            <a:pPr eaLnBrk="1" hangingPunct="1"/>
            <a:r>
              <a:rPr lang="en-US" altLang="en-US" sz="3200" b="1">
                <a:solidFill>
                  <a:srgbClr val="FF0000"/>
                </a:solidFill>
                <a:latin typeface="Times New Roman" panose="02020603050405020304" pitchFamily="18" charset="0"/>
              </a:rPr>
              <a:t>SAU ĂN</a:t>
            </a:r>
          </a:p>
        </p:txBody>
      </p:sp>
      <p:sp>
        <p:nvSpPr>
          <p:cNvPr id="10244" name="Rectangle 3"/>
          <p:cNvSpPr>
            <a:spLocks noGrp="1" noChangeArrowheads="1"/>
          </p:cNvSpPr>
          <p:nvPr>
            <p:ph type="body" idx="1"/>
          </p:nvPr>
        </p:nvSpPr>
        <p:spPr>
          <a:xfrm>
            <a:off x="2120900" y="1320800"/>
            <a:ext cx="8077200" cy="4953000"/>
          </a:xfrm>
        </p:spPr>
        <p:txBody>
          <a:bodyPr/>
          <a:lstStyle/>
          <a:p>
            <a:r>
              <a:rPr lang="vi-VN" altLang="en-US" smtClean="0"/>
              <a:t>Cô lau miệng cho trẻ</a:t>
            </a:r>
            <a:endParaRPr lang="en-US" altLang="en-US" smtClean="0"/>
          </a:p>
          <a:p>
            <a:r>
              <a:rPr lang="vi-VN" altLang="en-US" smtClean="0"/>
              <a:t>Cho trẻ uống nước bằng thìa</a:t>
            </a:r>
            <a:r>
              <a:rPr lang="en-US" altLang="en-US" smtClean="0"/>
              <a:t>.</a:t>
            </a:r>
          </a:p>
          <a:p>
            <a:r>
              <a:rPr lang="pt-BR" altLang="en-US" smtClean="0"/>
              <a:t>Bế đứng trẻ (hoặc bế dựng trẻ trên đùi) 3 - 5 phút. </a:t>
            </a:r>
            <a:endParaRPr lang="en-US" altLang="en-US" smtClean="0"/>
          </a:p>
          <a:p>
            <a:r>
              <a:rPr lang="vi-VN" altLang="en-US" smtClean="0"/>
              <a:t>Giúp trẻ ợ hơi: cô có thể bế trẻ dọc thân, một tay đỡ mông, cằm trẻ đặt trên vai cô, 1 tay cô vuốt nhẹ sau lưng từ dưới lên. </a:t>
            </a:r>
            <a:endParaRPr lang="en-US" altLang="en-US" smtClean="0"/>
          </a:p>
          <a:p>
            <a:r>
              <a:rPr lang="vi-VN" altLang="en-US" smtClean="0"/>
              <a:t>Đặt trẻ nằm xuống nhẹ nhàng, đầu nghiêng qua 1 bên.</a:t>
            </a:r>
            <a:endParaRPr lang="en-US" altLang="en-US" smtClean="0"/>
          </a:p>
          <a:p>
            <a:r>
              <a:rPr lang="vi-VN" altLang="en-US" smtClean="0"/>
              <a:t>Cô thu dọn ly, thìa, xếp bàn ghế, lau sàn nhà, giặt khăn mặt, yếm.</a:t>
            </a:r>
            <a:r>
              <a:rPr lang="en-US" altLang="en-US" smtClean="0"/>
              <a:t> </a:t>
            </a:r>
          </a:p>
        </p:txBody>
      </p:sp>
    </p:spTree>
    <p:extLst>
      <p:ext uri="{BB962C8B-B14F-4D97-AF65-F5344CB8AC3E}">
        <p14:creationId xmlns:p14="http://schemas.microsoft.com/office/powerpoint/2010/main" val="215835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xfrm>
            <a:off x="2009775" y="174625"/>
            <a:ext cx="8229600" cy="1143000"/>
          </a:xfrm>
        </p:spPr>
        <p:txBody>
          <a:bodyPr/>
          <a:lstStyle/>
          <a:p>
            <a:r>
              <a:rPr lang="en-US" altLang="en-US" smtClean="0"/>
              <a:t>Các tư thế giúp trẻ ợ hơi</a:t>
            </a:r>
          </a:p>
        </p:txBody>
      </p:sp>
      <p:sp>
        <p:nvSpPr>
          <p:cNvPr id="11267"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7534B622-5FAE-47D6-B8CE-F4F028596816}" type="slidenum">
              <a:rPr lang="en-US" altLang="en-US" sz="1200">
                <a:latin typeface="Arial Black" panose="020B0A04020102020204" pitchFamily="34" charset="0"/>
              </a:rPr>
              <a:pPr/>
              <a:t>35</a:t>
            </a:fld>
            <a:endParaRPr lang="en-US" altLang="en-US" sz="1200">
              <a:latin typeface="Arial Black" panose="020B0A04020102020204" pitchFamily="34" charset="0"/>
            </a:endParaRPr>
          </a:p>
        </p:txBody>
      </p:sp>
      <p:pic>
        <p:nvPicPr>
          <p:cNvPr id="11268" name="Picture 2" descr="Cách vỗ ợ hơi cho bé: Kiến thức cơ bản, mẹo và các tư thế tốt nhất - Mẹ  khỏe bé vu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24100" y="1524000"/>
            <a:ext cx="7543800" cy="4419600"/>
          </a:xfrm>
        </p:spPr>
      </p:pic>
    </p:spTree>
    <p:extLst>
      <p:ext uri="{BB962C8B-B14F-4D97-AF65-F5344CB8AC3E}">
        <p14:creationId xmlns:p14="http://schemas.microsoft.com/office/powerpoint/2010/main" val="281102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2"/>
          <p:cNvSpPr>
            <a:spLocks noGrp="1"/>
          </p:cNvSpPr>
          <p:nvPr>
            <p:ph type="body" idx="1"/>
          </p:nvPr>
        </p:nvSpPr>
        <p:spPr>
          <a:xfrm>
            <a:off x="4038600" y="835026"/>
            <a:ext cx="4192588" cy="658813"/>
          </a:xfrm>
        </p:spPr>
        <p:txBody>
          <a:bodyPr/>
          <a:lstStyle/>
          <a:p>
            <a:pPr eaLnBrk="1" hangingPunct="1"/>
            <a:r>
              <a:rPr lang="en-US" altLang="en-US" sz="2800">
                <a:solidFill>
                  <a:srgbClr val="7030A0"/>
                </a:solidFill>
              </a:rPr>
              <a:t>Với trẻ ngồi chưa vững</a:t>
            </a:r>
          </a:p>
        </p:txBody>
      </p:sp>
      <p:sp>
        <p:nvSpPr>
          <p:cNvPr id="13315" name="Content Placeholder 4"/>
          <p:cNvSpPr>
            <a:spLocks noGrp="1"/>
          </p:cNvSpPr>
          <p:nvPr>
            <p:ph sz="quarter" idx="2"/>
          </p:nvPr>
        </p:nvSpPr>
        <p:spPr>
          <a:xfrm>
            <a:off x="1846264" y="1711326"/>
            <a:ext cx="4040187" cy="4860925"/>
          </a:xfrm>
        </p:spPr>
        <p:txBody>
          <a:bodyPr/>
          <a:lstStyle/>
          <a:p>
            <a:pPr eaLnBrk="1" hangingPunct="1">
              <a:buFont typeface="Wingdings" panose="05000000000000000000" pitchFamily="2" charset="2"/>
              <a:buChar char="Ø"/>
            </a:pPr>
            <a:r>
              <a:rPr lang="pt-BR" altLang="en-US" smtClean="0"/>
              <a:t> </a:t>
            </a:r>
            <a:r>
              <a:rPr lang="pt-BR" altLang="en-US" sz="2800"/>
              <a:t>Giáo viên bế trẻ ngồi như cho ăn sữa, sao cho chân trẻ không đạp vào bát. </a:t>
            </a:r>
          </a:p>
          <a:p>
            <a:pPr eaLnBrk="1" hangingPunct="1">
              <a:buFont typeface="Wingdings" panose="05000000000000000000" pitchFamily="2" charset="2"/>
              <a:buChar char="Ø"/>
            </a:pPr>
            <a:r>
              <a:rPr lang="pt-BR" altLang="en-US" sz="2800"/>
              <a:t> Xúc cho từng trẻ ăn.</a:t>
            </a:r>
          </a:p>
          <a:p>
            <a:pPr eaLnBrk="1" hangingPunct="1">
              <a:buFont typeface="Wingdings" panose="05000000000000000000" pitchFamily="2" charset="2"/>
              <a:buChar char="Ø"/>
            </a:pPr>
            <a:r>
              <a:rPr lang="pt-BR" altLang="en-US" sz="2800"/>
              <a:t> Chú ý đặt bát xa tầm với để trẻ không chạm tay hoặc làm đổ bát </a:t>
            </a:r>
            <a:endParaRPr lang="en-US" altLang="en-US" sz="2800"/>
          </a:p>
          <a:p>
            <a:pPr eaLnBrk="1" hangingPunct="1">
              <a:buFont typeface="Wingdings" panose="05000000000000000000" pitchFamily="2" charset="2"/>
              <a:buChar char="Ø"/>
            </a:pPr>
            <a:endParaRPr lang="en-US" altLang="en-US" smtClean="0"/>
          </a:p>
        </p:txBody>
      </p:sp>
      <p:pic>
        <p:nvPicPr>
          <p:cNvPr id="133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52389"/>
            <a:ext cx="38893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quarter" idx="4"/>
          </p:nvPr>
        </p:nvSpPr>
        <p:spPr/>
        <p:txBody>
          <a:bodyPr/>
          <a:lstStyle/>
          <a:p>
            <a:endParaRPr lang="en-US"/>
          </a:p>
        </p:txBody>
      </p:sp>
    </p:spTree>
    <p:extLst>
      <p:ext uri="{BB962C8B-B14F-4D97-AF65-F5344CB8AC3E}">
        <p14:creationId xmlns:p14="http://schemas.microsoft.com/office/powerpoint/2010/main" val="95916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sz="half" idx="1"/>
          </p:nvPr>
        </p:nvSpPr>
        <p:spPr>
          <a:xfrm>
            <a:off x="1828800" y="2087563"/>
            <a:ext cx="4038600" cy="2743200"/>
          </a:xfrm>
        </p:spPr>
        <p:txBody>
          <a:bodyPr/>
          <a:lstStyle/>
          <a:p>
            <a:pPr eaLnBrk="1" hangingPunct="1">
              <a:lnSpc>
                <a:spcPct val="150000"/>
              </a:lnSpc>
            </a:pPr>
            <a:r>
              <a:rPr lang="pt-BR" altLang="en-US" smtClean="0"/>
              <a:t>Cho trẻ ngồi vào ghế có tay vịn. </a:t>
            </a:r>
          </a:p>
          <a:p>
            <a:pPr eaLnBrk="1" hangingPunct="1"/>
            <a:r>
              <a:rPr lang="pt-BR" altLang="en-US" smtClean="0"/>
              <a:t>Cô ngồi đối diện để xúc cho trẻ ăn, </a:t>
            </a:r>
            <a:r>
              <a:rPr lang="vi-VN" altLang="en-US" smtClean="0"/>
              <a:t>cho 2 – 3 trẻ ăn một lần</a:t>
            </a:r>
            <a:r>
              <a:rPr lang="en-US" altLang="en-US" smtClean="0"/>
              <a:t> </a:t>
            </a:r>
          </a:p>
          <a:p>
            <a:pPr eaLnBrk="1" hangingPunct="1"/>
            <a:endParaRPr lang="en-US" altLang="en-US" smtClean="0"/>
          </a:p>
        </p:txBody>
      </p:sp>
      <p:pic>
        <p:nvPicPr>
          <p:cNvPr id="14339" name="Picture 2" descr="D:\Dinh duong\Anh To chuc an\IMG_5677.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2057400"/>
            <a:ext cx="4038600" cy="3028950"/>
          </a:xfrm>
          <a:noFill/>
        </p:spPr>
      </p:pic>
      <p:sp>
        <p:nvSpPr>
          <p:cNvPr id="14340" name="Text Placeholder 2"/>
          <p:cNvSpPr txBox="1">
            <a:spLocks/>
          </p:cNvSpPr>
          <p:nvPr/>
        </p:nvSpPr>
        <p:spPr bwMode="auto">
          <a:xfrm>
            <a:off x="4000500" y="1193801"/>
            <a:ext cx="41925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buFont typeface="Wingdings 2" panose="05020102010507070707" pitchFamily="18" charset="2"/>
              <a:buNone/>
            </a:pPr>
            <a:r>
              <a:rPr lang="en-US" altLang="en-US" sz="2800">
                <a:solidFill>
                  <a:srgbClr val="7030A0"/>
                </a:solidFill>
              </a:rPr>
              <a:t>Với trẻ ngồi vững</a:t>
            </a:r>
          </a:p>
        </p:txBody>
      </p:sp>
      <p:sp>
        <p:nvSpPr>
          <p:cNvPr id="14341" name="Title 1"/>
          <p:cNvSpPr>
            <a:spLocks noGrp="1"/>
          </p:cNvSpPr>
          <p:nvPr>
            <p:ph type="title"/>
          </p:nvPr>
        </p:nvSpPr>
        <p:spPr>
          <a:xfrm>
            <a:off x="1530350" y="277814"/>
            <a:ext cx="3886200" cy="547687"/>
          </a:xfrm>
          <a:solidFill>
            <a:schemeClr val="bg1"/>
          </a:solidFill>
        </p:spPr>
        <p:txBody>
          <a:bodyPr/>
          <a:lstStyle/>
          <a:p>
            <a:pPr algn="ctr" eaLnBrk="1" hangingPunct="1"/>
            <a:r>
              <a:rPr lang="en-US" altLang="en-US" sz="3200" b="1">
                <a:solidFill>
                  <a:srgbClr val="FF0000"/>
                </a:solidFill>
                <a:latin typeface="Times New Roman" panose="02020603050405020304" pitchFamily="18" charset="0"/>
                <a:cs typeface="Times New Roman" panose="02020603050405020304" pitchFamily="18" charset="0"/>
              </a:rPr>
              <a:t>Cho trẻ ăn bột</a:t>
            </a:r>
          </a:p>
        </p:txBody>
      </p:sp>
    </p:spTree>
    <p:extLst>
      <p:ext uri="{BB962C8B-B14F-4D97-AF65-F5344CB8AC3E}">
        <p14:creationId xmlns:p14="http://schemas.microsoft.com/office/powerpoint/2010/main" val="18006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905000" y="304800"/>
            <a:ext cx="8382000" cy="7620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a:spcBef>
                <a:spcPts val="1200"/>
              </a:spcBef>
              <a:defRPr/>
            </a:pPr>
            <a:r>
              <a:rPr lang="en-US" sz="3200" b="1" dirty="0">
                <a:solidFill>
                  <a:srgbClr val="C00000"/>
                </a:solidFill>
              </a:rPr>
              <a:t>Cho </a:t>
            </a:r>
            <a:r>
              <a:rPr lang="en-US" sz="3200" b="1" dirty="0" err="1">
                <a:solidFill>
                  <a:srgbClr val="C00000"/>
                </a:solidFill>
              </a:rPr>
              <a:t>trẻ</a:t>
            </a:r>
            <a:r>
              <a:rPr lang="en-US" sz="3200" b="1" dirty="0">
                <a:solidFill>
                  <a:srgbClr val="C00000"/>
                </a:solidFill>
              </a:rPr>
              <a:t> </a:t>
            </a:r>
            <a:r>
              <a:rPr lang="en-US" sz="3200" b="1" dirty="0" err="1">
                <a:solidFill>
                  <a:srgbClr val="C00000"/>
                </a:solidFill>
              </a:rPr>
              <a:t>ăn</a:t>
            </a:r>
            <a:r>
              <a:rPr lang="en-US" sz="3200" b="1" dirty="0">
                <a:solidFill>
                  <a:srgbClr val="C00000"/>
                </a:solidFill>
              </a:rPr>
              <a:t> </a:t>
            </a:r>
            <a:r>
              <a:rPr lang="en-US" sz="3200" b="1" dirty="0" err="1">
                <a:solidFill>
                  <a:srgbClr val="C00000"/>
                </a:solidFill>
              </a:rPr>
              <a:t>cháo</a:t>
            </a:r>
            <a:endParaRPr lang="en-SG" sz="3200" dirty="0">
              <a:solidFill>
                <a:srgbClr val="C00000"/>
              </a:solidFill>
              <a:effectLst>
                <a:outerShdw blurRad="38100" dist="38100" dir="2700000" algn="tl">
                  <a:srgbClr val="000000">
                    <a:alpha val="43137"/>
                  </a:srgbClr>
                </a:outerShdw>
              </a:effectLst>
              <a:latin typeface="+mj-lt"/>
            </a:endParaRPr>
          </a:p>
        </p:txBody>
      </p:sp>
      <p:sp>
        <p:nvSpPr>
          <p:cNvPr id="15363" name="Rectangle 2"/>
          <p:cNvSpPr>
            <a:spLocks noChangeArrowheads="1"/>
          </p:cNvSpPr>
          <p:nvPr/>
        </p:nvSpPr>
        <p:spPr bwMode="auto">
          <a:xfrm>
            <a:off x="2133600" y="1752600"/>
            <a:ext cx="3352800" cy="402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285750" algn="l"/>
              </a:tabLst>
              <a:defRPr sz="2400">
                <a:solidFill>
                  <a:schemeClr val="tx1"/>
                </a:solidFill>
                <a:latin typeface="Times New Roman" panose="02020603050405020304" pitchFamily="18" charset="0"/>
                <a:cs typeface="Times New Roman" panose="02020603050405020304" pitchFamily="18" charset="0"/>
              </a:defRPr>
            </a:lvl1pPr>
            <a:lvl2pPr marL="742950" indent="-285750">
              <a:tabLst>
                <a:tab pos="285750" algn="l"/>
              </a:tabLst>
              <a:defRPr sz="2400">
                <a:solidFill>
                  <a:schemeClr val="tx1"/>
                </a:solidFill>
                <a:latin typeface="Times New Roman" panose="02020603050405020304" pitchFamily="18" charset="0"/>
                <a:cs typeface="Times New Roman" panose="02020603050405020304" pitchFamily="18" charset="0"/>
              </a:defRPr>
            </a:lvl2pPr>
            <a:lvl3pPr marL="1143000" indent="-228600">
              <a:tabLst>
                <a:tab pos="28575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tabLst>
                <a:tab pos="285750" algn="l"/>
              </a:tabLst>
              <a:defRPr sz="2400">
                <a:solidFill>
                  <a:schemeClr val="tx1"/>
                </a:solidFill>
                <a:latin typeface="Times New Roman" panose="02020603050405020304" pitchFamily="18" charset="0"/>
                <a:cs typeface="Times New Roman" panose="02020603050405020304" pitchFamily="18" charset="0"/>
              </a:defRPr>
            </a:lvl4pPr>
            <a:lvl5pPr marL="2057400" indent="-228600">
              <a:tabLst>
                <a:tab pos="285750" algn="l"/>
              </a:tabLst>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9pPr>
          </a:lstStyle>
          <a:p>
            <a:pPr algn="just">
              <a:lnSpc>
                <a:spcPct val="150000"/>
              </a:lnSpc>
              <a:spcBef>
                <a:spcPts val="363"/>
              </a:spcBef>
              <a:spcAft>
                <a:spcPts val="363"/>
              </a:spcAft>
              <a:buFont typeface="Wingdings" panose="05000000000000000000" pitchFamily="2" charset="2"/>
              <a:buChar char="ü"/>
            </a:pPr>
            <a:r>
              <a:rPr lang="vi-VN" altLang="en-US">
                <a:solidFill>
                  <a:srgbClr val="000000"/>
                </a:solidFill>
              </a:rPr>
              <a:t>Cho trẻ ngồi trên ghế, cô ngồi đối diện và xúc cho  3-5 trẻ  ăn một lần.</a:t>
            </a:r>
            <a:endParaRPr lang="en-US" altLang="en-US" sz="1800">
              <a:latin typeface="Calibri" panose="020F0502020204030204" pitchFamily="34" charset="0"/>
            </a:endParaRPr>
          </a:p>
          <a:p>
            <a:pPr>
              <a:lnSpc>
                <a:spcPct val="150000"/>
              </a:lnSpc>
              <a:buFont typeface="Wingdings" panose="05000000000000000000" pitchFamily="2" charset="2"/>
              <a:buChar char="ü"/>
            </a:pPr>
            <a:r>
              <a:rPr lang="vi-VN" altLang="en-US">
                <a:solidFill>
                  <a:srgbClr val="000000"/>
                </a:solidFill>
              </a:rPr>
              <a:t>Cuối bữa cô có thể cho trẻ tập xúc ăn những thìa cuối </a:t>
            </a:r>
            <a:endParaRPr lang="en-US" altLang="en-US"/>
          </a:p>
        </p:txBody>
      </p:sp>
    </p:spTree>
    <p:extLst>
      <p:ext uri="{BB962C8B-B14F-4D97-AF65-F5344CB8AC3E}">
        <p14:creationId xmlns:p14="http://schemas.microsoft.com/office/powerpoint/2010/main" val="281704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C9923412-809C-459F-9F38-E08D6EFC48B6}" type="slidenum">
              <a:rPr lang="en-US" altLang="en-US" sz="1200">
                <a:latin typeface="Arial Black" panose="020B0A04020102020204" pitchFamily="34" charset="0"/>
              </a:rPr>
              <a:pPr>
                <a:spcBef>
                  <a:spcPct val="0"/>
                </a:spcBef>
                <a:buClrTx/>
                <a:buSzTx/>
                <a:buFontTx/>
                <a:buNone/>
              </a:pPr>
              <a:t>39</a:t>
            </a:fld>
            <a:endParaRPr lang="en-US" altLang="en-US" sz="1200">
              <a:latin typeface="Arial Black" panose="020B0A04020102020204" pitchFamily="34" charset="0"/>
            </a:endParaRPr>
          </a:p>
        </p:txBody>
      </p:sp>
      <p:sp>
        <p:nvSpPr>
          <p:cNvPr id="16387" name="Rectangle 2"/>
          <p:cNvSpPr>
            <a:spLocks noGrp="1" noChangeArrowheads="1"/>
          </p:cNvSpPr>
          <p:nvPr>
            <p:ph type="title"/>
          </p:nvPr>
        </p:nvSpPr>
        <p:spPr>
          <a:xfrm>
            <a:off x="1981200" y="228600"/>
            <a:ext cx="8229600" cy="1187450"/>
          </a:xfrm>
        </p:spPr>
        <p:txBody>
          <a:bodyPr/>
          <a:lstStyle/>
          <a:p>
            <a:pPr eaLnBrk="1" hangingPunct="1"/>
            <a:r>
              <a:rPr lang="en-US" altLang="en-US" sz="2800" b="1">
                <a:solidFill>
                  <a:srgbClr val="FF0000"/>
                </a:solidFill>
                <a:latin typeface="Times New Roman" panose="02020603050405020304" pitchFamily="18" charset="0"/>
              </a:rPr>
              <a:t>SAU ĂN</a:t>
            </a:r>
            <a:endParaRPr lang="en-US" altLang="en-US" sz="2800">
              <a:solidFill>
                <a:schemeClr val="tx1"/>
              </a:solidFill>
            </a:endParaRPr>
          </a:p>
        </p:txBody>
      </p:sp>
      <p:sp>
        <p:nvSpPr>
          <p:cNvPr id="16388" name="Rectangle 3"/>
          <p:cNvSpPr>
            <a:spLocks noGrp="1" noChangeArrowheads="1"/>
          </p:cNvSpPr>
          <p:nvPr>
            <p:ph type="body" idx="1"/>
          </p:nvPr>
        </p:nvSpPr>
        <p:spPr>
          <a:xfrm>
            <a:off x="2057400" y="1676400"/>
            <a:ext cx="8077200" cy="4419600"/>
          </a:xfrm>
        </p:spPr>
        <p:txBody>
          <a:bodyPr/>
          <a:lstStyle/>
          <a:p>
            <a:r>
              <a:rPr lang="vi-VN" altLang="en-US" smtClean="0"/>
              <a:t>Lau mặt, lau tay cho trẻ tại bàn ăn.</a:t>
            </a:r>
            <a:endParaRPr lang="en-US" altLang="en-US" smtClean="0"/>
          </a:p>
          <a:p>
            <a:r>
              <a:rPr lang="vi-VN" altLang="en-US" smtClean="0"/>
              <a:t>Cho trẻ uống nước bằng thìa, đối với trẻ từ 8 tháng có thể tập uống nước bằng </a:t>
            </a:r>
            <a:r>
              <a:rPr lang="en-US" altLang="en-US" smtClean="0">
                <a:latin typeface="Times New Roman" panose="02020603050405020304" pitchFamily="18" charset="0"/>
                <a:cs typeface="Times New Roman" panose="02020603050405020304" pitchFamily="18" charset="0"/>
              </a:rPr>
              <a:t>cốc / </a:t>
            </a:r>
            <a:r>
              <a:rPr lang="vi-VN" altLang="en-US" smtClean="0">
                <a:cs typeface="Times New Roman" panose="02020603050405020304" pitchFamily="18" charset="0"/>
              </a:rPr>
              <a:t>ly.</a:t>
            </a:r>
            <a:endParaRPr lang="en-US" altLang="en-US" smtClean="0">
              <a:latin typeface="Times New Roman" panose="02020603050405020304" pitchFamily="18" charset="0"/>
              <a:cs typeface="Times New Roman" panose="02020603050405020304" pitchFamily="18" charset="0"/>
            </a:endParaRPr>
          </a:p>
          <a:p>
            <a:r>
              <a:rPr lang="vi-VN" altLang="en-US" smtClean="0">
                <a:cs typeface="Times New Roman" panose="02020603050405020304" pitchFamily="18" charset="0"/>
              </a:rPr>
              <a:t>Cho trẻ đi vệ sinh.</a:t>
            </a:r>
            <a:endParaRPr lang="en-US" altLang="en-US" smtClean="0">
              <a:latin typeface="Times New Roman" panose="02020603050405020304" pitchFamily="18" charset="0"/>
              <a:cs typeface="Times New Roman" panose="02020603050405020304" pitchFamily="18" charset="0"/>
            </a:endParaRPr>
          </a:p>
          <a:p>
            <a:r>
              <a:rPr lang="vi-VN" altLang="en-US" smtClean="0"/>
              <a:t>Cô thu dọn bát, thìa, xếp bàn ghế, lau sàn nhà, giặt khăn mặt, yếm</a:t>
            </a:r>
            <a:r>
              <a:rPr lang="en-US" altLang="en-US" smtClean="0"/>
              <a:t> </a:t>
            </a:r>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19049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A6550FAA-17F7-E941-9B42-B3D854BB692B}"/>
              </a:ext>
            </a:extLst>
          </p:cNvPr>
          <p:cNvSpPr>
            <a:spLocks noGrp="1"/>
          </p:cNvSpPr>
          <p:nvPr>
            <p:ph type="title"/>
          </p:nvPr>
        </p:nvSpPr>
        <p:spPr>
          <a:xfrm>
            <a:off x="1204166" y="312775"/>
            <a:ext cx="8224837" cy="739573"/>
          </a:xfrm>
        </p:spPr>
        <p:txBody>
          <a:bodyPr>
            <a:normAutofit/>
          </a:bodyPr>
          <a:lstStyle/>
          <a:p>
            <a:pPr algn="ctr" eaLnBrk="1" hangingPunct="1"/>
            <a:r>
              <a:rPr lang="en-US" altLang="en-US" sz="2800" b="1" dirty="0">
                <a:latin typeface="Times New Roman" panose="02020603050405020304" pitchFamily="18" charset="0"/>
                <a:cs typeface="Times New Roman" panose="02020603050405020304" pitchFamily="18" charset="0"/>
              </a:rPr>
              <a:t> NỘI DUNG 1</a:t>
            </a:r>
            <a:r>
              <a:rPr lang="en-US" altLang="en-US" sz="2800" dirty="0">
                <a:latin typeface="Times New Roman" panose="02020603050405020304" pitchFamily="18" charset="0"/>
                <a:cs typeface="Times New Roman" panose="02020603050405020304" pitchFamily="18" charset="0"/>
              </a:rPr>
              <a:t> </a:t>
            </a:r>
          </a:p>
        </p:txBody>
      </p:sp>
      <p:sp>
        <p:nvSpPr>
          <p:cNvPr id="14339" name="Slide Number Placeholder 33">
            <a:extLst>
              <a:ext uri="{FF2B5EF4-FFF2-40B4-BE49-F238E27FC236}">
                <a16:creationId xmlns:a16="http://schemas.microsoft.com/office/drawing/2014/main" xmlns="" id="{B758AA6E-5A08-A548-80C7-223100CF4A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5B09C87-AC79-6E42-96CF-85B779CBA635}" type="slidenum">
              <a:rPr lang="en-US" altLang="en-US">
                <a:solidFill>
                  <a:srgbClr val="045C75"/>
                </a:solidFill>
              </a:rPr>
              <a:pPr/>
              <a:t>4</a:t>
            </a:fld>
            <a:endParaRPr lang="en-US" altLang="en-US">
              <a:solidFill>
                <a:srgbClr val="045C75"/>
              </a:solidFill>
            </a:endParaRPr>
          </a:p>
        </p:txBody>
      </p:sp>
      <p:sp>
        <p:nvSpPr>
          <p:cNvPr id="14343" name="Rectangle 9">
            <a:extLst>
              <a:ext uri="{FF2B5EF4-FFF2-40B4-BE49-F238E27FC236}">
                <a16:creationId xmlns:a16="http://schemas.microsoft.com/office/drawing/2014/main" xmlns="" id="{E9BDD2FD-0C7C-4440-93F0-BDF3179BDFD2}"/>
              </a:ext>
            </a:extLst>
          </p:cNvPr>
          <p:cNvSpPr>
            <a:spLocks noChangeArrowheads="1"/>
          </p:cNvSpPr>
          <p:nvPr/>
        </p:nvSpPr>
        <p:spPr bwMode="auto">
          <a:xfrm>
            <a:off x="519953" y="1327458"/>
            <a:ext cx="111520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0" algn="ctr"/>
            <a:r>
              <a:rPr lang="en-US" sz="4000" b="1" dirty="0">
                <a:solidFill>
                  <a:srgbClr val="FF0000"/>
                </a:solidFill>
                <a:latin typeface="Times New Roman" panose="02020603050405020304" pitchFamily="18" charset="0"/>
                <a:cs typeface="Times New Roman" panose="02020603050405020304" pitchFamily="18" charset="0"/>
              </a:rPr>
              <a:t>TỔ CHỨC HOẠT ĐỘNG NUÔI DƯỠNG TRẺ </a:t>
            </a:r>
            <a:r>
              <a:rPr lang="en-US" sz="4000" dirty="0">
                <a:solidFill>
                  <a:srgbClr val="FF0000"/>
                </a:solidFill>
                <a:latin typeface="Times New Roman" panose="02020603050405020304" pitchFamily="18" charset="0"/>
                <a:cs typeface="Times New Roman" panose="02020603050405020304" pitchFamily="18" charset="0"/>
              </a:rPr>
              <a:t> </a:t>
            </a:r>
          </a:p>
        </p:txBody>
      </p:sp>
      <p:sp>
        <p:nvSpPr>
          <p:cNvPr id="13" name="Rounded Rectangle 4">
            <a:extLst>
              <a:ext uri="{FF2B5EF4-FFF2-40B4-BE49-F238E27FC236}">
                <a16:creationId xmlns:a16="http://schemas.microsoft.com/office/drawing/2014/main" xmlns="" id="{9E267EF8-22C9-D541-97AC-D212EE2891E0}"/>
              </a:ext>
            </a:extLst>
          </p:cNvPr>
          <p:cNvSpPr txBox="1"/>
          <p:nvPr/>
        </p:nvSpPr>
        <p:spPr>
          <a:xfrm>
            <a:off x="1065213" y="2571871"/>
            <a:ext cx="11126787" cy="23846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marL="457200" lvl="0" indent="-457200" algn="just" defTabSz="844550">
              <a:lnSpc>
                <a:spcPct val="150000"/>
              </a:lnSpc>
              <a:spcBef>
                <a:spcPct val="0"/>
              </a:spcBef>
              <a:spcAft>
                <a:spcPct val="35000"/>
              </a:spcAft>
              <a:buAutoNum type="arabicPeriod"/>
            </a:pPr>
            <a:r>
              <a:rPr lang="en-US" sz="3200" dirty="0" err="1">
                <a:solidFill>
                  <a:schemeClr val="tx2"/>
                </a:solidFill>
                <a:latin typeface="Times New Roman" panose="02020603050405020304" pitchFamily="18" charset="0"/>
                <a:cs typeface="Times New Roman" panose="02020603050405020304" pitchFamily="18" charset="0"/>
              </a:rPr>
              <a:t>Y</a:t>
            </a:r>
            <a:r>
              <a:rPr lang="en-US" sz="3200" kern="1200" dirty="0" err="1">
                <a:solidFill>
                  <a:schemeClr val="tx2"/>
                </a:solidFill>
                <a:latin typeface="Times New Roman" panose="02020603050405020304" pitchFamily="18" charset="0"/>
                <a:cs typeface="Times New Roman" panose="02020603050405020304" pitchFamily="18" charset="0"/>
              </a:rPr>
              <a:t>êu</a:t>
            </a:r>
            <a:r>
              <a:rPr lang="en-US" sz="3200" kern="1200" dirty="0">
                <a:solidFill>
                  <a:schemeClr val="tx2"/>
                </a:solidFill>
                <a:latin typeface="Times New Roman" panose="02020603050405020304" pitchFamily="18" charset="0"/>
                <a:cs typeface="Times New Roman" panose="02020603050405020304" pitchFamily="18" charset="0"/>
              </a:rPr>
              <a:t> </a:t>
            </a:r>
            <a:r>
              <a:rPr lang="en-US" sz="3200" kern="1200" dirty="0" err="1">
                <a:solidFill>
                  <a:schemeClr val="tx2"/>
                </a:solidFill>
                <a:latin typeface="Times New Roman" panose="02020603050405020304" pitchFamily="18" charset="0"/>
                <a:cs typeface="Times New Roman" panose="02020603050405020304" pitchFamily="18" charset="0"/>
              </a:rPr>
              <a:t>cầu</a:t>
            </a:r>
            <a:r>
              <a:rPr lang="en-US" sz="3200" kern="1200" dirty="0">
                <a:solidFill>
                  <a:schemeClr val="tx2"/>
                </a:solidFill>
                <a:latin typeface="Times New Roman" panose="02020603050405020304" pitchFamily="18" charset="0"/>
                <a:cs typeface="Times New Roman" panose="02020603050405020304" pitchFamily="18" charset="0"/>
              </a:rPr>
              <a:t> </a:t>
            </a:r>
            <a:r>
              <a:rPr lang="en-US" sz="3200" kern="1200" dirty="0" err="1">
                <a:solidFill>
                  <a:schemeClr val="tx2"/>
                </a:solidFill>
                <a:latin typeface="Times New Roman" panose="02020603050405020304" pitchFamily="18" charset="0"/>
                <a:cs typeface="Times New Roman" panose="02020603050405020304" pitchFamily="18" charset="0"/>
              </a:rPr>
              <a:t>trong</a:t>
            </a:r>
            <a:r>
              <a:rPr lang="en-US" sz="3200" kern="1200" dirty="0">
                <a:solidFill>
                  <a:schemeClr val="tx2"/>
                </a:solidFill>
                <a:latin typeface="Times New Roman" panose="02020603050405020304" pitchFamily="18" charset="0"/>
                <a:cs typeface="Times New Roman" panose="02020603050405020304" pitchFamily="18" charset="0"/>
              </a:rPr>
              <a:t> </a:t>
            </a:r>
            <a:r>
              <a:rPr lang="en-US" sz="3200" kern="1200" dirty="0" err="1">
                <a:solidFill>
                  <a:schemeClr val="tx2"/>
                </a:solidFill>
                <a:latin typeface="Times New Roman" panose="02020603050405020304" pitchFamily="18" charset="0"/>
                <a:cs typeface="Times New Roman" panose="02020603050405020304" pitchFamily="18" charset="0"/>
              </a:rPr>
              <a:t>quản</a:t>
            </a:r>
            <a:r>
              <a:rPr lang="en-US" sz="3200" kern="1200" dirty="0">
                <a:solidFill>
                  <a:schemeClr val="tx2"/>
                </a:solidFill>
                <a:latin typeface="Times New Roman" panose="02020603050405020304" pitchFamily="18" charset="0"/>
                <a:cs typeface="Times New Roman" panose="02020603050405020304" pitchFamily="18" charset="0"/>
              </a:rPr>
              <a:t> </a:t>
            </a:r>
            <a:r>
              <a:rPr lang="en-US" sz="3200" kern="1200" dirty="0" err="1">
                <a:solidFill>
                  <a:schemeClr val="tx2"/>
                </a:solidFill>
                <a:latin typeface="Times New Roman" panose="02020603050405020304" pitchFamily="18" charset="0"/>
                <a:cs typeface="Times New Roman" panose="02020603050405020304" pitchFamily="18" charset="0"/>
              </a:rPr>
              <a:t>lý</a:t>
            </a:r>
            <a:r>
              <a:rPr lang="en-US" sz="3200" kern="1200" dirty="0">
                <a:solidFill>
                  <a:schemeClr val="tx2"/>
                </a:solidFill>
                <a:latin typeface="Times New Roman" panose="02020603050405020304" pitchFamily="18" charset="0"/>
                <a:cs typeface="Times New Roman" panose="02020603050405020304" pitchFamily="18" charset="0"/>
              </a:rPr>
              <a:t> </a:t>
            </a:r>
            <a:r>
              <a:rPr lang="en-US" sz="3200" kern="1200" dirty="0" err="1">
                <a:solidFill>
                  <a:schemeClr val="tx2"/>
                </a:solidFill>
                <a:latin typeface="Times New Roman" panose="02020603050405020304" pitchFamily="18" charset="0"/>
                <a:cs typeface="Times New Roman" panose="02020603050405020304" pitchFamily="18" charset="0"/>
              </a:rPr>
              <a:t>đối</a:t>
            </a:r>
            <a:r>
              <a:rPr lang="en-US" sz="3200" kern="1200" dirty="0">
                <a:solidFill>
                  <a:schemeClr val="tx2"/>
                </a:solidFill>
                <a:latin typeface="Times New Roman" panose="02020603050405020304" pitchFamily="18" charset="0"/>
                <a:cs typeface="Times New Roman" panose="02020603050405020304" pitchFamily="18" charset="0"/>
              </a:rPr>
              <a:t> </a:t>
            </a:r>
            <a:r>
              <a:rPr lang="en-US" sz="3200" kern="1200" dirty="0" err="1">
                <a:solidFill>
                  <a:schemeClr val="tx2"/>
                </a:solidFill>
                <a:latin typeface="Times New Roman" panose="02020603050405020304" pitchFamily="18" charset="0"/>
                <a:cs typeface="Times New Roman" panose="02020603050405020304" pitchFamily="18" charset="0"/>
              </a:rPr>
              <a:t>với</a:t>
            </a:r>
            <a:r>
              <a:rPr lang="en-US" sz="3200" kern="1200" dirty="0">
                <a:solidFill>
                  <a:schemeClr val="tx2"/>
                </a:solidFill>
                <a:latin typeface="Times New Roman" panose="02020603050405020304" pitchFamily="18" charset="0"/>
                <a:cs typeface="Times New Roman" panose="02020603050405020304" pitchFamily="18" charset="0"/>
              </a:rPr>
              <a:t> </a:t>
            </a:r>
            <a:r>
              <a:rPr lang="en-US" sz="3200" kern="1200" dirty="0" err="1">
                <a:solidFill>
                  <a:schemeClr val="tx2"/>
                </a:solidFill>
                <a:latin typeface="Times New Roman" panose="02020603050405020304" pitchFamily="18" charset="0"/>
                <a:cs typeface="Times New Roman" panose="02020603050405020304" pitchFamily="18" charset="0"/>
              </a:rPr>
              <a:t>bữa</a:t>
            </a:r>
            <a:r>
              <a:rPr lang="en-US" sz="3200" kern="1200" dirty="0">
                <a:solidFill>
                  <a:schemeClr val="tx2"/>
                </a:solidFill>
                <a:latin typeface="Times New Roman" panose="02020603050405020304" pitchFamily="18" charset="0"/>
                <a:cs typeface="Times New Roman" panose="02020603050405020304" pitchFamily="18" charset="0"/>
              </a:rPr>
              <a:t> </a:t>
            </a:r>
            <a:r>
              <a:rPr lang="en-US" sz="3200" kern="1200" dirty="0" err="1">
                <a:solidFill>
                  <a:schemeClr val="tx2"/>
                </a:solidFill>
                <a:latin typeface="Times New Roman" panose="02020603050405020304" pitchFamily="18" charset="0"/>
                <a:cs typeface="Times New Roman" panose="02020603050405020304" pitchFamily="18" charset="0"/>
              </a:rPr>
              <a:t>ăn</a:t>
            </a:r>
            <a:r>
              <a:rPr lang="en-US" sz="3200" kern="1200" dirty="0">
                <a:solidFill>
                  <a:schemeClr val="tx2"/>
                </a:solidFill>
                <a:latin typeface="Times New Roman" panose="02020603050405020304" pitchFamily="18" charset="0"/>
                <a:cs typeface="Times New Roman" panose="02020603050405020304" pitchFamily="18" charset="0"/>
              </a:rPr>
              <a:t> </a:t>
            </a:r>
            <a:r>
              <a:rPr lang="en-US" sz="3200" kern="1200" dirty="0" err="1">
                <a:solidFill>
                  <a:schemeClr val="tx2"/>
                </a:solidFill>
                <a:latin typeface="Times New Roman" panose="02020603050405020304" pitchFamily="18" charset="0"/>
                <a:cs typeface="Times New Roman" panose="02020603050405020304" pitchFamily="18" charset="0"/>
              </a:rPr>
              <a:t>của</a:t>
            </a:r>
            <a:r>
              <a:rPr lang="en-US" sz="3200" kern="1200" dirty="0">
                <a:solidFill>
                  <a:schemeClr val="tx2"/>
                </a:solidFill>
                <a:latin typeface="Times New Roman" panose="02020603050405020304" pitchFamily="18" charset="0"/>
                <a:cs typeface="Times New Roman" panose="02020603050405020304" pitchFamily="18" charset="0"/>
              </a:rPr>
              <a:t> </a:t>
            </a:r>
            <a:r>
              <a:rPr lang="en-US" sz="3200" kern="1200" dirty="0" err="1">
                <a:solidFill>
                  <a:schemeClr val="tx2"/>
                </a:solidFill>
                <a:latin typeface="Times New Roman" panose="02020603050405020304" pitchFamily="18" charset="0"/>
                <a:cs typeface="Times New Roman" panose="02020603050405020304" pitchFamily="18" charset="0"/>
              </a:rPr>
              <a:t>trẻ</a:t>
            </a:r>
            <a:r>
              <a:rPr lang="en-US" sz="3200" kern="1200" dirty="0">
                <a:solidFill>
                  <a:schemeClr val="tx2"/>
                </a:solidFill>
                <a:latin typeface="Times New Roman" panose="02020603050405020304" pitchFamily="18" charset="0"/>
                <a:cs typeface="Times New Roman" panose="02020603050405020304" pitchFamily="18" charset="0"/>
              </a:rPr>
              <a:t> </a:t>
            </a:r>
            <a:r>
              <a:rPr lang="en-US" sz="3200" kern="1200" dirty="0" err="1">
                <a:solidFill>
                  <a:schemeClr val="tx2"/>
                </a:solidFill>
                <a:latin typeface="Times New Roman" panose="02020603050405020304" pitchFamily="18" charset="0"/>
                <a:cs typeface="Times New Roman" panose="02020603050405020304" pitchFamily="18" charset="0"/>
              </a:rPr>
              <a:t>tại</a:t>
            </a:r>
            <a:r>
              <a:rPr lang="en-US" sz="3200" kern="1200" dirty="0">
                <a:solidFill>
                  <a:schemeClr val="tx2"/>
                </a:solidFill>
                <a:latin typeface="Times New Roman" panose="02020603050405020304" pitchFamily="18" charset="0"/>
                <a:cs typeface="Times New Roman" panose="02020603050405020304" pitchFamily="18" charset="0"/>
              </a:rPr>
              <a:t> </a:t>
            </a:r>
            <a:r>
              <a:rPr lang="en-US" sz="3200" kern="1200" dirty="0" err="1">
                <a:solidFill>
                  <a:schemeClr val="tx2"/>
                </a:solidFill>
                <a:latin typeface="Times New Roman" panose="02020603050405020304" pitchFamily="18" charset="0"/>
                <a:cs typeface="Times New Roman" panose="02020603050405020304" pitchFamily="18" charset="0"/>
              </a:rPr>
              <a:t>cơ</a:t>
            </a:r>
            <a:r>
              <a:rPr lang="en-US" sz="3200" kern="1200" dirty="0">
                <a:solidFill>
                  <a:schemeClr val="tx2"/>
                </a:solidFill>
                <a:latin typeface="Times New Roman" panose="02020603050405020304" pitchFamily="18" charset="0"/>
                <a:cs typeface="Times New Roman" panose="02020603050405020304" pitchFamily="18" charset="0"/>
              </a:rPr>
              <a:t> </a:t>
            </a:r>
            <a:r>
              <a:rPr lang="en-US" sz="3200" kern="1200" dirty="0" err="1">
                <a:solidFill>
                  <a:schemeClr val="tx2"/>
                </a:solidFill>
                <a:latin typeface="Times New Roman" panose="02020603050405020304" pitchFamily="18" charset="0"/>
                <a:cs typeface="Times New Roman" panose="02020603050405020304" pitchFamily="18" charset="0"/>
              </a:rPr>
              <a:t>sở</a:t>
            </a:r>
            <a:r>
              <a:rPr lang="en-US" sz="3200" kern="1200" dirty="0">
                <a:solidFill>
                  <a:schemeClr val="tx2"/>
                </a:solidFill>
                <a:latin typeface="Times New Roman" panose="02020603050405020304" pitchFamily="18" charset="0"/>
                <a:cs typeface="Times New Roman" panose="02020603050405020304" pitchFamily="18" charset="0"/>
              </a:rPr>
              <a:t> GDMN</a:t>
            </a:r>
          </a:p>
          <a:p>
            <a:pPr marL="457200" lvl="0" indent="-457200" algn="just" defTabSz="844550">
              <a:lnSpc>
                <a:spcPct val="150000"/>
              </a:lnSpc>
              <a:spcBef>
                <a:spcPct val="0"/>
              </a:spcBef>
              <a:spcAft>
                <a:spcPct val="35000"/>
              </a:spcAft>
              <a:buAutoNum type="arabicPeriod"/>
            </a:pPr>
            <a:r>
              <a:rPr lang="en-US" sz="3200" dirty="0" err="1">
                <a:solidFill>
                  <a:schemeClr val="tx2"/>
                </a:solidFill>
                <a:latin typeface="Times New Roman" panose="02020603050405020304" pitchFamily="18" charset="0"/>
                <a:cs typeface="Times New Roman" panose="02020603050405020304" pitchFamily="18" charset="0"/>
              </a:rPr>
              <a:t>Quản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lí</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đảm</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bảo</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các</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điều</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kiện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phục</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vụ</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công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tác</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tổ</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chức</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ăn</a:t>
            </a:r>
            <a:endParaRPr lang="en-US" sz="3200" dirty="0">
              <a:solidFill>
                <a:schemeClr val="tx2"/>
              </a:solidFill>
              <a:latin typeface="Times New Roman" panose="02020603050405020304" pitchFamily="18" charset="0"/>
              <a:cs typeface="Times New Roman" panose="02020603050405020304" pitchFamily="18" charset="0"/>
            </a:endParaRPr>
          </a:p>
          <a:p>
            <a:pPr marL="457200" indent="-457200" algn="just" defTabSz="844550">
              <a:lnSpc>
                <a:spcPct val="150000"/>
              </a:lnSpc>
              <a:spcBef>
                <a:spcPct val="0"/>
              </a:spcBef>
              <a:spcAft>
                <a:spcPct val="35000"/>
              </a:spcAft>
              <a:buFontTx/>
              <a:buAutoNum type="arabicPeriod"/>
            </a:pPr>
            <a:r>
              <a:rPr lang="en-US" sz="3200" dirty="0" err="1">
                <a:solidFill>
                  <a:schemeClr val="tx2"/>
                </a:solidFill>
                <a:latin typeface="Times New Roman" panose="02020603050405020304" pitchFamily="18" charset="0"/>
                <a:cs typeface="Times New Roman" panose="02020603050405020304" pitchFamily="18" charset="0"/>
              </a:rPr>
              <a:t>Hướng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dẫn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tổ</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chức</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bữa</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ăn</a:t>
            </a:r>
            <a:r>
              <a:rPr lang="en-US" sz="3200" dirty="0">
                <a:solidFill>
                  <a:schemeClr val="tx2"/>
                </a:solidFill>
                <a:latin typeface="Times New Roman" panose="02020603050405020304" pitchFamily="18" charset="0"/>
                <a:cs typeface="Times New Roman" panose="02020603050405020304" pitchFamily="18" charset="0"/>
              </a:rPr>
              <a:t> </a:t>
            </a:r>
          </a:p>
        </p:txBody>
      </p:sp>
    </p:spTree>
  </p:cSld>
  <p:clrMapOvr>
    <a:masterClrMapping/>
  </p:clrMapOvr>
  <p:transition spd="med">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1828800" y="1349375"/>
            <a:ext cx="8458200" cy="312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lnSpc>
                <a:spcPct val="120000"/>
              </a:lnSpc>
              <a:spcBef>
                <a:spcPts val="363"/>
              </a:spcBef>
              <a:spcAft>
                <a:spcPts val="363"/>
              </a:spcAft>
              <a:buFont typeface="Times New Roman" panose="02020603050405020304" pitchFamily="18" charset="0"/>
              <a:buChar char="-"/>
            </a:pPr>
            <a:r>
              <a:rPr lang="pt-BR" altLang="en-US"/>
              <a:t>Vị trí ngồi: cô có thể quan sát được các trẻ khác</a:t>
            </a:r>
            <a:endParaRPr lang="vi-VN" altLang="en-US">
              <a:solidFill>
                <a:srgbClr val="000000"/>
              </a:solidFill>
            </a:endParaRPr>
          </a:p>
          <a:p>
            <a:pPr algn="just">
              <a:lnSpc>
                <a:spcPct val="120000"/>
              </a:lnSpc>
              <a:spcBef>
                <a:spcPts val="363"/>
              </a:spcBef>
              <a:spcAft>
                <a:spcPts val="363"/>
              </a:spcAft>
              <a:buFont typeface="Times New Roman" panose="02020603050405020304" pitchFamily="18" charset="0"/>
              <a:buChar char="-"/>
            </a:pPr>
            <a:r>
              <a:rPr lang="vi-VN" altLang="en-US">
                <a:solidFill>
                  <a:srgbClr val="000000"/>
                </a:solidFill>
              </a:rPr>
              <a:t>Khi đút cho trẻ ăn, lấy lượng thức ăn (bột, cháo) không quá nhiều, vơi thìa và gọn miếng vừa với miệng trẻ.</a:t>
            </a:r>
            <a:endParaRPr lang="en-US" altLang="en-US"/>
          </a:p>
          <a:p>
            <a:pPr algn="just">
              <a:lnSpc>
                <a:spcPct val="120000"/>
              </a:lnSpc>
              <a:spcBef>
                <a:spcPts val="363"/>
              </a:spcBef>
              <a:spcAft>
                <a:spcPts val="363"/>
              </a:spcAft>
              <a:buFont typeface="Times New Roman" panose="02020603050405020304" pitchFamily="18" charset="0"/>
              <a:buChar char="-"/>
            </a:pPr>
            <a:r>
              <a:rPr lang="vi-VN" altLang="en-US">
                <a:solidFill>
                  <a:srgbClr val="000000"/>
                </a:solidFill>
              </a:rPr>
              <a:t>Đưa thìa vào miệng vừa tầm, không đưa quá sâu vào miệng trẻ.</a:t>
            </a:r>
            <a:endParaRPr lang="en-US" altLang="en-US"/>
          </a:p>
          <a:p>
            <a:pPr algn="just">
              <a:lnSpc>
                <a:spcPct val="120000"/>
              </a:lnSpc>
              <a:spcBef>
                <a:spcPts val="363"/>
              </a:spcBef>
              <a:spcAft>
                <a:spcPts val="363"/>
              </a:spcAft>
              <a:buFont typeface="Times New Roman" panose="02020603050405020304" pitchFamily="18" charset="0"/>
              <a:buChar char="-"/>
            </a:pPr>
            <a:r>
              <a:rPr lang="vi-VN" altLang="en-US">
                <a:solidFill>
                  <a:srgbClr val="000000"/>
                </a:solidFill>
              </a:rPr>
              <a:t>Thức ăn để ngoài tầm tay với và đạp chân của trẻ.</a:t>
            </a:r>
            <a:endParaRPr lang="en-US" altLang="en-US"/>
          </a:p>
          <a:p>
            <a:pPr algn="just">
              <a:lnSpc>
                <a:spcPct val="120000"/>
              </a:lnSpc>
              <a:spcBef>
                <a:spcPts val="363"/>
              </a:spcBef>
              <a:spcAft>
                <a:spcPts val="363"/>
              </a:spcAft>
            </a:pPr>
            <a:endParaRPr lang="en-US" altLang="en-US" sz="2200"/>
          </a:p>
        </p:txBody>
      </p:sp>
      <p:sp>
        <p:nvSpPr>
          <p:cNvPr id="17411" name="TextBox 2"/>
          <p:cNvSpPr txBox="1">
            <a:spLocks noChangeArrowheads="1"/>
          </p:cNvSpPr>
          <p:nvPr/>
        </p:nvSpPr>
        <p:spPr bwMode="auto">
          <a:xfrm>
            <a:off x="3352800" y="457201"/>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en-US" altLang="en-US" sz="2800" b="1">
                <a:solidFill>
                  <a:srgbClr val="FF0000"/>
                </a:solidFill>
              </a:rPr>
              <a:t>Lưu ý  khi cho trẻ ăn bột, cháo</a:t>
            </a:r>
          </a:p>
        </p:txBody>
      </p:sp>
    </p:spTree>
    <p:extLst>
      <p:ext uri="{BB962C8B-B14F-4D97-AF65-F5344CB8AC3E}">
        <p14:creationId xmlns:p14="http://schemas.microsoft.com/office/powerpoint/2010/main" val="96046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1828800" y="1349376"/>
            <a:ext cx="861060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lnSpc>
                <a:spcPct val="120000"/>
              </a:lnSpc>
              <a:spcBef>
                <a:spcPts val="363"/>
              </a:spcBef>
              <a:spcAft>
                <a:spcPts val="363"/>
              </a:spcAft>
              <a:buFont typeface="Times New Roman" panose="02020603050405020304" pitchFamily="18" charset="0"/>
              <a:buChar char="-"/>
            </a:pPr>
            <a:r>
              <a:rPr lang="vi-VN" altLang="en-US">
                <a:solidFill>
                  <a:srgbClr val="000000"/>
                </a:solidFill>
              </a:rPr>
              <a:t>Khi cho trẻ ăn, nếu thức ăn dính ra miệng thì dùng khăn ẩm lau sạch ngay.</a:t>
            </a:r>
            <a:endParaRPr lang="en-US" altLang="en-US"/>
          </a:p>
          <a:p>
            <a:pPr algn="just">
              <a:lnSpc>
                <a:spcPct val="120000"/>
              </a:lnSpc>
              <a:spcBef>
                <a:spcPts val="363"/>
              </a:spcBef>
              <a:spcAft>
                <a:spcPts val="363"/>
              </a:spcAft>
              <a:buFont typeface="Times New Roman" panose="02020603050405020304" pitchFamily="18" charset="0"/>
              <a:buChar char="-"/>
            </a:pPr>
            <a:r>
              <a:rPr lang="vi-VN" altLang="en-US">
                <a:solidFill>
                  <a:srgbClr val="000000"/>
                </a:solidFill>
              </a:rPr>
              <a:t>Không để trẻ đợi lâu những cũng không nên cho trẻ ăn quá nhanh.</a:t>
            </a:r>
          </a:p>
          <a:p>
            <a:pPr algn="just">
              <a:lnSpc>
                <a:spcPct val="120000"/>
              </a:lnSpc>
              <a:spcBef>
                <a:spcPts val="363"/>
              </a:spcBef>
              <a:spcAft>
                <a:spcPts val="363"/>
              </a:spcAft>
              <a:buFont typeface="Times New Roman" panose="02020603050405020304" pitchFamily="18" charset="0"/>
              <a:buChar char="-"/>
            </a:pPr>
            <a:r>
              <a:rPr lang="pt-BR" altLang="en-US"/>
              <a:t>Thời gian cho trẻ ăn: Thời gian cho trẻ ăn không nên kéo dài quá 30 phút. </a:t>
            </a:r>
          </a:p>
          <a:p>
            <a:pPr algn="just">
              <a:lnSpc>
                <a:spcPct val="120000"/>
              </a:lnSpc>
              <a:spcBef>
                <a:spcPts val="363"/>
              </a:spcBef>
              <a:spcAft>
                <a:spcPts val="363"/>
              </a:spcAft>
              <a:buFont typeface="Times New Roman" panose="02020603050405020304" pitchFamily="18" charset="0"/>
              <a:buChar char="-"/>
            </a:pPr>
            <a:r>
              <a:rPr lang="vi-VN" altLang="en-US"/>
              <a:t>Khi cho trẻ uống sữa, ăn bột cháo, cô thường xuyên giao tiếp bằng mắt và nói chuyện nhẹ nhàng với trẻ, động viên trẻ ăn hết suất.</a:t>
            </a:r>
            <a:r>
              <a:rPr lang="en-US" altLang="en-US"/>
              <a:t> </a:t>
            </a:r>
            <a:r>
              <a:rPr lang="pt-BR" altLang="en-US"/>
              <a:t> </a:t>
            </a:r>
          </a:p>
          <a:p>
            <a:pPr algn="just">
              <a:lnSpc>
                <a:spcPct val="120000"/>
              </a:lnSpc>
              <a:spcBef>
                <a:spcPts val="363"/>
              </a:spcBef>
              <a:spcAft>
                <a:spcPts val="363"/>
              </a:spcAft>
            </a:pPr>
            <a:endParaRPr lang="en-US" altLang="en-US" sz="2200"/>
          </a:p>
        </p:txBody>
      </p:sp>
      <p:sp>
        <p:nvSpPr>
          <p:cNvPr id="18435" name="TextBox 2"/>
          <p:cNvSpPr txBox="1">
            <a:spLocks noChangeArrowheads="1"/>
          </p:cNvSpPr>
          <p:nvPr/>
        </p:nvSpPr>
        <p:spPr bwMode="auto">
          <a:xfrm>
            <a:off x="3352800" y="457201"/>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en-US" altLang="en-US" sz="2800" b="1">
                <a:solidFill>
                  <a:srgbClr val="FF0000"/>
                </a:solidFill>
              </a:rPr>
              <a:t>Lưu ý khi cho trẻ ăn bột, cháo</a:t>
            </a:r>
          </a:p>
        </p:txBody>
      </p:sp>
    </p:spTree>
    <p:extLst>
      <p:ext uri="{BB962C8B-B14F-4D97-AF65-F5344CB8AC3E}">
        <p14:creationId xmlns:p14="http://schemas.microsoft.com/office/powerpoint/2010/main" val="7798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905000" y="228600"/>
            <a:ext cx="8382000" cy="7620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a:spcBef>
                <a:spcPts val="1200"/>
              </a:spcBef>
              <a:defRPr/>
            </a:pPr>
            <a:r>
              <a:rPr lang="en-US" sz="3200" b="1" dirty="0">
                <a:solidFill>
                  <a:srgbClr val="C00000"/>
                </a:solidFill>
              </a:rPr>
              <a:t>Cho </a:t>
            </a:r>
            <a:r>
              <a:rPr lang="en-US" sz="3200" b="1" dirty="0" err="1">
                <a:solidFill>
                  <a:srgbClr val="C00000"/>
                </a:solidFill>
              </a:rPr>
              <a:t>trẻ</a:t>
            </a:r>
            <a:r>
              <a:rPr lang="en-US" sz="3200" b="1" dirty="0">
                <a:solidFill>
                  <a:srgbClr val="C00000"/>
                </a:solidFill>
              </a:rPr>
              <a:t> </a:t>
            </a:r>
            <a:r>
              <a:rPr lang="en-US" sz="3200" b="1" dirty="0" err="1">
                <a:solidFill>
                  <a:srgbClr val="C00000"/>
                </a:solidFill>
              </a:rPr>
              <a:t>ăn</a:t>
            </a:r>
            <a:r>
              <a:rPr lang="en-US" sz="3200" b="1" dirty="0">
                <a:solidFill>
                  <a:srgbClr val="C00000"/>
                </a:solidFill>
              </a:rPr>
              <a:t> </a:t>
            </a:r>
            <a:r>
              <a:rPr lang="en-US" sz="3200" b="1" dirty="0" err="1">
                <a:solidFill>
                  <a:srgbClr val="C00000"/>
                </a:solidFill>
              </a:rPr>
              <a:t>cơm</a:t>
            </a:r>
            <a:r>
              <a:rPr lang="en-US" sz="3200" b="1" dirty="0">
                <a:solidFill>
                  <a:srgbClr val="C00000"/>
                </a:solidFill>
              </a:rPr>
              <a:t> </a:t>
            </a:r>
            <a:r>
              <a:rPr lang="en-US" sz="3200" b="1" dirty="0" err="1">
                <a:solidFill>
                  <a:srgbClr val="C00000"/>
                </a:solidFill>
              </a:rPr>
              <a:t>nát</a:t>
            </a:r>
            <a:endParaRPr lang="en-SG" sz="3200" dirty="0">
              <a:solidFill>
                <a:srgbClr val="C00000"/>
              </a:solidFill>
              <a:effectLst>
                <a:outerShdw blurRad="38100" dist="38100" dir="2700000" algn="tl">
                  <a:srgbClr val="000000">
                    <a:alpha val="43137"/>
                  </a:srgbClr>
                </a:outerShdw>
              </a:effectLst>
              <a:latin typeface="+mj-lt"/>
            </a:endParaRPr>
          </a:p>
        </p:txBody>
      </p:sp>
      <p:sp>
        <p:nvSpPr>
          <p:cNvPr id="19459" name="Rectangle 2"/>
          <p:cNvSpPr>
            <a:spLocks noChangeArrowheads="1"/>
          </p:cNvSpPr>
          <p:nvPr/>
        </p:nvSpPr>
        <p:spPr bwMode="auto">
          <a:xfrm>
            <a:off x="1905000" y="1828800"/>
            <a:ext cx="4572000" cy="291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285750" algn="l"/>
              </a:tabLst>
              <a:defRPr sz="2400">
                <a:solidFill>
                  <a:schemeClr val="tx1"/>
                </a:solidFill>
                <a:latin typeface="Times New Roman" panose="02020603050405020304" pitchFamily="18" charset="0"/>
                <a:cs typeface="Times New Roman" panose="02020603050405020304" pitchFamily="18" charset="0"/>
              </a:defRPr>
            </a:lvl1pPr>
            <a:lvl2pPr marL="742950" indent="-285750">
              <a:tabLst>
                <a:tab pos="285750" algn="l"/>
              </a:tabLst>
              <a:defRPr sz="2400">
                <a:solidFill>
                  <a:schemeClr val="tx1"/>
                </a:solidFill>
                <a:latin typeface="Times New Roman" panose="02020603050405020304" pitchFamily="18" charset="0"/>
                <a:cs typeface="Times New Roman" panose="02020603050405020304" pitchFamily="18" charset="0"/>
              </a:defRPr>
            </a:lvl2pPr>
            <a:lvl3pPr marL="1143000" indent="-228600">
              <a:tabLst>
                <a:tab pos="28575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tabLst>
                <a:tab pos="285750" algn="l"/>
              </a:tabLst>
              <a:defRPr sz="2400">
                <a:solidFill>
                  <a:schemeClr val="tx1"/>
                </a:solidFill>
                <a:latin typeface="Times New Roman" panose="02020603050405020304" pitchFamily="18" charset="0"/>
                <a:cs typeface="Times New Roman" panose="02020603050405020304" pitchFamily="18" charset="0"/>
              </a:defRPr>
            </a:lvl4pPr>
            <a:lvl5pPr marL="2057400" indent="-228600">
              <a:tabLst>
                <a:tab pos="285750" algn="l"/>
              </a:tabLst>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9pPr>
          </a:lstStyle>
          <a:p>
            <a:pPr algn="just">
              <a:lnSpc>
                <a:spcPct val="150000"/>
              </a:lnSpc>
              <a:spcBef>
                <a:spcPts val="363"/>
              </a:spcBef>
              <a:spcAft>
                <a:spcPts val="363"/>
              </a:spcAft>
              <a:buFont typeface="Wingdings" panose="05000000000000000000" pitchFamily="2" charset="2"/>
              <a:buChar char="Ø"/>
            </a:pPr>
            <a:r>
              <a:rPr lang="vi-VN" altLang="en-US">
                <a:solidFill>
                  <a:srgbClr val="000000"/>
                </a:solidFill>
              </a:rPr>
              <a:t>Cô đưa cơm tới tận bàn cho trẻ, hỗ trợ trẻ xúc cơm ăn</a:t>
            </a:r>
            <a:endParaRPr lang="en-US" altLang="en-US" sz="1800">
              <a:latin typeface="Calibri" panose="020F0502020204030204" pitchFamily="34" charset="0"/>
            </a:endParaRPr>
          </a:p>
          <a:p>
            <a:pPr>
              <a:lnSpc>
                <a:spcPct val="150000"/>
              </a:lnSpc>
              <a:buFont typeface="Wingdings" panose="05000000000000000000" pitchFamily="2" charset="2"/>
              <a:buChar char="Ø"/>
            </a:pPr>
            <a:r>
              <a:rPr lang="vi-VN" altLang="en-US">
                <a:solidFill>
                  <a:srgbClr val="000000"/>
                </a:solidFill>
              </a:rPr>
              <a:t>Cho trẻ xúc ăn chưa thạo ngồi riêng nhóm để cô tiện hỗ trợ chăm sóc </a:t>
            </a:r>
            <a:endParaRPr lang="en-US" altLang="en-US"/>
          </a:p>
        </p:txBody>
      </p:sp>
      <p:pic>
        <p:nvPicPr>
          <p:cNvPr id="19460" name="Picture 2" descr="Không có mô tả ả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1" y="1600200"/>
            <a:ext cx="31400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6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676400" y="1981201"/>
            <a:ext cx="35052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285750" algn="l"/>
              </a:tabLst>
              <a:defRPr sz="2400">
                <a:solidFill>
                  <a:schemeClr val="tx1"/>
                </a:solidFill>
                <a:latin typeface="Times New Roman" panose="02020603050405020304" pitchFamily="18" charset="0"/>
                <a:cs typeface="Times New Roman" panose="02020603050405020304" pitchFamily="18" charset="0"/>
              </a:defRPr>
            </a:lvl1pPr>
            <a:lvl2pPr marL="742950" indent="-285750">
              <a:tabLst>
                <a:tab pos="285750" algn="l"/>
              </a:tabLst>
              <a:defRPr sz="2400">
                <a:solidFill>
                  <a:schemeClr val="tx1"/>
                </a:solidFill>
                <a:latin typeface="Times New Roman" panose="02020603050405020304" pitchFamily="18" charset="0"/>
                <a:cs typeface="Times New Roman" panose="02020603050405020304" pitchFamily="18" charset="0"/>
              </a:defRPr>
            </a:lvl2pPr>
            <a:lvl3pPr marL="1143000" indent="-228600">
              <a:tabLst>
                <a:tab pos="28575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tabLst>
                <a:tab pos="285750" algn="l"/>
              </a:tabLst>
              <a:defRPr sz="2400">
                <a:solidFill>
                  <a:schemeClr val="tx1"/>
                </a:solidFill>
                <a:latin typeface="Times New Roman" panose="02020603050405020304" pitchFamily="18" charset="0"/>
                <a:cs typeface="Times New Roman" panose="02020603050405020304" pitchFamily="18" charset="0"/>
              </a:defRPr>
            </a:lvl4pPr>
            <a:lvl5pPr marL="2057400" indent="-228600">
              <a:tabLst>
                <a:tab pos="285750" algn="l"/>
              </a:tabLst>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9pPr>
          </a:lstStyle>
          <a:p>
            <a:pPr algn="just">
              <a:lnSpc>
                <a:spcPct val="120000"/>
              </a:lnSpc>
              <a:spcBef>
                <a:spcPts val="1200"/>
              </a:spcBef>
              <a:spcAft>
                <a:spcPts val="1200"/>
              </a:spcAft>
              <a:buFont typeface="Wingdings" panose="05000000000000000000" pitchFamily="2" charset="2"/>
              <a:buChar char="v"/>
            </a:pPr>
            <a:r>
              <a:rPr lang="vi-VN" altLang="en-US">
                <a:solidFill>
                  <a:srgbClr val="000000"/>
                </a:solidFill>
              </a:rPr>
              <a:t>Trẻ xếp hàng nhận cơm, sau đó đi về chỗ ngồi đã được phân công để ăn</a:t>
            </a:r>
            <a:endParaRPr lang="en-US" altLang="en-US" sz="1800">
              <a:latin typeface="Calibri" panose="020F0502020204030204" pitchFamily="34" charset="0"/>
            </a:endParaRPr>
          </a:p>
          <a:p>
            <a:pPr>
              <a:spcBef>
                <a:spcPts val="1200"/>
              </a:spcBef>
              <a:spcAft>
                <a:spcPts val="1200"/>
              </a:spcAft>
              <a:buFont typeface="Wingdings" panose="05000000000000000000" pitchFamily="2" charset="2"/>
              <a:buChar char="v"/>
            </a:pPr>
            <a:r>
              <a:rPr lang="vi-VN" altLang="en-US">
                <a:solidFill>
                  <a:srgbClr val="000000"/>
                </a:solidFill>
              </a:rPr>
              <a:t>Trẻ tự xúc cơm ăn</a:t>
            </a:r>
            <a:r>
              <a:rPr lang="en-US" altLang="en-US"/>
              <a:t> </a:t>
            </a:r>
          </a:p>
        </p:txBody>
      </p:sp>
      <p:pic>
        <p:nvPicPr>
          <p:cNvPr id="20483" name="Picture 2" descr="TỔ CHỨC GIỜ ĂN TRƯA CHO TRẺ TẠI LỚP MẪU GIÁO 5 TUỔI 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426" y="1573214"/>
            <a:ext cx="4803775"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bwMode="auto">
          <a:xfrm>
            <a:off x="1905000" y="498475"/>
            <a:ext cx="8382000" cy="7620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a:spcBef>
                <a:spcPts val="1200"/>
              </a:spcBef>
              <a:defRPr/>
            </a:pPr>
            <a:r>
              <a:rPr lang="en-US" sz="3200" b="1" dirty="0">
                <a:solidFill>
                  <a:srgbClr val="C00000"/>
                </a:solidFill>
              </a:rPr>
              <a:t>Cho </a:t>
            </a:r>
            <a:r>
              <a:rPr lang="en-US" sz="3200" b="1" dirty="0" err="1">
                <a:solidFill>
                  <a:srgbClr val="C00000"/>
                </a:solidFill>
              </a:rPr>
              <a:t>trẻ</a:t>
            </a:r>
            <a:r>
              <a:rPr lang="en-US" sz="3200" b="1" dirty="0">
                <a:solidFill>
                  <a:srgbClr val="C00000"/>
                </a:solidFill>
              </a:rPr>
              <a:t> </a:t>
            </a:r>
            <a:r>
              <a:rPr lang="en-US" sz="3200" b="1" dirty="0" err="1">
                <a:solidFill>
                  <a:srgbClr val="C00000"/>
                </a:solidFill>
              </a:rPr>
              <a:t>ăn</a:t>
            </a:r>
            <a:r>
              <a:rPr lang="en-US" sz="3200" b="1" dirty="0">
                <a:solidFill>
                  <a:srgbClr val="C00000"/>
                </a:solidFill>
              </a:rPr>
              <a:t> </a:t>
            </a:r>
            <a:r>
              <a:rPr lang="en-US" sz="3200" b="1" dirty="0" err="1">
                <a:solidFill>
                  <a:srgbClr val="C00000"/>
                </a:solidFill>
              </a:rPr>
              <a:t>cơm</a:t>
            </a:r>
            <a:r>
              <a:rPr lang="en-US" sz="3200" b="1" dirty="0">
                <a:solidFill>
                  <a:srgbClr val="C00000"/>
                </a:solidFill>
              </a:rPr>
              <a:t> </a:t>
            </a:r>
            <a:r>
              <a:rPr lang="en-US" sz="3200" b="1" dirty="0" err="1">
                <a:solidFill>
                  <a:srgbClr val="C00000"/>
                </a:solidFill>
              </a:rPr>
              <a:t>thường</a:t>
            </a:r>
            <a:endParaRPr lang="en-SG" sz="3200" dirty="0">
              <a:solidFill>
                <a:srgbClr val="C0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12807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9199110D-169C-4D5A-9E2C-73C3BD5D6E91}" type="slidenum">
              <a:rPr lang="en-US" altLang="en-US" sz="1200">
                <a:latin typeface="Arial Black" panose="020B0A04020102020204" pitchFamily="34" charset="0"/>
              </a:rPr>
              <a:pPr>
                <a:spcBef>
                  <a:spcPct val="0"/>
                </a:spcBef>
                <a:buClrTx/>
                <a:buSzTx/>
                <a:buFontTx/>
                <a:buNone/>
              </a:pPr>
              <a:t>44</a:t>
            </a:fld>
            <a:endParaRPr lang="en-US" altLang="en-US" sz="1200">
              <a:latin typeface="Arial Black" panose="020B0A04020102020204" pitchFamily="34" charset="0"/>
            </a:endParaRPr>
          </a:p>
        </p:txBody>
      </p:sp>
      <p:sp>
        <p:nvSpPr>
          <p:cNvPr id="21507" name="Rectangle 2"/>
          <p:cNvSpPr>
            <a:spLocks noGrp="1" noChangeArrowheads="1"/>
          </p:cNvSpPr>
          <p:nvPr>
            <p:ph type="title"/>
          </p:nvPr>
        </p:nvSpPr>
        <p:spPr>
          <a:xfrm>
            <a:off x="1981200" y="228600"/>
            <a:ext cx="8229600" cy="1187450"/>
          </a:xfrm>
        </p:spPr>
        <p:txBody>
          <a:bodyPr/>
          <a:lstStyle/>
          <a:p>
            <a:pPr eaLnBrk="1" hangingPunct="1"/>
            <a:r>
              <a:rPr lang="en-US" altLang="en-US" sz="2800" b="1">
                <a:solidFill>
                  <a:srgbClr val="FF0000"/>
                </a:solidFill>
                <a:latin typeface="Times New Roman" panose="02020603050405020304" pitchFamily="18" charset="0"/>
              </a:rPr>
              <a:t>SAU ĂN</a:t>
            </a:r>
            <a:endParaRPr lang="en-US" altLang="en-US" sz="2800">
              <a:solidFill>
                <a:schemeClr val="tx1"/>
              </a:solidFill>
            </a:endParaRPr>
          </a:p>
        </p:txBody>
      </p:sp>
      <p:pic>
        <p:nvPicPr>
          <p:cNvPr id="21508"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14575" y="1935164"/>
            <a:ext cx="7562850" cy="4389437"/>
          </a:xfrm>
        </p:spPr>
      </p:pic>
    </p:spTree>
    <p:extLst>
      <p:ext uri="{BB962C8B-B14F-4D97-AF65-F5344CB8AC3E}">
        <p14:creationId xmlns:p14="http://schemas.microsoft.com/office/powerpoint/2010/main" val="55432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1676400" y="1446213"/>
            <a:ext cx="8991600" cy="433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285750" algn="l"/>
              </a:tabLst>
              <a:defRPr sz="2400">
                <a:solidFill>
                  <a:schemeClr val="tx1"/>
                </a:solidFill>
                <a:latin typeface="Times New Roman" panose="02020603050405020304" pitchFamily="18" charset="0"/>
                <a:cs typeface="Times New Roman" panose="02020603050405020304" pitchFamily="18" charset="0"/>
              </a:defRPr>
            </a:lvl1pPr>
            <a:lvl2pPr marL="742950" indent="-285750">
              <a:tabLst>
                <a:tab pos="285750" algn="l"/>
              </a:tabLst>
              <a:defRPr sz="2400">
                <a:solidFill>
                  <a:schemeClr val="tx1"/>
                </a:solidFill>
                <a:latin typeface="Times New Roman" panose="02020603050405020304" pitchFamily="18" charset="0"/>
                <a:cs typeface="Times New Roman" panose="02020603050405020304" pitchFamily="18" charset="0"/>
              </a:defRPr>
            </a:lvl2pPr>
            <a:lvl3pPr marL="1143000" indent="-228600">
              <a:tabLst>
                <a:tab pos="28575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tabLst>
                <a:tab pos="285750" algn="l"/>
              </a:tabLst>
              <a:defRPr sz="2400">
                <a:solidFill>
                  <a:schemeClr val="tx1"/>
                </a:solidFill>
                <a:latin typeface="Times New Roman" panose="02020603050405020304" pitchFamily="18" charset="0"/>
                <a:cs typeface="Times New Roman" panose="02020603050405020304" pitchFamily="18" charset="0"/>
              </a:defRPr>
            </a:lvl4pPr>
            <a:lvl5pPr marL="2057400" indent="-228600">
              <a:tabLst>
                <a:tab pos="285750" algn="l"/>
              </a:tabLst>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9pPr>
          </a:lstStyle>
          <a:p>
            <a:pPr algn="just">
              <a:lnSpc>
                <a:spcPct val="120000"/>
              </a:lnSpc>
              <a:spcBef>
                <a:spcPts val="363"/>
              </a:spcBef>
              <a:spcAft>
                <a:spcPts val="363"/>
              </a:spcAft>
              <a:buFont typeface="Wingdings" panose="05000000000000000000" pitchFamily="2" charset="2"/>
              <a:buChar char="ü"/>
            </a:pPr>
            <a:r>
              <a:rPr lang="vi-VN" altLang="en-US">
                <a:solidFill>
                  <a:srgbClr val="000000"/>
                </a:solidFill>
              </a:rPr>
              <a:t>Cô theo dõi hướng dẫn trẻ ăn chậm, nhai kĩ, động viên trẻ ăn hết suất và tiếp thêm cơm, thức ăn nếu trẻ có nhu cầu.</a:t>
            </a:r>
            <a:endParaRPr lang="en-US" altLang="en-US" sz="1800">
              <a:latin typeface="Calibri" panose="020F0502020204030204" pitchFamily="34" charset="0"/>
            </a:endParaRPr>
          </a:p>
          <a:p>
            <a:pPr algn="just">
              <a:lnSpc>
                <a:spcPct val="120000"/>
              </a:lnSpc>
              <a:spcBef>
                <a:spcPts val="363"/>
              </a:spcBef>
              <a:spcAft>
                <a:spcPts val="363"/>
              </a:spcAft>
              <a:buFont typeface="Wingdings" panose="05000000000000000000" pitchFamily="2" charset="2"/>
              <a:buChar char="ü"/>
            </a:pPr>
            <a:r>
              <a:rPr lang="vi-VN" altLang="en-US">
                <a:solidFill>
                  <a:srgbClr val="000000"/>
                </a:solidFill>
              </a:rPr>
              <a:t>Trẻ biếng ăn nên xếp ngồi gần trẻ ăn giỏi để thi đua.</a:t>
            </a:r>
            <a:endParaRPr lang="en-US" altLang="en-US" sz="1800">
              <a:latin typeface="Calibri" panose="020F0502020204030204" pitchFamily="34" charset="0"/>
            </a:endParaRPr>
          </a:p>
          <a:p>
            <a:pPr algn="just">
              <a:lnSpc>
                <a:spcPct val="120000"/>
              </a:lnSpc>
              <a:spcBef>
                <a:spcPts val="363"/>
              </a:spcBef>
              <a:spcAft>
                <a:spcPts val="363"/>
              </a:spcAft>
              <a:buFont typeface="Wingdings" panose="05000000000000000000" pitchFamily="2" charset="2"/>
              <a:buChar char="ü"/>
            </a:pPr>
            <a:r>
              <a:rPr lang="vi-VN" altLang="en-US">
                <a:solidFill>
                  <a:srgbClr val="000000"/>
                </a:solidFill>
              </a:rPr>
              <a:t>Kết hợp giáo dục dinh dưỡng trước và trong khi trẻ ăn. </a:t>
            </a:r>
            <a:endParaRPr lang="en-US" altLang="en-US" sz="1800">
              <a:latin typeface="Calibri" panose="020F0502020204030204" pitchFamily="34" charset="0"/>
            </a:endParaRPr>
          </a:p>
          <a:p>
            <a:pPr>
              <a:lnSpc>
                <a:spcPct val="150000"/>
              </a:lnSpc>
              <a:buFont typeface="Wingdings" panose="05000000000000000000" pitchFamily="2" charset="2"/>
              <a:buChar char="ü"/>
            </a:pPr>
            <a:r>
              <a:rPr lang="vi-VN" altLang="en-US">
                <a:solidFill>
                  <a:srgbClr val="000000"/>
                </a:solidFill>
              </a:rPr>
              <a:t>Kết hợp giáo dục trẻ </a:t>
            </a:r>
            <a:r>
              <a:rPr lang="en-US" altLang="en-US">
                <a:solidFill>
                  <a:srgbClr val="000000"/>
                </a:solidFill>
              </a:rPr>
              <a:t>hành vi vệ sinh văn minh trong ăn uống</a:t>
            </a:r>
            <a:r>
              <a:rPr lang="vi-VN" altLang="en-US">
                <a:solidFill>
                  <a:srgbClr val="000000"/>
                </a:solidFill>
              </a:rPr>
              <a:t>: </a:t>
            </a:r>
            <a:r>
              <a:rPr lang="en-US" altLang="en-US">
                <a:solidFill>
                  <a:srgbClr val="000000"/>
                </a:solidFill>
              </a:rPr>
              <a:t>biết mời cô và các bạn trước khi bắt đầu ăn</a:t>
            </a:r>
            <a:r>
              <a:rPr lang="vi-VN" altLang="en-US">
                <a:solidFill>
                  <a:srgbClr val="000000"/>
                </a:solidFill>
              </a:rPr>
              <a:t>, </a:t>
            </a:r>
            <a:r>
              <a:rPr lang="en-US" altLang="en-US">
                <a:solidFill>
                  <a:srgbClr val="000000"/>
                </a:solidFill>
              </a:rPr>
              <a:t>ngồi ăn ngay ngắn, không co chân lên gh</a:t>
            </a:r>
            <a:r>
              <a:rPr lang="vi-VN" altLang="en-US">
                <a:solidFill>
                  <a:srgbClr val="000000"/>
                </a:solidFill>
              </a:rPr>
              <a:t>ế,</a:t>
            </a:r>
            <a:r>
              <a:rPr lang="en-US" altLang="en-US">
                <a:solidFill>
                  <a:srgbClr val="000000"/>
                </a:solidFill>
              </a:rPr>
              <a:t> ăn từ tốn, nhai kĩ, không nói chuyện và đùa nghịch trong khi ăn.</a:t>
            </a:r>
            <a:r>
              <a:rPr lang="en-US" altLang="en-US"/>
              <a:t> </a:t>
            </a:r>
          </a:p>
        </p:txBody>
      </p:sp>
      <p:sp>
        <p:nvSpPr>
          <p:cNvPr id="22531" name="TextBox 2"/>
          <p:cNvSpPr txBox="1">
            <a:spLocks noChangeArrowheads="1"/>
          </p:cNvSpPr>
          <p:nvPr/>
        </p:nvSpPr>
        <p:spPr bwMode="auto">
          <a:xfrm>
            <a:off x="3124200" y="762001"/>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en-US" altLang="en-US" sz="2800" b="1">
                <a:solidFill>
                  <a:srgbClr val="FF0000"/>
                </a:solidFill>
              </a:rPr>
              <a:t>Lưu ý khi cho trẻ ăn cơm</a:t>
            </a:r>
          </a:p>
        </p:txBody>
      </p:sp>
    </p:spTree>
    <p:extLst>
      <p:ext uri="{BB962C8B-B14F-4D97-AF65-F5344CB8AC3E}">
        <p14:creationId xmlns:p14="http://schemas.microsoft.com/office/powerpoint/2010/main" val="358212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4030CF8-6F9A-4B44-8F07-D56C6404F12D}"/>
              </a:ext>
            </a:extLst>
          </p:cNvPr>
          <p:cNvSpPr/>
          <p:nvPr/>
        </p:nvSpPr>
        <p:spPr>
          <a:xfrm>
            <a:off x="0" y="1563771"/>
            <a:ext cx="11367247" cy="5173724"/>
          </a:xfrm>
          <a:prstGeom prst="rect">
            <a:avLst/>
          </a:prstGeom>
          <a:solidFill>
            <a:schemeClr val="bg1"/>
          </a:solidFill>
        </p:spPr>
        <p:txBody>
          <a:bodyPr wrap="square">
            <a:spAutoFit/>
          </a:bodyPr>
          <a:lstStyle/>
          <a:p>
            <a:pPr marL="457200">
              <a:lnSpc>
                <a:spcPct val="150000"/>
              </a:lnSpc>
              <a:spcBef>
                <a:spcPts val="720"/>
              </a:spcBef>
              <a:spcAft>
                <a:spcPts val="720"/>
              </a:spcAft>
              <a:tabLst>
                <a:tab pos="285750" algn="l"/>
              </a:tabLst>
            </a:pPr>
            <a:r>
              <a:rPr lang="en-US" sz="2400" dirty="0" smtClean="0">
                <a:solidFill>
                  <a:schemeClr val="tx2"/>
                </a:solidFill>
                <a:latin typeface="Times New Roman" panose="02020603050405020304" pitchFamily="18" charset="0"/>
                <a:cs typeface="Times New Roman" panose="02020603050405020304" pitchFamily="18" charset="0"/>
              </a:rPr>
              <a:t>+ </a:t>
            </a:r>
            <a:r>
              <a:rPr lang="vi-VN" sz="2400" dirty="0">
                <a:solidFill>
                  <a:schemeClr val="tx2"/>
                </a:solidFill>
                <a:latin typeface="Times New Roman" panose="02020603050405020304" pitchFamily="18" charset="0"/>
                <a:cs typeface="Times New Roman" panose="02020603050405020304" pitchFamily="18" charset="0"/>
              </a:rPr>
              <a:t>Sữa, thức ăn chia xong nhưng cháu chưa ăn thì phải đậy kín. Sữa chỉ uống trong vòng </a:t>
            </a:r>
            <a:r>
              <a:rPr lang="en-US" sz="2400" dirty="0" err="1">
                <a:solidFill>
                  <a:schemeClr val="tx2"/>
                </a:solidFill>
                <a:latin typeface="Times New Roman" panose="02020603050405020304" pitchFamily="18" charset="0"/>
                <a:cs typeface="Times New Roman" panose="02020603050405020304" pitchFamily="18" charset="0"/>
              </a:rPr>
              <a:t>hai</a:t>
            </a:r>
            <a:r>
              <a:rPr lang="vi-VN" sz="2400" dirty="0">
                <a:solidFill>
                  <a:schemeClr val="tx2"/>
                </a:solidFill>
                <a:latin typeface="Times New Roman" panose="02020603050405020304" pitchFamily="18" charset="0"/>
                <a:cs typeface="Times New Roman" panose="02020603050405020304" pitchFamily="18" charset="0"/>
              </a:rPr>
              <a:t> tiếng sau khi pha.</a:t>
            </a:r>
            <a:endParaRPr lang="x-none" sz="2400" dirty="0">
              <a:solidFill>
                <a:schemeClr val="tx2"/>
              </a:solidFill>
              <a:latin typeface="Times New Roman" panose="02020603050405020304" pitchFamily="18" charset="0"/>
              <a:cs typeface="Times New Roman" panose="02020603050405020304" pitchFamily="18" charset="0"/>
            </a:endParaRPr>
          </a:p>
          <a:p>
            <a:pPr marL="457200">
              <a:lnSpc>
                <a:spcPct val="150000"/>
              </a:lnSpc>
              <a:spcBef>
                <a:spcPts val="720"/>
              </a:spcBef>
              <a:spcAft>
                <a:spcPts val="720"/>
              </a:spcAft>
            </a:pPr>
            <a:r>
              <a:rPr lang="en-US" sz="2400" dirty="0">
                <a:solidFill>
                  <a:schemeClr val="tx2"/>
                </a:solidFill>
                <a:latin typeface="Times New Roman" panose="02020603050405020304" pitchFamily="18" charset="0"/>
                <a:cs typeface="Times New Roman" panose="02020603050405020304" pitchFamily="18" charset="0"/>
              </a:rPr>
              <a:t>+ S</a:t>
            </a:r>
            <a:r>
              <a:rPr lang="vi-VN" sz="2400" dirty="0">
                <a:solidFill>
                  <a:schemeClr val="tx2"/>
                </a:solidFill>
                <a:latin typeface="Times New Roman" panose="02020603050405020304" pitchFamily="18" charset="0"/>
                <a:cs typeface="Times New Roman" panose="02020603050405020304" pitchFamily="18" charset="0"/>
              </a:rPr>
              <a:t>au khi chia xong, thức ăn chuyển cho trẻ ăn phải có nhiệt độ phù hợp, không được </a:t>
            </a:r>
            <a:r>
              <a:rPr lang="en-US" sz="2400" dirty="0" err="1" smtClean="0">
                <a:solidFill>
                  <a:schemeClr val="tx2"/>
                </a:solidFill>
                <a:latin typeface="Times New Roman" panose="02020603050405020304" pitchFamily="18" charset="0"/>
                <a:cs typeface="Times New Roman" panose="02020603050405020304" pitchFamily="18" charset="0"/>
              </a:rPr>
              <a:t>quá</a:t>
            </a:r>
            <a:r>
              <a:rPr lang="en-US" sz="2400" dirty="0" smtClean="0">
                <a:solidFill>
                  <a:schemeClr val="tx2"/>
                </a:solidFill>
                <a:latin typeface="Times New Roman" panose="02020603050405020304" pitchFamily="18" charset="0"/>
                <a:cs typeface="Times New Roman" panose="02020603050405020304" pitchFamily="18" charset="0"/>
              </a:rPr>
              <a:t> </a:t>
            </a:r>
            <a:r>
              <a:rPr lang="vi-VN" sz="2400" dirty="0" smtClean="0">
                <a:solidFill>
                  <a:schemeClr val="tx2"/>
                </a:solidFill>
                <a:latin typeface="Times New Roman" panose="02020603050405020304" pitchFamily="18" charset="0"/>
                <a:cs typeface="Times New Roman" panose="02020603050405020304" pitchFamily="18" charset="0"/>
              </a:rPr>
              <a:t>nóng </a:t>
            </a:r>
            <a:r>
              <a:rPr lang="vi-VN" sz="2400" dirty="0">
                <a:solidFill>
                  <a:schemeClr val="tx2"/>
                </a:solidFill>
                <a:latin typeface="Times New Roman" panose="02020603050405020304" pitchFamily="18" charset="0"/>
                <a:cs typeface="Times New Roman" panose="02020603050405020304" pitchFamily="18" charset="0"/>
              </a:rPr>
              <a:t>sẽ gây bỏng trẻ. Vào mùa đông, cần đảm bảo giữ nhiệt độ thức ăn còn ấm cho đến thời điểm trẻ ăn.</a:t>
            </a:r>
            <a:endParaRPr lang="x-none" sz="2400" dirty="0">
              <a:solidFill>
                <a:schemeClr val="tx2"/>
              </a:solidFill>
              <a:latin typeface="Times New Roman" panose="02020603050405020304" pitchFamily="18" charset="0"/>
              <a:cs typeface="Times New Roman" panose="02020603050405020304" pitchFamily="18" charset="0"/>
            </a:endParaRPr>
          </a:p>
          <a:p>
            <a:pPr marL="457200">
              <a:lnSpc>
                <a:spcPct val="120000"/>
              </a:lnSpc>
              <a:spcBef>
                <a:spcPts val="720"/>
              </a:spcBef>
              <a:spcAft>
                <a:spcPts val="720"/>
              </a:spcAft>
            </a:pPr>
            <a:r>
              <a:rPr lang="en-US" sz="2400" dirty="0">
                <a:solidFill>
                  <a:schemeClr val="tx2"/>
                </a:solidFill>
                <a:latin typeface="Times New Roman" panose="02020603050405020304" pitchFamily="18" charset="0"/>
                <a:cs typeface="Times New Roman" panose="02020603050405020304" pitchFamily="18" charset="0"/>
              </a:rPr>
              <a:t>+ </a:t>
            </a:r>
            <a:r>
              <a:rPr lang="vi-VN" sz="2400" dirty="0">
                <a:solidFill>
                  <a:schemeClr val="tx2"/>
                </a:solidFill>
                <a:latin typeface="Times New Roman" panose="02020603050405020304" pitchFamily="18" charset="0"/>
                <a:cs typeface="Times New Roman" panose="02020603050405020304" pitchFamily="18" charset="0"/>
              </a:rPr>
              <a:t>Ở nhóm trẻ ăn </a:t>
            </a:r>
            <a:r>
              <a:rPr lang="vi-VN" sz="2400" dirty="0" smtClean="0">
                <a:solidFill>
                  <a:schemeClr val="tx2"/>
                </a:solidFill>
                <a:latin typeface="Times New Roman" panose="02020603050405020304" pitchFamily="18" charset="0"/>
                <a:cs typeface="Times New Roman" panose="02020603050405020304" pitchFamily="18" charset="0"/>
              </a:rPr>
              <a:t>bột</a:t>
            </a:r>
            <a:r>
              <a:rPr lang="en-US" sz="2400" dirty="0" smtClean="0">
                <a:solidFill>
                  <a:schemeClr val="tx2"/>
                </a:solidFill>
                <a:latin typeface="Times New Roman" panose="02020603050405020304" pitchFamily="18" charset="0"/>
                <a:cs typeface="Times New Roman" panose="02020603050405020304" pitchFamily="18" charset="0"/>
              </a:rPr>
              <a:t>,</a:t>
            </a:r>
            <a:r>
              <a:rPr lang="vi-VN" sz="2400" dirty="0" smtClean="0">
                <a:solidFill>
                  <a:schemeClr val="tx2"/>
                </a:solidFill>
                <a:latin typeface="Times New Roman" panose="02020603050405020304" pitchFamily="18" charset="0"/>
                <a:cs typeface="Times New Roman" panose="02020603050405020304" pitchFamily="18" charset="0"/>
              </a:rPr>
              <a:t> </a:t>
            </a:r>
            <a:r>
              <a:rPr lang="vi-VN" sz="2400" dirty="0">
                <a:solidFill>
                  <a:schemeClr val="tx2"/>
                </a:solidFill>
                <a:latin typeface="Times New Roman" panose="02020603050405020304" pitchFamily="18" charset="0"/>
                <a:cs typeface="Times New Roman" panose="02020603050405020304" pitchFamily="18" charset="0"/>
              </a:rPr>
              <a:t>cháo, cơm nát: cháu nào thức dậy trước và tỉnh táo thì cô cho ăn trước, bàn nào chuẩn bị xong thì cho ăn trước.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 kiểm tra độ nóng của thức ăn (sữa, bột, cháo, thức ăn…) trước khi cho trẻ ăn. Không thổi vào thức ăn của trẻ.</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0000"/>
              </a:lnSpc>
              <a:spcBef>
                <a:spcPts val="720"/>
              </a:spcBef>
              <a:spcAft>
                <a:spcPts val="720"/>
              </a:spcAft>
            </a:pPr>
            <a:endParaRPr lang="x-none" sz="2400" dirty="0">
              <a:solidFill>
                <a:schemeClr val="tx2"/>
              </a:solidFill>
              <a:latin typeface="Times New Roman" panose="02020603050405020304" pitchFamily="18" charset="0"/>
              <a:cs typeface="Times New Roman" panose="02020603050405020304" pitchFamily="18" charset="0"/>
            </a:endParaRPr>
          </a:p>
        </p:txBody>
      </p:sp>
      <p:sp>
        <p:nvSpPr>
          <p:cNvPr id="3" name="Title 1"/>
          <p:cNvSpPr>
            <a:spLocks noGrp="1"/>
          </p:cNvSpPr>
          <p:nvPr>
            <p:ph type="title"/>
          </p:nvPr>
        </p:nvSpPr>
        <p:spPr>
          <a:xfrm>
            <a:off x="691074" y="211015"/>
            <a:ext cx="10058402" cy="890954"/>
          </a:xfrm>
        </p:spPr>
        <p:txBody>
          <a:bodyPr>
            <a:normAutofit/>
          </a:bodyPr>
          <a:lstStyle/>
          <a:p>
            <a:pPr>
              <a:defRPr/>
            </a:pPr>
            <a:r>
              <a:rPr lang="pt-BR" sz="2800" b="1" dirty="0" smtClean="0">
                <a:solidFill>
                  <a:srgbClr val="C00000"/>
                </a:solidFill>
              </a:rPr>
              <a:t>Một số lưu ý đối với giáo viên</a:t>
            </a:r>
            <a:r>
              <a:rPr lang="pt-BR" sz="2800" dirty="0" smtClean="0">
                <a:solidFill>
                  <a:srgbClr val="C00000"/>
                </a:solidFill>
              </a:rPr>
              <a:t> </a:t>
            </a:r>
            <a:r>
              <a:rPr lang="pt-BR" sz="2800" b="1" dirty="0" smtClean="0">
                <a:solidFill>
                  <a:srgbClr val="C00000"/>
                </a:solidFill>
              </a:rPr>
              <a:t>khi tổ chức giờ ăn cho trẻ</a:t>
            </a:r>
            <a:endParaRPr lang="en-US" sz="2800" dirty="0" smtClean="0">
              <a:solidFill>
                <a:srgbClr val="C00000"/>
              </a:solidFill>
            </a:endParaRPr>
          </a:p>
        </p:txBody>
      </p:sp>
    </p:spTree>
    <p:extLst>
      <p:ext uri="{BB962C8B-B14F-4D97-AF65-F5344CB8AC3E}">
        <p14:creationId xmlns:p14="http://schemas.microsoft.com/office/powerpoint/2010/main" val="130788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961699A-17B3-0741-82A2-5C1CAFE77790}"/>
              </a:ext>
            </a:extLst>
          </p:cNvPr>
          <p:cNvSpPr/>
          <p:nvPr/>
        </p:nvSpPr>
        <p:spPr>
          <a:xfrm>
            <a:off x="0" y="1360448"/>
            <a:ext cx="12192000" cy="4314001"/>
          </a:xfrm>
          <a:prstGeom prst="rect">
            <a:avLst/>
          </a:prstGeom>
          <a:solidFill>
            <a:schemeClr val="bg1"/>
          </a:solidFill>
        </p:spPr>
        <p:txBody>
          <a:bodyPr wrap="square">
            <a:spAutoFit/>
          </a:bodyPr>
          <a:lstStyle/>
          <a:p>
            <a:pPr>
              <a:spcBef>
                <a:spcPts val="720"/>
              </a:spcBef>
              <a:spcAft>
                <a:spcPts val="720"/>
              </a:spcAft>
              <a:tabLst>
                <a:tab pos="285750" algn="l"/>
              </a:tabLst>
            </a:pPr>
            <a:r>
              <a:rPr lang="pt-BR" alt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Kiên </a:t>
            </a:r>
            <a:r>
              <a:rPr lang="pt-BR"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 tập cho trẻ quen dần với các loại thực phẩm chế biến ở trường, đặc biệt là đối với những trẻ mới đi học, trẻ bắt đầu chuyển chế độ ăn </a:t>
            </a:r>
            <a:r>
              <a:rPr lang="pt-BR" alt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bột sang cháo; từ cháo sang </a:t>
            </a:r>
            <a:r>
              <a:rPr lang="pt-BR"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cơm</a:t>
            </a:r>
            <a:r>
              <a:rPr lang="pt-BR" alt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spcBef>
                <a:spcPts val="720"/>
              </a:spcBef>
              <a:spcAft>
                <a:spcPts val="720"/>
              </a:spcAft>
              <a:tabLst>
                <a:tab pos="285750" algn="l"/>
              </a:tabLst>
            </a:pP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trẻ ăn uống đồ ngọt trước các bữa ăn</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720"/>
              </a:spcBef>
              <a:spcAft>
                <a:spcPts val="720"/>
              </a:spcAft>
              <a:tabLst>
                <a:tab pos="285750" algn="l"/>
              </a:tabLs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Cần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 tâm hơn đối với những trẻ mới đi học, trẻ mới tập ăn, trẻ biếng ăn, trẻ ăn chậm, trẻ yếu hay trẻ mới ốm dậy.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720"/>
              </a:spcBef>
              <a:spcAft>
                <a:spcPts val="720"/>
              </a:spcAft>
              <a:tabLst>
                <a:tab pos="285750" algn="l"/>
              </a:tabLs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 trẻ có biểu hiện ăn kém, cô giáo phải tìm hiểu nguyên nhân để tìm biện pháp hỗ trợ trẻ</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Bef>
                <a:spcPts val="720"/>
              </a:spcBef>
              <a:spcAft>
                <a:spcPts val="720"/>
              </a:spcAft>
              <a:tabLst>
                <a:tab pos="285750" algn="l"/>
              </a:tabLst>
            </a:pPr>
            <a:r>
              <a:rPr lang="en-US" altLang="en-US" sz="2400" dirty="0">
                <a:solidFill>
                  <a:srgbClr val="000000"/>
                </a:solidFill>
                <a:latin typeface="Times New Roman" panose="02020603050405020304" pitchFamily="18" charset="0"/>
                <a:cs typeface="Times New Roman" panose="02020603050405020304" pitchFamily="18" charset="0"/>
              </a:rPr>
              <a:t>	</a:t>
            </a:r>
            <a:r>
              <a:rPr lang="pt-BR" altLang="en-US" sz="2400" dirty="0" smtClean="0">
                <a:solidFill>
                  <a:schemeClr val="tx2"/>
                </a:solidFill>
                <a:latin typeface="Times New Roman" panose="02020603050405020304" pitchFamily="18" charset="0"/>
                <a:cs typeface="Times New Roman" panose="02020603050405020304" pitchFamily="18" charset="0"/>
              </a:rPr>
              <a:t>+ </a:t>
            </a:r>
            <a:r>
              <a:rPr lang="pt-BR" altLang="en-US" sz="2400" dirty="0">
                <a:solidFill>
                  <a:schemeClr val="tx2"/>
                </a:solidFill>
                <a:latin typeface="Times New Roman" panose="02020603050405020304" pitchFamily="18" charset="0"/>
                <a:cs typeface="Times New Roman" panose="02020603050405020304" pitchFamily="18" charset="0"/>
              </a:rPr>
              <a:t>Chú ý đề phòng nguy cơ trẻ bị hóc, sặc trong khi cho trẻ ăn và </a:t>
            </a:r>
            <a:r>
              <a:rPr lang="pt-BR" altLang="en-US" sz="2400" dirty="0" smtClean="0">
                <a:solidFill>
                  <a:schemeClr val="tx2"/>
                </a:solidFill>
                <a:latin typeface="Times New Roman" panose="02020603050405020304" pitchFamily="18" charset="0"/>
                <a:cs typeface="Times New Roman" panose="02020603050405020304" pitchFamily="18" charset="0"/>
              </a:rPr>
              <a:t>cô cần nắm </a:t>
            </a:r>
            <a:r>
              <a:rPr lang="pt-BR" altLang="en-US" sz="2400" dirty="0">
                <a:solidFill>
                  <a:schemeClr val="tx2"/>
                </a:solidFill>
                <a:latin typeface="Times New Roman" panose="02020603050405020304" pitchFamily="18" charset="0"/>
                <a:cs typeface="Times New Roman" panose="02020603050405020304" pitchFamily="18" charset="0"/>
              </a:rPr>
              <a:t>được thao tác sơ, cấp cứu khi trẻ bị hóc, sặc, ngạt, tắc đường thở.</a:t>
            </a:r>
            <a:endParaRPr lang="en-US" altLang="en-US" sz="2400" dirty="0">
              <a:solidFill>
                <a:schemeClr val="tx2"/>
              </a:solidFill>
              <a:latin typeface="Times New Roman" panose="02020603050405020304" pitchFamily="18" charset="0"/>
              <a:cs typeface="Times New Roman" panose="02020603050405020304" pitchFamily="18" charset="0"/>
            </a:endParaRPr>
          </a:p>
          <a:p>
            <a:pPr marL="450850">
              <a:spcBef>
                <a:spcPts val="720"/>
              </a:spcBef>
              <a:spcAft>
                <a:spcPts val="720"/>
              </a:spcAft>
              <a:tabLst>
                <a:tab pos="285750" algn="l"/>
              </a:tabLs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x-none"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itle 1"/>
          <p:cNvSpPr>
            <a:spLocks noGrp="1"/>
          </p:cNvSpPr>
          <p:nvPr>
            <p:ph type="title"/>
          </p:nvPr>
        </p:nvSpPr>
        <p:spPr>
          <a:xfrm>
            <a:off x="691074" y="211015"/>
            <a:ext cx="10058402" cy="890954"/>
          </a:xfrm>
        </p:spPr>
        <p:txBody>
          <a:bodyPr>
            <a:normAutofit/>
          </a:bodyPr>
          <a:lstStyle/>
          <a:p>
            <a:pPr>
              <a:defRPr/>
            </a:pPr>
            <a:r>
              <a:rPr lang="pt-BR" sz="2800" b="1" dirty="0" smtClean="0">
                <a:solidFill>
                  <a:srgbClr val="C00000"/>
                </a:solidFill>
              </a:rPr>
              <a:t>Một số lưu ý đối với giáo viên</a:t>
            </a:r>
            <a:r>
              <a:rPr lang="pt-BR" sz="2800" dirty="0" smtClean="0">
                <a:solidFill>
                  <a:srgbClr val="C00000"/>
                </a:solidFill>
              </a:rPr>
              <a:t> </a:t>
            </a:r>
            <a:r>
              <a:rPr lang="pt-BR" sz="2800" b="1" dirty="0" smtClean="0">
                <a:solidFill>
                  <a:srgbClr val="C00000"/>
                </a:solidFill>
              </a:rPr>
              <a:t>khi tổ chức giờ ăn cho trẻ</a:t>
            </a:r>
            <a:endParaRPr lang="en-US" sz="2800" dirty="0" smtClean="0">
              <a:solidFill>
                <a:srgbClr val="C00000"/>
              </a:solidFill>
            </a:endParaRPr>
          </a:p>
        </p:txBody>
      </p:sp>
    </p:spTree>
    <p:extLst>
      <p:ext uri="{BB962C8B-B14F-4D97-AF65-F5344CB8AC3E}">
        <p14:creationId xmlns:p14="http://schemas.microsoft.com/office/powerpoint/2010/main" val="248203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3BB8C1D-9343-0443-8F8E-FF4B43422FD0}"/>
              </a:ext>
            </a:extLst>
          </p:cNvPr>
          <p:cNvSpPr/>
          <p:nvPr/>
        </p:nvSpPr>
        <p:spPr>
          <a:xfrm>
            <a:off x="407963" y="1294228"/>
            <a:ext cx="11353731" cy="4883388"/>
          </a:xfrm>
          <a:prstGeom prst="rect">
            <a:avLst/>
          </a:prstGeom>
          <a:solidFill>
            <a:schemeClr val="bg1"/>
          </a:solidFill>
        </p:spPr>
        <p:txBody>
          <a:bodyPr wrap="square">
            <a:spAutoFit/>
          </a:bodyPr>
          <a:lstStyle/>
          <a:p>
            <a:pPr marL="457200">
              <a:lnSpc>
                <a:spcPct val="150000"/>
              </a:lnSpc>
              <a:spcBef>
                <a:spcPts val="720"/>
              </a:spcBef>
              <a:spcAft>
                <a:spcPts val="720"/>
              </a:spcAft>
            </a:pPr>
            <a:r>
              <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Nếu kết thúc giờ ăn mà trẻ ăn vẫn chưa đủ suất, có thể tăng cường thêm thức ăn cho trẻ vào bữa ăn tiếp theo.</a:t>
            </a:r>
            <a:endParaRPr lang="x-none"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50000"/>
              </a:lnSpc>
              <a:spcBef>
                <a:spcPts val="720"/>
              </a:spcBef>
              <a:spcAft>
                <a:spcPts val="720"/>
              </a:spcAft>
            </a:pPr>
            <a:r>
              <a:rPr lang="en-US" sz="24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Cho trẻ vận động nhẹ nhàng sau bữa ăn để phòng tránh trào ngược thức ăn. Đối với trẻ mẫu giáo, sau khi cất bát thìa và giúp cô xếp bàn ghế, uống nước, rửa tay, lau mặt và đi vệ sinh nếu có nhu cầu, các cháu có thể đi lại nhẹ nhàng ở một khu vực nhất định, chơi các trò chơi tĩnh… Sau khi cô lau xong sàn nhà, cháu có thể tham gia chuẩn bị đồ dùng để ngủ như đi lấy gối, chăn. </a:t>
            </a:r>
            <a:endParaRPr lang="x-none"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50000"/>
              </a:lnSpc>
              <a:spcBef>
                <a:spcPts val="720"/>
              </a:spcBef>
              <a:spcAft>
                <a:spcPts val="720"/>
              </a:spcAft>
            </a:pPr>
            <a:r>
              <a:rPr lang="vi-VN"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Sau bữa ăn trưa khoảng 30 phút cô có thể cho trẻ lên ngủ</a:t>
            </a:r>
            <a:r>
              <a:rPr lang="vi-VN" sz="24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a:t>
            </a:r>
            <a:endParaRPr lang="x-none"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a:spLocks noGrp="1"/>
          </p:cNvSpPr>
          <p:nvPr>
            <p:ph type="title"/>
          </p:nvPr>
        </p:nvSpPr>
        <p:spPr>
          <a:xfrm>
            <a:off x="691074" y="211015"/>
            <a:ext cx="10058402" cy="890954"/>
          </a:xfrm>
        </p:spPr>
        <p:txBody>
          <a:bodyPr>
            <a:normAutofit/>
          </a:bodyPr>
          <a:lstStyle/>
          <a:p>
            <a:pPr>
              <a:defRPr/>
            </a:pPr>
            <a:r>
              <a:rPr lang="pt-BR" sz="2800" b="1" dirty="0" smtClean="0">
                <a:solidFill>
                  <a:srgbClr val="C00000"/>
                </a:solidFill>
              </a:rPr>
              <a:t>Một số lưu ý đối với giáo viên</a:t>
            </a:r>
            <a:r>
              <a:rPr lang="pt-BR" sz="2800" dirty="0" smtClean="0">
                <a:solidFill>
                  <a:srgbClr val="C00000"/>
                </a:solidFill>
              </a:rPr>
              <a:t> </a:t>
            </a:r>
            <a:r>
              <a:rPr lang="pt-BR" sz="2800" b="1" dirty="0" smtClean="0">
                <a:solidFill>
                  <a:srgbClr val="C00000"/>
                </a:solidFill>
              </a:rPr>
              <a:t>khi tổ chức giờ ăn cho trẻ</a:t>
            </a:r>
            <a:endParaRPr lang="en-US" sz="2800" dirty="0" smtClean="0">
              <a:solidFill>
                <a:srgbClr val="C00000"/>
              </a:solidFill>
            </a:endParaRPr>
          </a:p>
        </p:txBody>
      </p:sp>
    </p:spTree>
    <p:extLst>
      <p:ext uri="{BB962C8B-B14F-4D97-AF65-F5344CB8AC3E}">
        <p14:creationId xmlns:p14="http://schemas.microsoft.com/office/powerpoint/2010/main" val="122933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91074" y="211015"/>
            <a:ext cx="10058402" cy="890954"/>
          </a:xfrm>
        </p:spPr>
        <p:txBody>
          <a:bodyPr>
            <a:normAutofit/>
          </a:bodyPr>
          <a:lstStyle/>
          <a:p>
            <a:pPr>
              <a:defRPr/>
            </a:pPr>
            <a:r>
              <a:rPr lang="pt-BR" sz="2800" b="1" dirty="0" smtClean="0">
                <a:solidFill>
                  <a:srgbClr val="C00000"/>
                </a:solidFill>
              </a:rPr>
              <a:t>Một số lưu ý đối với giáo viên</a:t>
            </a:r>
            <a:r>
              <a:rPr lang="pt-BR" sz="2800" dirty="0" smtClean="0">
                <a:solidFill>
                  <a:srgbClr val="C00000"/>
                </a:solidFill>
              </a:rPr>
              <a:t> </a:t>
            </a:r>
            <a:r>
              <a:rPr lang="pt-BR" sz="2800" b="1" dirty="0" smtClean="0">
                <a:solidFill>
                  <a:srgbClr val="C00000"/>
                </a:solidFill>
              </a:rPr>
              <a:t>khi tổ chức giờ ăn cho trẻ</a:t>
            </a:r>
            <a:endParaRPr lang="en-US" sz="2800" dirty="0" smtClean="0">
              <a:solidFill>
                <a:srgbClr val="C00000"/>
              </a:solidFill>
            </a:endParaRPr>
          </a:p>
        </p:txBody>
      </p:sp>
      <p:sp>
        <p:nvSpPr>
          <p:cNvPr id="69635" name="Content Placeholder 2"/>
          <p:cNvSpPr>
            <a:spLocks noGrp="1"/>
          </p:cNvSpPr>
          <p:nvPr>
            <p:ph idx="1"/>
          </p:nvPr>
        </p:nvSpPr>
        <p:spPr>
          <a:xfrm>
            <a:off x="509953" y="1750255"/>
            <a:ext cx="10420644" cy="4523936"/>
          </a:xfrm>
        </p:spPr>
        <p:txBody>
          <a:bodyPr/>
          <a:lstStyle/>
          <a:p>
            <a:pPr eaLnBrk="1" hangingPunct="1">
              <a:buFont typeface="Wingdings 2" panose="05020102010507070707" pitchFamily="18" charset="2"/>
              <a:buNone/>
            </a:pPr>
            <a:r>
              <a:rPr lang="pt-BR" altLang="en-US" b="1" dirty="0" smtClean="0"/>
              <a:t>	Những điều giáo viên không được làm khi tổ chức ăn</a:t>
            </a:r>
            <a:endParaRPr lang="en-US" altLang="en-US" b="1" dirty="0" smtClean="0"/>
          </a:p>
          <a:p>
            <a:pPr eaLnBrk="1" hangingPunct="1"/>
            <a:r>
              <a:rPr lang="pt-BR" altLang="en-US" dirty="0" smtClean="0"/>
              <a:t>+ Không ép trẻ ăn dưới bất kì hình thức nào. </a:t>
            </a:r>
            <a:endParaRPr lang="en-US" altLang="en-US" dirty="0" smtClean="0"/>
          </a:p>
          <a:p>
            <a:pPr eaLnBrk="1" hangingPunct="1"/>
            <a:r>
              <a:rPr lang="pt-BR" altLang="en-US" dirty="0" smtClean="0"/>
              <a:t>+ Không doạ dẫm, quát nạt trẻ trong bữa ăn.</a:t>
            </a:r>
            <a:endParaRPr lang="en-US" altLang="en-US" dirty="0" smtClean="0"/>
          </a:p>
          <a:p>
            <a:pPr eaLnBrk="1" hangingPunct="1"/>
            <a:r>
              <a:rPr lang="pt-BR" altLang="en-US" dirty="0" smtClean="0"/>
              <a:t>+ Không cho trẻ ăn, uống khi trẻ đang ho, khóc hoặc ngủ gật. </a:t>
            </a:r>
            <a:endParaRPr lang="en-US" altLang="en-US" dirty="0" smtClean="0"/>
          </a:p>
          <a:p>
            <a:pPr eaLnBrk="1" hangingPunct="1"/>
            <a:r>
              <a:rPr lang="pt-BR" altLang="en-US" dirty="0" smtClean="0"/>
              <a:t>+ Không bịt mũi, ngáng mồm, bắt trẻ nuốt. </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36945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6">
            <a:extLst>
              <a:ext uri="{FF2B5EF4-FFF2-40B4-BE49-F238E27FC236}">
                <a16:creationId xmlns:a16="http://schemas.microsoft.com/office/drawing/2014/main" xmlns="" id="{C0A6908C-D6C4-1845-B050-D2FE0FEB6C6D}"/>
              </a:ext>
            </a:extLst>
          </p:cNvPr>
          <p:cNvSpPr/>
          <p:nvPr/>
        </p:nvSpPr>
        <p:spPr>
          <a:xfrm>
            <a:off x="4380388" y="380057"/>
            <a:ext cx="3431223" cy="648335"/>
          </a:xfrm>
          <a:prstGeom prst="flowChartTerminator">
            <a:avLst/>
          </a:prstGeom>
          <a:solidFill>
            <a:schemeClr val="bg1"/>
          </a:solid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6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6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cầu</a:t>
            </a:r>
            <a:endParaRPr lang="en-US" sz="36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xmlns="" id="{486C2EDA-26B0-1947-828B-3AF1206FFB9A}"/>
              </a:ext>
            </a:extLst>
          </p:cNvPr>
          <p:cNvGraphicFramePr/>
          <p:nvPr>
            <p:extLst>
              <p:ext uri="{D42A27DB-BD31-4B8C-83A1-F6EECF244321}">
                <p14:modId xmlns:p14="http://schemas.microsoft.com/office/powerpoint/2010/main" val="3891628181"/>
              </p:ext>
            </p:extLst>
          </p:nvPr>
        </p:nvGraphicFramePr>
        <p:xfrm>
          <a:off x="2031999" y="1028392"/>
          <a:ext cx="8976660" cy="5829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608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11016" y="148883"/>
            <a:ext cx="11211950" cy="1905000"/>
          </a:xfrm>
          <a:prstGeom prst="ellipse">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MỘT SỐ HÌNH THỨC TỔ CHỨC ĂN KHÁC CHO TRẺ MẪU GIÁO</a:t>
            </a:r>
          </a:p>
        </p:txBody>
      </p:sp>
      <p:sp>
        <p:nvSpPr>
          <p:cNvPr id="3" name="Rectangle 2"/>
          <p:cNvSpPr/>
          <p:nvPr/>
        </p:nvSpPr>
        <p:spPr>
          <a:xfrm>
            <a:off x="295421" y="2658794"/>
            <a:ext cx="11127545" cy="2769989"/>
          </a:xfrm>
          <a:prstGeom prst="rect">
            <a:avLst/>
          </a:prstGeom>
        </p:spPr>
        <p:txBody>
          <a:bodyPr wrap="square">
            <a:spAutoFit/>
          </a:bodyPr>
          <a:lstStyle/>
          <a:p>
            <a:pPr>
              <a:spcBef>
                <a:spcPts val="600"/>
              </a:spcBef>
              <a:spcAft>
                <a:spcPts val="1200"/>
              </a:spcAft>
            </a:pPr>
            <a:r>
              <a:rPr lang="en-US" sz="2400" dirty="0" err="1" smtClean="0">
                <a:latin typeface="Arial" panose="020B0604020202020204" pitchFamily="34" charset="0"/>
                <a:cs typeface="Arial" panose="020B0604020202020204" pitchFamily="34" charset="0"/>
              </a:rPr>
              <a:t>Tùy</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thuộc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vào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điều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kiện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của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cơ</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sở</a:t>
            </a:r>
            <a:r>
              <a:rPr lang="en-US" sz="2400" dirty="0" smtClean="0">
                <a:latin typeface="Arial" panose="020B0604020202020204" pitchFamily="34" charset="0"/>
                <a:cs typeface="Arial" panose="020B0604020202020204" pitchFamily="34" charset="0"/>
              </a:rPr>
              <a:t> GDMN, </a:t>
            </a:r>
            <a:r>
              <a:rPr lang="en-US" sz="2400" dirty="0" err="1" smtClean="0">
                <a:latin typeface="Arial" panose="020B0604020202020204" pitchFamily="34" charset="0"/>
                <a:cs typeface="Arial" panose="020B0604020202020204" pitchFamily="34" charset="0"/>
              </a:rPr>
              <a:t>có</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thể</a:t>
            </a:r>
            <a:r>
              <a:rPr lang="en-US" sz="2400" dirty="0" smtClean="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sáng tạo đổi mới hình thức tổ chức </a:t>
            </a:r>
            <a:r>
              <a:rPr lang="en-US" sz="2400" dirty="0" err="1" smtClean="0">
                <a:latin typeface="Arial" panose="020B0604020202020204" pitchFamily="34" charset="0"/>
                <a:cs typeface="Arial" panose="020B0604020202020204" pitchFamily="34" charset="0"/>
              </a:rPr>
              <a:t>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khác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tự</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chọn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bữa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cơm</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gia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đình</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bằng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khay</a:t>
            </a:r>
            <a:r>
              <a:rPr lang="en-US" sz="2400" dirty="0" smtClean="0">
                <a:latin typeface="Arial" panose="020B0604020202020204" pitchFamily="34" charset="0"/>
                <a:cs typeface="Arial" panose="020B0604020202020204" pitchFamily="34" charset="0"/>
              </a:rPr>
              <a:t>…</a:t>
            </a:r>
          </a:p>
          <a:p>
            <a:pPr>
              <a:spcBef>
                <a:spcPts val="600"/>
              </a:spcBef>
              <a:spcAft>
                <a:spcPts val="1200"/>
              </a:spcAft>
            </a:pPr>
            <a:r>
              <a:rPr lang="en-US" sz="2400" dirty="0" err="1" smtClean="0">
                <a:latin typeface="Arial" panose="020B0604020202020204" pitchFamily="34" charset="0"/>
                <a:cs typeface="Arial" panose="020B0604020202020204" pitchFamily="34" charset="0"/>
              </a:rPr>
              <a:t>Mục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đích</a:t>
            </a:r>
            <a:r>
              <a:rPr lang="en-US" sz="2400" dirty="0" smtClean="0">
                <a:latin typeface="Arial" panose="020B0604020202020204" pitchFamily="34" charset="0"/>
                <a:cs typeface="Arial" panose="020B0604020202020204" pitchFamily="34" charset="0"/>
              </a:rPr>
              <a:t>: n</a:t>
            </a:r>
            <a:r>
              <a:rPr lang="vi-VN" sz="2400" dirty="0" smtClean="0">
                <a:latin typeface="Arial" panose="020B0604020202020204" pitchFamily="34" charset="0"/>
                <a:cs typeface="Arial" panose="020B0604020202020204" pitchFamily="34" charset="0"/>
              </a:rPr>
              <a:t>hằm </a:t>
            </a:r>
            <a:r>
              <a:rPr lang="vi-VN" sz="2400" dirty="0">
                <a:latin typeface="Arial" panose="020B0604020202020204" pitchFamily="34" charset="0"/>
                <a:cs typeface="Arial" panose="020B0604020202020204" pitchFamily="34" charset="0"/>
              </a:rPr>
              <a:t>kích thích trẻ hứng thú tham gia hoạt động ăn tại trường, tạo cơ hội rèn kĩ năng tự phục vụ của trẻ mầm </a:t>
            </a:r>
            <a:r>
              <a:rPr lang="vi-VN" sz="2400" dirty="0" smtClean="0">
                <a:latin typeface="Arial" panose="020B0604020202020204" pitchFamily="34" charset="0"/>
                <a:cs typeface="Arial" panose="020B0604020202020204" pitchFamily="34" charset="0"/>
              </a:rPr>
              <a:t>non</a:t>
            </a:r>
            <a:r>
              <a:rPr lang="en-US" sz="2400" dirty="0" smtClean="0">
                <a:latin typeface="Arial" panose="020B0604020202020204" pitchFamily="34" charset="0"/>
                <a:cs typeface="Arial" panose="020B0604020202020204" pitchFamily="34" charset="0"/>
              </a:rPr>
              <a:t>…</a:t>
            </a:r>
          </a:p>
          <a:p>
            <a:pPr>
              <a:spcBef>
                <a:spcPts val="600"/>
              </a:spcBef>
              <a:spcAft>
                <a:spcPts val="1200"/>
              </a:spcAft>
            </a:pPr>
            <a:r>
              <a:rPr lang="en-US" sz="2400" dirty="0" smtClean="0">
                <a:latin typeface="Arial" panose="020B0604020202020204" pitchFamily="34" charset="0"/>
                <a:cs typeface="Arial" panose="020B0604020202020204" pitchFamily="34" charset="0"/>
              </a:rPr>
              <a:t>N</a:t>
            </a:r>
            <a:r>
              <a:rPr lang="vi-VN" sz="2400" dirty="0" smtClean="0">
                <a:latin typeface="Arial" panose="020B0604020202020204" pitchFamily="34" charset="0"/>
                <a:cs typeface="Arial" panose="020B0604020202020204" pitchFamily="34" charset="0"/>
              </a:rPr>
              <a:t>guyên </a:t>
            </a:r>
            <a:r>
              <a:rPr lang="vi-VN" sz="2400" dirty="0">
                <a:latin typeface="Arial" panose="020B0604020202020204" pitchFamily="34" charset="0"/>
                <a:cs typeface="Arial" panose="020B0604020202020204" pitchFamily="34" charset="0"/>
              </a:rPr>
              <a:t>tắc: đảm bảo vệ sinh toàn toàn thực phẩm, cân đối các chất dinh dưỡng, công bằng với </a:t>
            </a:r>
            <a:r>
              <a:rPr lang="en-US" sz="2400" dirty="0" err="1" smtClean="0">
                <a:latin typeface="Arial" panose="020B0604020202020204" pitchFamily="34" charset="0"/>
                <a:cs typeface="Arial" panose="020B0604020202020204" pitchFamily="34" charset="0"/>
              </a:rPr>
              <a:t>mọi</a:t>
            </a: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trẻ.</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430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828800" y="228600"/>
            <a:ext cx="8382000" cy="7620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a:defRPr/>
            </a:pPr>
            <a:r>
              <a:rPr lang="en-US" sz="4000" b="1" dirty="0" err="1">
                <a:solidFill>
                  <a:srgbClr val="FF0000"/>
                </a:solidFill>
                <a:latin typeface="Times New Roman" panose="02020603050405020304" pitchFamily="18" charset="0"/>
                <a:cs typeface="Times New Roman" panose="02020603050405020304" pitchFamily="18" charset="0"/>
              </a:rPr>
              <a:t>Tổ</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chức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trẻ</a:t>
            </a:r>
            <a:r>
              <a:rPr lang="en-US" sz="4000" b="1" dirty="0">
                <a:solidFill>
                  <a:srgbClr val="FF0000"/>
                </a:solidFill>
                <a:latin typeface="Times New Roman" panose="02020603050405020304" pitchFamily="18" charset="0"/>
                <a:cs typeface="Times New Roman" panose="02020603050405020304" pitchFamily="18" charset="0"/>
              </a:rPr>
              <a:t> 4-6 </a:t>
            </a:r>
            <a:r>
              <a:rPr lang="en-US" sz="4000" b="1" dirty="0" err="1">
                <a:solidFill>
                  <a:srgbClr val="FF0000"/>
                </a:solidFill>
                <a:latin typeface="Times New Roman" panose="02020603050405020304" pitchFamily="18" charset="0"/>
                <a:cs typeface="Times New Roman" panose="02020603050405020304" pitchFamily="18" charset="0"/>
              </a:rPr>
              <a:t>tuổi</a:t>
            </a:r>
            <a:r>
              <a:rPr lang="en-US" sz="4000" b="1" dirty="0">
                <a:solidFill>
                  <a:srgbClr val="FF0000"/>
                </a:solidFill>
                <a:latin typeface="Times New Roman" panose="02020603050405020304" pitchFamily="18" charset="0"/>
                <a:cs typeface="Times New Roman" panose="02020603050405020304" pitchFamily="18" charset="0"/>
              </a:rPr>
              <a:t>)</a:t>
            </a:r>
            <a:endParaRPr lang="x-none" sz="4000" b="1" dirty="0">
              <a:solidFill>
                <a:srgbClr val="FF0000"/>
              </a:solidFill>
              <a:latin typeface="Times New Roman" panose="02020603050405020304" pitchFamily="18" charset="0"/>
              <a:cs typeface="Times New Roman" panose="02020603050405020304" pitchFamily="18" charset="0"/>
            </a:endParaRPr>
          </a:p>
        </p:txBody>
      </p:sp>
      <p:sp>
        <p:nvSpPr>
          <p:cNvPr id="24579" name="Rectangle 2"/>
          <p:cNvSpPr>
            <a:spLocks noChangeArrowheads="1"/>
          </p:cNvSpPr>
          <p:nvPr/>
        </p:nvSpPr>
        <p:spPr bwMode="auto">
          <a:xfrm>
            <a:off x="1538288" y="1600200"/>
            <a:ext cx="4329112"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nSpc>
                <a:spcPct val="120000"/>
              </a:lnSpc>
              <a:spcBef>
                <a:spcPts val="725"/>
              </a:spcBef>
              <a:spcAft>
                <a:spcPts val="725"/>
              </a:spcAft>
              <a:buFontTx/>
              <a:buChar char="-"/>
            </a:pPr>
            <a:r>
              <a:rPr lang="en-US" altLang="en-US"/>
              <a:t>Tạo không khí bữa ăn tại lớp ấm cúng như gia đình; </a:t>
            </a:r>
          </a:p>
          <a:p>
            <a:pPr>
              <a:lnSpc>
                <a:spcPct val="120000"/>
              </a:lnSpc>
              <a:spcBef>
                <a:spcPts val="725"/>
              </a:spcBef>
              <a:spcAft>
                <a:spcPts val="725"/>
              </a:spcAft>
              <a:buFontTx/>
              <a:buChar char="-"/>
            </a:pPr>
            <a:r>
              <a:rPr lang="en-US" altLang="en-US"/>
              <a:t>Rèn kĩ năng sử dụng một số đồ dùng trong gia đình: bát sứ, đũa… </a:t>
            </a:r>
          </a:p>
          <a:p>
            <a:pPr>
              <a:lnSpc>
                <a:spcPct val="120000"/>
              </a:lnSpc>
              <a:spcBef>
                <a:spcPts val="725"/>
              </a:spcBef>
              <a:spcAft>
                <a:spcPts val="725"/>
              </a:spcAft>
              <a:buFontTx/>
              <a:buChar char="-"/>
            </a:pPr>
            <a:r>
              <a:rPr lang="en-US" altLang="en-US"/>
              <a:t>Biết cách bảo quản đồ dùng dễ vỡ; </a:t>
            </a:r>
          </a:p>
          <a:p>
            <a:pPr>
              <a:lnSpc>
                <a:spcPct val="120000"/>
              </a:lnSpc>
              <a:spcBef>
                <a:spcPts val="725"/>
              </a:spcBef>
              <a:spcAft>
                <a:spcPts val="725"/>
              </a:spcAft>
              <a:buFontTx/>
              <a:buChar char="-"/>
            </a:pPr>
            <a:r>
              <a:rPr lang="en-US" altLang="en-US"/>
              <a:t>Biết cách phối hợp cùng giáo viên và các bạn cùng bày bàn ăn cho bữa ăn gia đình.</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752601"/>
            <a:ext cx="42672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98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828800" y="152400"/>
            <a:ext cx="8382000" cy="7620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a:defRPr/>
            </a:pPr>
            <a:r>
              <a:rPr lang="en-US" sz="4000" b="1" dirty="0" err="1">
                <a:solidFill>
                  <a:srgbClr val="FF0000"/>
                </a:solidFill>
                <a:latin typeface="Times New Roman" panose="02020603050405020304" pitchFamily="18" charset="0"/>
                <a:cs typeface="Times New Roman" panose="02020603050405020304" pitchFamily="18" charset="0"/>
              </a:rPr>
              <a:t>Tổ</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chức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chọn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trẻ</a:t>
            </a:r>
            <a:r>
              <a:rPr lang="en-US" sz="4000" b="1" dirty="0">
                <a:solidFill>
                  <a:srgbClr val="FF0000"/>
                </a:solidFill>
                <a:latin typeface="Times New Roman" panose="02020603050405020304" pitchFamily="18" charset="0"/>
                <a:cs typeface="Times New Roman" panose="02020603050405020304" pitchFamily="18" charset="0"/>
              </a:rPr>
              <a:t> 4-6 </a:t>
            </a:r>
            <a:r>
              <a:rPr lang="en-US" sz="4000" b="1" dirty="0" err="1">
                <a:solidFill>
                  <a:srgbClr val="FF0000"/>
                </a:solidFill>
                <a:latin typeface="Times New Roman" panose="02020603050405020304" pitchFamily="18" charset="0"/>
                <a:cs typeface="Times New Roman" panose="02020603050405020304" pitchFamily="18" charset="0"/>
              </a:rPr>
              <a:t>tuổi</a:t>
            </a:r>
            <a:r>
              <a:rPr lang="en-US" sz="4000" b="1" dirty="0">
                <a:solidFill>
                  <a:srgbClr val="FF0000"/>
                </a:solidFill>
                <a:latin typeface="Times New Roman" panose="02020603050405020304" pitchFamily="18" charset="0"/>
                <a:cs typeface="Times New Roman" panose="02020603050405020304" pitchFamily="18" charset="0"/>
              </a:rPr>
              <a:t>)</a:t>
            </a:r>
            <a:endParaRPr lang="x-none"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676400" y="1447800"/>
            <a:ext cx="3581400" cy="3416320"/>
          </a:xfrm>
          <a:prstGeom prst="rect">
            <a:avLst/>
          </a:prstGeom>
        </p:spPr>
        <p:txBody>
          <a:bodyPr>
            <a:spAutoFit/>
          </a:bodyPr>
          <a:lstStyle/>
          <a:p>
            <a:pPr>
              <a:defRPr/>
            </a:pPr>
            <a:r>
              <a:rPr lang="vi-VN" dirty="0"/>
              <a:t>Giúp trẻ</a:t>
            </a:r>
            <a:r>
              <a:rPr lang="en-US" dirty="0"/>
              <a:t>:</a:t>
            </a:r>
          </a:p>
          <a:p>
            <a:pPr marL="342900" indent="-342900">
              <a:buFontTx/>
              <a:buChar char="-"/>
              <a:defRPr/>
            </a:pPr>
            <a:r>
              <a:rPr lang="en-US" dirty="0"/>
              <a:t>L</a:t>
            </a:r>
            <a:r>
              <a:rPr lang="vi-VN" dirty="0"/>
              <a:t>àm quen với một hình thức ăn mới; </a:t>
            </a:r>
            <a:endParaRPr lang="en-US" dirty="0"/>
          </a:p>
          <a:p>
            <a:pPr marL="342900" indent="-342900">
              <a:buFontTx/>
              <a:buChar char="-"/>
              <a:defRPr/>
            </a:pPr>
            <a:r>
              <a:rPr lang="en-US" dirty="0"/>
              <a:t>B</a:t>
            </a:r>
            <a:r>
              <a:rPr lang="vi-VN" dirty="0"/>
              <a:t>iết tên các món ăn mới; </a:t>
            </a:r>
            <a:endParaRPr lang="en-US" dirty="0"/>
          </a:p>
          <a:p>
            <a:pPr marL="342900" indent="-342900">
              <a:buFontTx/>
              <a:buChar char="-"/>
              <a:defRPr/>
            </a:pPr>
            <a:r>
              <a:rPr lang="en-US" dirty="0"/>
              <a:t>R</a:t>
            </a:r>
            <a:r>
              <a:rPr lang="vi-VN" dirty="0"/>
              <a:t>èn kĩ năng tự phục vụ ăn theo nhu cầu, sở thích</a:t>
            </a:r>
            <a:r>
              <a:rPr lang="en-US" dirty="0"/>
              <a:t>;</a:t>
            </a:r>
          </a:p>
          <a:p>
            <a:pPr marL="342900" indent="-342900">
              <a:buFontTx/>
              <a:buChar char="-"/>
              <a:defRPr/>
            </a:pPr>
            <a:r>
              <a:rPr lang="en-US" dirty="0"/>
              <a:t>T</a:t>
            </a:r>
            <a:r>
              <a:rPr lang="vi-VN" dirty="0"/>
              <a:t>ạo thói quen văn minh xếp hàng và lấy đồ ăn theo đúng nhu cầu; </a:t>
            </a:r>
            <a:endParaRPr lang="en-US" dirty="0"/>
          </a:p>
          <a:p>
            <a:pPr marL="342900" indent="-342900">
              <a:buFontTx/>
              <a:buChar char="-"/>
              <a:defRPr/>
            </a:pPr>
            <a:r>
              <a:rPr lang="en-US" dirty="0"/>
              <a:t>L</a:t>
            </a:r>
            <a:r>
              <a:rPr lang="vi-VN" dirty="0"/>
              <a:t>ựa chọn, sử dụng được dụng cụ ăn phù hợp với hình thức ăn tự chọn.</a:t>
            </a:r>
            <a:endParaRPr lang="en-US" dirty="0"/>
          </a:p>
        </p:txBody>
      </p:sp>
      <p:pic>
        <p:nvPicPr>
          <p:cNvPr id="3" name="Picture 2"/>
          <p:cNvPicPr>
            <a:picLocks noChangeAspect="1"/>
          </p:cNvPicPr>
          <p:nvPr/>
        </p:nvPicPr>
        <p:blipFill>
          <a:blip r:embed="rId2"/>
          <a:stretch>
            <a:fillRect/>
          </a:stretch>
        </p:blipFill>
        <p:spPr>
          <a:xfrm>
            <a:off x="6863971" y="1152379"/>
            <a:ext cx="2853175" cy="4560203"/>
          </a:xfrm>
          <a:prstGeom prst="rect">
            <a:avLst/>
          </a:prstGeom>
        </p:spPr>
      </p:pic>
    </p:spTree>
    <p:extLst>
      <p:ext uri="{BB962C8B-B14F-4D97-AF65-F5344CB8AC3E}">
        <p14:creationId xmlns:p14="http://schemas.microsoft.com/office/powerpoint/2010/main" val="305550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228600"/>
            <a:ext cx="8229600" cy="6096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normAutofit fontScale="90000"/>
          </a:bodyPr>
          <a:lstStyle/>
          <a:p>
            <a:pPr algn="ctr">
              <a:defRPr/>
            </a:pPr>
            <a:r>
              <a:rPr lang="en-US" sz="4000" b="1" dirty="0" err="1">
                <a:solidFill>
                  <a:srgbClr val="FF0000"/>
                </a:solidFill>
                <a:latin typeface="Times New Roman" panose="02020603050405020304" pitchFamily="18" charset="0"/>
                <a:cs typeface="Times New Roman" panose="02020603050405020304" pitchFamily="18" charset="0"/>
              </a:rPr>
              <a:t>Tổ</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chức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khay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trẻ</a:t>
            </a:r>
            <a:r>
              <a:rPr lang="en-US" sz="4000" b="1" dirty="0">
                <a:solidFill>
                  <a:srgbClr val="FF0000"/>
                </a:solidFill>
                <a:latin typeface="Times New Roman" panose="02020603050405020304" pitchFamily="18" charset="0"/>
                <a:cs typeface="Times New Roman" panose="02020603050405020304" pitchFamily="18" charset="0"/>
              </a:rPr>
              <a:t> 4-6 </a:t>
            </a:r>
            <a:r>
              <a:rPr lang="en-US" sz="4000" b="1" dirty="0" err="1">
                <a:solidFill>
                  <a:srgbClr val="FF0000"/>
                </a:solidFill>
                <a:latin typeface="Times New Roman" panose="02020603050405020304" pitchFamily="18" charset="0"/>
                <a:cs typeface="Times New Roman" panose="02020603050405020304" pitchFamily="18" charset="0"/>
              </a:rPr>
              <a:t>tuổi</a:t>
            </a:r>
            <a:r>
              <a:rPr lang="en-US" sz="4000" b="1" dirty="0">
                <a:solidFill>
                  <a:srgbClr val="FF0000"/>
                </a:solidFill>
                <a:latin typeface="Times New Roman" panose="02020603050405020304" pitchFamily="18" charset="0"/>
                <a:cs typeface="Times New Roman" panose="02020603050405020304" pitchFamily="18" charset="0"/>
              </a:rPr>
              <a:t>)</a:t>
            </a:r>
            <a:endParaRPr lang="x-none" sz="40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24000" y="1371600"/>
            <a:ext cx="2971800" cy="2923877"/>
          </a:xfrm>
          <a:prstGeom prst="rect">
            <a:avLst/>
          </a:prstGeom>
        </p:spPr>
        <p:txBody>
          <a:bodyPr>
            <a:spAutoFit/>
          </a:bodyPr>
          <a:lstStyle/>
          <a:p>
            <a:pPr>
              <a:spcBef>
                <a:spcPts val="600"/>
              </a:spcBef>
              <a:spcAft>
                <a:spcPts val="600"/>
              </a:spcAft>
              <a:defRPr/>
            </a:pPr>
            <a:r>
              <a:rPr lang="en-US" dirty="0" err="1"/>
              <a:t>Giúp</a:t>
            </a:r>
            <a:r>
              <a:rPr lang="en-US" dirty="0"/>
              <a:t> </a:t>
            </a:r>
            <a:r>
              <a:rPr lang="en-US" dirty="0" err="1"/>
              <a:t>trẻ</a:t>
            </a:r>
            <a:r>
              <a:rPr lang="en-US" dirty="0"/>
              <a:t>:</a:t>
            </a:r>
          </a:p>
          <a:p>
            <a:pPr marL="342900" indent="-342900">
              <a:spcBef>
                <a:spcPts val="600"/>
              </a:spcBef>
              <a:spcAft>
                <a:spcPts val="600"/>
              </a:spcAft>
              <a:buFontTx/>
              <a:buChar char="-"/>
              <a:defRPr/>
            </a:pPr>
            <a:r>
              <a:rPr lang="en-US" dirty="0" err="1"/>
              <a:t>Làm</a:t>
            </a:r>
            <a:r>
              <a:rPr lang="en-US" dirty="0"/>
              <a:t> </a:t>
            </a:r>
            <a:r>
              <a:rPr lang="en-US" dirty="0" err="1"/>
              <a:t>quen</a:t>
            </a:r>
            <a:r>
              <a:rPr lang="en-US" dirty="0"/>
              <a:t> </a:t>
            </a:r>
            <a:r>
              <a:rPr lang="en-US" dirty="0" err="1"/>
              <a:t>với</a:t>
            </a:r>
            <a:r>
              <a:rPr lang="en-US" dirty="0"/>
              <a:t> </a:t>
            </a:r>
            <a:r>
              <a:rPr lang="en-US" dirty="0" err="1"/>
              <a:t>một</a:t>
            </a:r>
            <a:r>
              <a:rPr lang="en-US" dirty="0"/>
              <a:t> </a:t>
            </a:r>
            <a:r>
              <a:rPr lang="en-US" dirty="0" err="1"/>
              <a:t>hình</a:t>
            </a:r>
            <a:r>
              <a:rPr lang="en-US" dirty="0"/>
              <a:t> </a:t>
            </a:r>
            <a:r>
              <a:rPr lang="en-US" dirty="0" err="1"/>
              <a:t>thức</a:t>
            </a:r>
            <a:r>
              <a:rPr lang="en-US" dirty="0"/>
              <a:t> </a:t>
            </a:r>
            <a:r>
              <a:rPr lang="en-US" dirty="0" err="1"/>
              <a:t>ăn</a:t>
            </a:r>
            <a:r>
              <a:rPr lang="en-US" dirty="0"/>
              <a:t> </a:t>
            </a:r>
            <a:r>
              <a:rPr lang="en-US" dirty="0" err="1"/>
              <a:t>mới</a:t>
            </a:r>
            <a:r>
              <a:rPr lang="en-US" dirty="0"/>
              <a:t>;</a:t>
            </a:r>
          </a:p>
          <a:p>
            <a:pPr marL="342900" indent="-342900">
              <a:spcBef>
                <a:spcPts val="600"/>
              </a:spcBef>
              <a:spcAft>
                <a:spcPts val="600"/>
              </a:spcAft>
              <a:buFontTx/>
              <a:buChar char="-"/>
              <a:defRPr/>
            </a:pPr>
            <a:r>
              <a:rPr lang="en-US" dirty="0" err="1"/>
              <a:t>Chuẩn</a:t>
            </a:r>
            <a:r>
              <a:rPr lang="en-US" dirty="0"/>
              <a:t> </a:t>
            </a:r>
            <a:r>
              <a:rPr lang="en-US" dirty="0" err="1"/>
              <a:t>bị</a:t>
            </a:r>
            <a:r>
              <a:rPr lang="en-US" dirty="0"/>
              <a:t> </a:t>
            </a:r>
            <a:r>
              <a:rPr lang="en-US" dirty="0" err="1"/>
              <a:t>tâm</a:t>
            </a:r>
            <a:r>
              <a:rPr lang="en-US" dirty="0"/>
              <a:t> </a:t>
            </a:r>
            <a:r>
              <a:rPr lang="en-US" dirty="0" err="1"/>
              <a:t>thế</a:t>
            </a:r>
            <a:r>
              <a:rPr lang="en-US" dirty="0"/>
              <a:t> </a:t>
            </a:r>
            <a:r>
              <a:rPr lang="en-US" dirty="0" err="1"/>
              <a:t>vào</a:t>
            </a:r>
            <a:r>
              <a:rPr lang="en-US" dirty="0"/>
              <a:t> </a:t>
            </a:r>
            <a:r>
              <a:rPr lang="en-US" dirty="0" err="1"/>
              <a:t>lớp</a:t>
            </a:r>
            <a:r>
              <a:rPr lang="en-US" dirty="0"/>
              <a:t> 1</a:t>
            </a:r>
            <a:r>
              <a:rPr lang="en-US" dirty="0" smtClean="0"/>
              <a:t>.</a:t>
            </a:r>
          </a:p>
          <a:p>
            <a:pPr marL="342900" indent="-342900">
              <a:spcBef>
                <a:spcPts val="600"/>
              </a:spcBef>
              <a:spcAft>
                <a:spcPts val="600"/>
              </a:spcAft>
              <a:buFontTx/>
              <a:buChar char="-"/>
              <a:defRPr/>
            </a:pPr>
            <a:r>
              <a:rPr lang="en-US" dirty="0" err="1"/>
              <a:t>Rèn</a:t>
            </a:r>
            <a:r>
              <a:rPr lang="en-US" dirty="0"/>
              <a:t> </a:t>
            </a:r>
            <a:r>
              <a:rPr lang="en-US" dirty="0" err="1"/>
              <a:t>kĩ</a:t>
            </a:r>
            <a:r>
              <a:rPr lang="en-US" dirty="0"/>
              <a:t> </a:t>
            </a:r>
            <a:r>
              <a:rPr lang="en-US" dirty="0" err="1"/>
              <a:t>năng</a:t>
            </a:r>
            <a:r>
              <a:rPr lang="en-US" dirty="0"/>
              <a:t> </a:t>
            </a:r>
            <a:r>
              <a:rPr lang="en-US" dirty="0" err="1"/>
              <a:t>tự</a:t>
            </a:r>
            <a:r>
              <a:rPr lang="en-US" dirty="0"/>
              <a:t> </a:t>
            </a:r>
            <a:r>
              <a:rPr lang="en-US" dirty="0" err="1"/>
              <a:t>phục</a:t>
            </a:r>
            <a:r>
              <a:rPr lang="en-US" dirty="0"/>
              <a:t> </a:t>
            </a:r>
            <a:r>
              <a:rPr lang="en-US" dirty="0" err="1"/>
              <a:t>vụ</a:t>
            </a:r>
            <a:endParaRPr lang="en-US" dirty="0"/>
          </a:p>
          <a:p>
            <a:pPr marL="342900" indent="-342900">
              <a:spcBef>
                <a:spcPts val="600"/>
              </a:spcBef>
              <a:spcAft>
                <a:spcPts val="600"/>
              </a:spcAft>
              <a:buFontTx/>
              <a:buChar char="-"/>
              <a:defRPr/>
            </a:pPr>
            <a:endParaRPr lang="en-US"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394098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A6550FAA-17F7-E941-9B42-B3D854BB692B}"/>
              </a:ext>
            </a:extLst>
          </p:cNvPr>
          <p:cNvSpPr>
            <a:spLocks noGrp="1"/>
          </p:cNvSpPr>
          <p:nvPr>
            <p:ph type="title"/>
          </p:nvPr>
        </p:nvSpPr>
        <p:spPr>
          <a:xfrm>
            <a:off x="1204166" y="312775"/>
            <a:ext cx="8224837" cy="739573"/>
          </a:xfrm>
        </p:spPr>
        <p:txBody>
          <a:bodyPr>
            <a:normAutofit/>
          </a:bodyPr>
          <a:lstStyle/>
          <a:p>
            <a:pPr algn="ctr" eaLnBrk="1" hangingPunct="1"/>
            <a:r>
              <a:rPr lang="en-US" altLang="en-US" sz="2800" b="1" dirty="0">
                <a:latin typeface="Times New Roman" panose="02020603050405020304" pitchFamily="18" charset="0"/>
                <a:cs typeface="Times New Roman" panose="02020603050405020304" pitchFamily="18" charset="0"/>
              </a:rPr>
              <a:t> NỘI DUNG 2</a:t>
            </a:r>
            <a:r>
              <a:rPr lang="en-US" altLang="en-US" sz="2800" dirty="0">
                <a:latin typeface="Times New Roman" panose="02020603050405020304" pitchFamily="18" charset="0"/>
                <a:cs typeface="Times New Roman" panose="02020603050405020304" pitchFamily="18" charset="0"/>
              </a:rPr>
              <a:t> </a:t>
            </a:r>
          </a:p>
        </p:txBody>
      </p:sp>
      <p:sp>
        <p:nvSpPr>
          <p:cNvPr id="14339" name="Slide Number Placeholder 33">
            <a:extLst>
              <a:ext uri="{FF2B5EF4-FFF2-40B4-BE49-F238E27FC236}">
                <a16:creationId xmlns:a16="http://schemas.microsoft.com/office/drawing/2014/main" xmlns="" id="{B758AA6E-5A08-A548-80C7-223100CF4A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5B09C87-AC79-6E42-96CF-85B779CBA635}" type="slidenum">
              <a:rPr lang="en-US" altLang="en-US">
                <a:solidFill>
                  <a:srgbClr val="045C75"/>
                </a:solidFill>
              </a:rPr>
              <a:pPr/>
              <a:t>54</a:t>
            </a:fld>
            <a:endParaRPr lang="en-US" altLang="en-US">
              <a:solidFill>
                <a:srgbClr val="045C75"/>
              </a:solidFill>
            </a:endParaRPr>
          </a:p>
        </p:txBody>
      </p:sp>
      <p:sp>
        <p:nvSpPr>
          <p:cNvPr id="14343" name="Rectangle 9">
            <a:extLst>
              <a:ext uri="{FF2B5EF4-FFF2-40B4-BE49-F238E27FC236}">
                <a16:creationId xmlns:a16="http://schemas.microsoft.com/office/drawing/2014/main" xmlns="" id="{E9BDD2FD-0C7C-4440-93F0-BDF3179BDFD2}"/>
              </a:ext>
            </a:extLst>
          </p:cNvPr>
          <p:cNvSpPr>
            <a:spLocks noChangeArrowheads="1"/>
          </p:cNvSpPr>
          <p:nvPr/>
        </p:nvSpPr>
        <p:spPr bwMode="auto">
          <a:xfrm>
            <a:off x="1051064" y="1439149"/>
            <a:ext cx="108002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0" algn="ctr"/>
            <a:r>
              <a:rPr lang="en-US" sz="3600" b="1" dirty="0">
                <a:solidFill>
                  <a:srgbClr val="FF0000"/>
                </a:solidFill>
                <a:latin typeface="Times New Roman" panose="02020603050405020304" pitchFamily="18" charset="0"/>
                <a:cs typeface="Times New Roman" panose="02020603050405020304" pitchFamily="18" charset="0"/>
              </a:rPr>
              <a:t>CHĂM SÓC SỨC KHỎE VÀ BẢO ĐẢM AN TOÀN</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4">
            <a:extLst>
              <a:ext uri="{FF2B5EF4-FFF2-40B4-BE49-F238E27FC236}">
                <a16:creationId xmlns:a16="http://schemas.microsoft.com/office/drawing/2014/main" xmlns="" id="{9E267EF8-22C9-D541-97AC-D212EE2891E0}"/>
              </a:ext>
            </a:extLst>
          </p:cNvPr>
          <p:cNvSpPr txBox="1"/>
          <p:nvPr/>
        </p:nvSpPr>
        <p:spPr>
          <a:xfrm>
            <a:off x="1446213" y="2755527"/>
            <a:ext cx="9466824" cy="25326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marL="457200" indent="-457200" algn="just" defTabSz="844550">
              <a:lnSpc>
                <a:spcPct val="150000"/>
              </a:lnSpc>
              <a:spcBef>
                <a:spcPct val="0"/>
              </a:spcBef>
              <a:spcAft>
                <a:spcPct val="35000"/>
              </a:spcAft>
              <a:buAutoNum type="arabicPeriod"/>
            </a:pPr>
            <a:r>
              <a:rPr lang="en-US" sz="3200" dirty="0" err="1">
                <a:solidFill>
                  <a:schemeClr val="tx2"/>
                </a:solidFill>
                <a:latin typeface="Times New Roman" panose="02020603050405020304" pitchFamily="18" charset="0"/>
                <a:cs typeface="Times New Roman" panose="02020603050405020304" pitchFamily="18" charset="0"/>
              </a:rPr>
              <a:t>Hướng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dẫn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chăm</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sóc</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giấc</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ngủ</a:t>
            </a:r>
            <a:endParaRPr lang="en-US" sz="3200" dirty="0">
              <a:solidFill>
                <a:schemeClr val="tx2"/>
              </a:solidFill>
              <a:latin typeface="Times New Roman" panose="02020603050405020304" pitchFamily="18" charset="0"/>
              <a:cs typeface="Times New Roman" panose="02020603050405020304" pitchFamily="18" charset="0"/>
            </a:endParaRPr>
          </a:p>
          <a:p>
            <a:pPr marL="457200" indent="-457200" algn="just" defTabSz="844550">
              <a:lnSpc>
                <a:spcPct val="150000"/>
              </a:lnSpc>
              <a:spcBef>
                <a:spcPct val="0"/>
              </a:spcBef>
              <a:spcAft>
                <a:spcPct val="35000"/>
              </a:spcAft>
              <a:buFontTx/>
              <a:buAutoNum type="arabicPeriod"/>
            </a:pPr>
            <a:r>
              <a:rPr lang="vi-VN" sz="3200" dirty="0">
                <a:solidFill>
                  <a:schemeClr val="tx2"/>
                </a:solidFill>
                <a:latin typeface="Times New Roman" panose="02020603050405020304" pitchFamily="18" charset="0"/>
                <a:cs typeface="Times New Roman" panose="02020603050405020304" pitchFamily="18" charset="0"/>
              </a:rPr>
              <a:t>Vệ sinh phòng nhóm lớp, đồ dùng đồ chơi</a:t>
            </a:r>
          </a:p>
          <a:p>
            <a:pPr marL="457200" indent="-457200" algn="just" defTabSz="844550">
              <a:lnSpc>
                <a:spcPct val="150000"/>
              </a:lnSpc>
              <a:spcBef>
                <a:spcPct val="0"/>
              </a:spcBef>
              <a:spcAft>
                <a:spcPct val="35000"/>
              </a:spcAft>
              <a:buFontTx/>
              <a:buAutoNum type="arabicPeriod"/>
            </a:pPr>
            <a:r>
              <a:rPr lang="en-US" sz="3200" dirty="0" err="1">
                <a:solidFill>
                  <a:schemeClr val="tx2"/>
                </a:solidFill>
                <a:latin typeface="Times New Roman" panose="02020603050405020304" pitchFamily="18" charset="0"/>
                <a:cs typeface="Times New Roman" panose="02020603050405020304" pitchFamily="18" charset="0"/>
              </a:rPr>
              <a:t>Đảm</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bảo</a:t>
            </a:r>
            <a:r>
              <a:rPr lang="en-US" sz="3200" dirty="0">
                <a:solidFill>
                  <a:schemeClr val="tx2"/>
                </a:solidFill>
                <a:latin typeface="Times New Roman" panose="02020603050405020304" pitchFamily="18" charset="0"/>
                <a:cs typeface="Times New Roman" panose="02020603050405020304" pitchFamily="18" charset="0"/>
              </a:rPr>
              <a:t> an </a:t>
            </a:r>
            <a:r>
              <a:rPr lang="en-US" sz="3200" dirty="0" err="1">
                <a:solidFill>
                  <a:schemeClr val="tx2"/>
                </a:solidFill>
                <a:latin typeface="Times New Roman" panose="02020603050405020304" pitchFamily="18" charset="0"/>
                <a:cs typeface="Times New Roman" panose="02020603050405020304" pitchFamily="18" charset="0"/>
              </a:rPr>
              <a:t>toàn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phòng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chống</a:t>
            </a:r>
            <a:r>
              <a:rPr lang="en-US" sz="3200" dirty="0">
                <a:solidFill>
                  <a:schemeClr val="tx2"/>
                </a:solidFill>
                <a:latin typeface="Times New Roman" panose="02020603050405020304" pitchFamily="18" charset="0"/>
                <a:cs typeface="Times New Roman" panose="02020603050405020304" pitchFamily="18" charset="0"/>
              </a:rPr>
              <a:t> tai </a:t>
            </a:r>
            <a:r>
              <a:rPr lang="en-US" sz="3200" dirty="0" err="1">
                <a:solidFill>
                  <a:schemeClr val="tx2"/>
                </a:solidFill>
                <a:latin typeface="Times New Roman" panose="02020603050405020304" pitchFamily="18" charset="0"/>
                <a:cs typeface="Times New Roman" panose="02020603050405020304" pitchFamily="18" charset="0"/>
              </a:rPr>
              <a:t>nạn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thương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tích</a:t>
            </a:r>
            <a:endParaRPr lang="x-none" sz="3200" dirty="0">
              <a:solidFill>
                <a:schemeClr val="tx2"/>
              </a:solidFill>
              <a:latin typeface="Times New Roman" panose="02020603050405020304" pitchFamily="18" charset="0"/>
              <a:cs typeface="Times New Roman" panose="02020603050405020304" pitchFamily="18" charset="0"/>
            </a:endParaRPr>
          </a:p>
          <a:p>
            <a:pPr marL="0" lvl="0" indent="0" algn="just" defTabSz="844550">
              <a:lnSpc>
                <a:spcPct val="150000"/>
              </a:lnSpc>
              <a:spcBef>
                <a:spcPct val="0"/>
              </a:spcBef>
              <a:spcAft>
                <a:spcPct val="35000"/>
              </a:spcAft>
              <a:buNone/>
            </a:pPr>
            <a:endParaRPr lang="en-US" sz="3200" kern="1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4849430"/>
      </p:ext>
    </p:extLst>
  </p:cSld>
  <p:clrMapOvr>
    <a:masterClrMapping/>
  </p:clrMapOvr>
  <p:transition spd="med">
    <p:pull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14">
            <a:extLst>
              <a:ext uri="{FF2B5EF4-FFF2-40B4-BE49-F238E27FC236}">
                <a16:creationId xmlns:a16="http://schemas.microsoft.com/office/drawing/2014/main" xmlns="" id="{1305C29E-AEB2-924B-99FC-0ECAE34512F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863DC4A-569A-6B40-AE4F-813FAA825F6B}" type="slidenum">
              <a:rPr lang="en-US" altLang="en-US">
                <a:solidFill>
                  <a:srgbClr val="045C75"/>
                </a:solidFill>
              </a:rPr>
              <a:pPr/>
              <a:t>55</a:t>
            </a:fld>
            <a:endParaRPr lang="en-US" altLang="en-US">
              <a:solidFill>
                <a:srgbClr val="045C75"/>
              </a:solidFill>
            </a:endParaRPr>
          </a:p>
        </p:txBody>
      </p:sp>
      <p:grpSp>
        <p:nvGrpSpPr>
          <p:cNvPr id="3" name="Group 44">
            <a:extLst>
              <a:ext uri="{FF2B5EF4-FFF2-40B4-BE49-F238E27FC236}">
                <a16:creationId xmlns:a16="http://schemas.microsoft.com/office/drawing/2014/main" xmlns="" id="{AC328C91-6F02-E14E-9FFB-F041F7C0FD7F}"/>
              </a:ext>
            </a:extLst>
          </p:cNvPr>
          <p:cNvGrpSpPr>
            <a:grpSpLocks/>
          </p:cNvGrpSpPr>
          <p:nvPr/>
        </p:nvGrpSpPr>
        <p:grpSpPr bwMode="auto">
          <a:xfrm>
            <a:off x="472475" y="449810"/>
            <a:ext cx="11253360" cy="1356758"/>
            <a:chOff x="3623" y="1413"/>
            <a:chExt cx="1321" cy="534"/>
          </a:xfrm>
          <a:solidFill>
            <a:schemeClr val="tx2">
              <a:lumMod val="60000"/>
              <a:lumOff val="40000"/>
            </a:schemeClr>
          </a:solidFill>
        </p:grpSpPr>
        <p:sp>
          <p:nvSpPr>
            <p:cNvPr id="12" name="AutoShape 45">
              <a:extLst>
                <a:ext uri="{FF2B5EF4-FFF2-40B4-BE49-F238E27FC236}">
                  <a16:creationId xmlns:a16="http://schemas.microsoft.com/office/drawing/2014/main" xmlns="" id="{658DE124-CEB0-1F42-9B52-F448F472F318}"/>
                </a:ext>
              </a:extLst>
            </p:cNvPr>
            <p:cNvSpPr>
              <a:spLocks noChangeArrowheads="1"/>
            </p:cNvSpPr>
            <p:nvPr/>
          </p:nvSpPr>
          <p:spPr bwMode="gray">
            <a:xfrm>
              <a:off x="3623" y="1413"/>
              <a:ext cx="1321" cy="534"/>
            </a:xfrm>
            <a:prstGeom prst="roundRect">
              <a:avLst>
                <a:gd name="adj" fmla="val 50000"/>
              </a:avLst>
            </a:prstGeom>
            <a:grpFill/>
            <a:ln w="12700">
              <a:solidFill>
                <a:schemeClr val="accent1"/>
              </a:solidFill>
              <a:round/>
              <a:headEnd/>
              <a:tailEnd/>
            </a:ln>
            <a:effectLst>
              <a:outerShdw dist="53882" dir="2700000" algn="ctr" rotWithShape="0">
                <a:srgbClr val="292929">
                  <a:alpha val="50000"/>
                </a:srgbClr>
              </a:outerShdw>
            </a:effectLst>
          </p:spPr>
          <p:txBody>
            <a:bodyPr wrap="none" anchor="ctr"/>
            <a:lstStyle/>
            <a:p>
              <a:pPr eaLnBrk="1" hangingPunct="1">
                <a:defRPr/>
              </a:pPr>
              <a:endParaRPr lang="en-US">
                <a:latin typeface="Arial" charset="0"/>
              </a:endParaRPr>
            </a:p>
          </p:txBody>
        </p:sp>
        <p:sp>
          <p:nvSpPr>
            <p:cNvPr id="13" name="AutoShape 46">
              <a:extLst>
                <a:ext uri="{FF2B5EF4-FFF2-40B4-BE49-F238E27FC236}">
                  <a16:creationId xmlns:a16="http://schemas.microsoft.com/office/drawing/2014/main" xmlns="" id="{0C121B7D-5A1E-FF4B-8A9D-BE3302DFBC33}"/>
                </a:ext>
              </a:extLst>
            </p:cNvPr>
            <p:cNvSpPr>
              <a:spLocks noChangeArrowheads="1"/>
            </p:cNvSpPr>
            <p:nvPr/>
          </p:nvSpPr>
          <p:spPr bwMode="gray">
            <a:xfrm flipH="1">
              <a:off x="4878" y="1457"/>
              <a:ext cx="59" cy="204"/>
            </a:xfrm>
            <a:prstGeom prst="moon">
              <a:avLst>
                <a:gd name="adj" fmla="val 22032"/>
              </a:avLst>
            </a:prstGeom>
            <a:grpFill/>
            <a:ln w="9525">
              <a:noFill/>
              <a:miter lim="800000"/>
              <a:headEnd/>
              <a:tailEnd/>
            </a:ln>
            <a:effectLst/>
          </p:spPr>
          <p:txBody>
            <a:bodyPr wrap="none" anchor="ctr"/>
            <a:lstStyle/>
            <a:p>
              <a:pPr eaLnBrk="1" hangingPunct="1">
                <a:defRPr/>
              </a:pPr>
              <a:endParaRPr lang="en-US">
                <a:latin typeface="Arial" charset="0"/>
              </a:endParaRPr>
            </a:p>
          </p:txBody>
        </p:sp>
        <p:sp>
          <p:nvSpPr>
            <p:cNvPr id="14" name="AutoShape 47">
              <a:extLst>
                <a:ext uri="{FF2B5EF4-FFF2-40B4-BE49-F238E27FC236}">
                  <a16:creationId xmlns:a16="http://schemas.microsoft.com/office/drawing/2014/main" xmlns="" id="{D4228D1E-C096-D14A-8A7F-9B68EF2DD916}"/>
                </a:ext>
              </a:extLst>
            </p:cNvPr>
            <p:cNvSpPr>
              <a:spLocks noChangeArrowheads="1"/>
            </p:cNvSpPr>
            <p:nvPr/>
          </p:nvSpPr>
          <p:spPr bwMode="gray">
            <a:xfrm>
              <a:off x="3637" y="1457"/>
              <a:ext cx="59" cy="204"/>
            </a:xfrm>
            <a:prstGeom prst="moon">
              <a:avLst>
                <a:gd name="adj" fmla="val 22032"/>
              </a:avLst>
            </a:prstGeom>
            <a:grpFill/>
            <a:ln w="9525">
              <a:noFill/>
              <a:miter lim="800000"/>
              <a:headEnd/>
              <a:tailEnd/>
            </a:ln>
            <a:effectLst/>
          </p:spPr>
          <p:txBody>
            <a:bodyPr wrap="none" anchor="ctr"/>
            <a:lstStyle/>
            <a:p>
              <a:pPr eaLnBrk="1" hangingPunct="1">
                <a:defRPr/>
              </a:pPr>
              <a:endParaRPr lang="en-US">
                <a:latin typeface="Arial" charset="0"/>
              </a:endParaRPr>
            </a:p>
          </p:txBody>
        </p:sp>
      </p:grpSp>
      <p:sp>
        <p:nvSpPr>
          <p:cNvPr id="4" name="Rectangle 3">
            <a:extLst>
              <a:ext uri="{FF2B5EF4-FFF2-40B4-BE49-F238E27FC236}">
                <a16:creationId xmlns:a16="http://schemas.microsoft.com/office/drawing/2014/main" xmlns="" id="{F67ACBFB-4BCE-E540-B096-C4F07247B1D1}"/>
              </a:ext>
            </a:extLst>
          </p:cNvPr>
          <p:cNvSpPr/>
          <p:nvPr/>
        </p:nvSpPr>
        <p:spPr>
          <a:xfrm>
            <a:off x="882956" y="684915"/>
            <a:ext cx="10717306" cy="646331"/>
          </a:xfrm>
          <a:prstGeom prst="rect">
            <a:avLst/>
          </a:prstGeom>
        </p:spPr>
        <p:txBody>
          <a:bodyPr wrap="square">
            <a:spAutoFit/>
          </a:bodyPr>
          <a:lstStyle/>
          <a:p>
            <a:pPr algn="ctr">
              <a:defRPr/>
            </a:pPr>
            <a:r>
              <a:rPr lang="en-US" sz="36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Hoạt</a:t>
            </a:r>
            <a:r>
              <a:rPr lang="en-US"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động</a:t>
            </a:r>
            <a:r>
              <a:rPr lang="en-US"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1: </a:t>
            </a:r>
            <a:r>
              <a:rPr lang="en-US" sz="36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a:t>
            </a:r>
            <a:r>
              <a:rPr lang="en-US" sz="3600" dirty="0" err="1">
                <a:solidFill>
                  <a:srgbClr val="FFFF00"/>
                </a:solidFill>
                <a:latin typeface="Times New Roman" panose="02020603050405020304" pitchFamily="18" charset="0"/>
                <a:cs typeface="Times New Roman" panose="02020603050405020304" pitchFamily="18" charset="0"/>
              </a:rPr>
              <a:t>hăm</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sóc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giấc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ngủ</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cho</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trẻ</a:t>
            </a:r>
            <a:endParaRPr lang="en-US"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5807CEA3-45EC-5F46-871F-215183B299B8}"/>
              </a:ext>
            </a:extLst>
          </p:cNvPr>
          <p:cNvSpPr/>
          <p:nvPr/>
        </p:nvSpPr>
        <p:spPr>
          <a:xfrm>
            <a:off x="591738" y="2555761"/>
            <a:ext cx="11008523" cy="3675814"/>
          </a:xfrm>
          <a:prstGeom prst="rect">
            <a:avLst/>
          </a:prstGeom>
        </p:spPr>
        <p:txBody>
          <a:bodyPr wrap="square">
            <a:spAutoFit/>
          </a:bodyPr>
          <a:lstStyle/>
          <a:p>
            <a:pPr>
              <a:lnSpc>
                <a:spcPct val="150000"/>
              </a:lnSpc>
              <a:spcBef>
                <a:spcPts val="720"/>
              </a:spcBef>
              <a:spcAft>
                <a:spcPts val="720"/>
              </a:spcAft>
            </a:pP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Yêu</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cầu</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cơ</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sở</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vật</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trang</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vụ</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cho</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tổ</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chức</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giấc</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ngủ</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cho</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trẻ</a:t>
            </a:r>
            <a:endPar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720"/>
              </a:spcBef>
              <a:spcAft>
                <a:spcPts val="720"/>
              </a:spcAft>
            </a:pP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Tổ</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chức</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giấc</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ngủ</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cho</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trẻ</a:t>
            </a:r>
            <a:endParaRPr lang="x-none" sz="3600" dirty="0">
              <a:solidFill>
                <a:schemeClr val="tx2"/>
              </a:solidFill>
              <a:latin typeface="Times New Roman" panose="02020603050405020304" pitchFamily="18" charset="0"/>
              <a:cs typeface="Times New Roman" panose="02020603050405020304" pitchFamily="18" charset="0"/>
            </a:endParaRPr>
          </a:p>
          <a:p>
            <a:pPr>
              <a:lnSpc>
                <a:spcPct val="150000"/>
              </a:lnSpc>
              <a:spcBef>
                <a:spcPts val="720"/>
              </a:spcBef>
              <a:spcAft>
                <a:spcPts val="720"/>
              </a:spcAft>
            </a:pPr>
            <a:endParaRPr lang="x-none" sz="3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7847546"/>
      </p:ext>
    </p:extLst>
  </p:cSld>
  <p:clrMapOvr>
    <a:masterClrMapping/>
  </p:clrMapOvr>
  <p:transition spd="med">
    <p:pull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9CFEDAA5-3391-EA4B-A67A-2B1A5D6A534A}"/>
              </a:ext>
            </a:extLst>
          </p:cNvPr>
          <p:cNvGraphicFramePr/>
          <p:nvPr>
            <p:extLst/>
          </p:nvPr>
        </p:nvGraphicFramePr>
        <p:xfrm>
          <a:off x="573741" y="1085352"/>
          <a:ext cx="10452847" cy="5045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xmlns="" id="{8865BF9D-0796-8D4D-99DF-C7BE89B84E53}"/>
              </a:ext>
            </a:extLst>
          </p:cNvPr>
          <p:cNvSpPr/>
          <p:nvPr/>
        </p:nvSpPr>
        <p:spPr>
          <a:xfrm>
            <a:off x="2026663" y="291087"/>
            <a:ext cx="6654707" cy="584775"/>
          </a:xfrm>
          <a:prstGeom prst="rect">
            <a:avLst/>
          </a:prstGeom>
        </p:spPr>
        <p:txBody>
          <a:bodyPr wrap="none">
            <a:spAutoFit/>
          </a:bodyPr>
          <a:lstStyle/>
          <a:p>
            <a:r>
              <a:rPr lang="en-US" sz="3200" spc="-10" dirty="0" err="1">
                <a:latin typeface="Times New Roman" panose="02020603050405020304" pitchFamily="18" charset="0"/>
                <a:ea typeface="Calibri" panose="020F0502020204030204" pitchFamily="34" charset="0"/>
                <a:cs typeface="Times New Roman" panose="02020603050405020304" pitchFamily="18" charset="0"/>
              </a:rPr>
              <a:t>Yêu</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sở</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endParaRPr lang="x-none" sz="3200" dirty="0"/>
          </a:p>
        </p:txBody>
      </p:sp>
    </p:spTree>
    <p:extLst>
      <p:ext uri="{BB962C8B-B14F-4D97-AF65-F5344CB8AC3E}">
        <p14:creationId xmlns:p14="http://schemas.microsoft.com/office/powerpoint/2010/main" val="241750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xmlns="" id="{B4E66FB4-A282-434E-8335-88FB2757A8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nTime" charset="0"/>
              </a:defRPr>
            </a:lvl1pPr>
            <a:lvl2pPr marL="742950" indent="-285750" eaLnBrk="0" hangingPunct="0">
              <a:defRPr sz="2000">
                <a:solidFill>
                  <a:schemeClr val="tx1"/>
                </a:solidFill>
                <a:latin typeface=".VnTime" charset="0"/>
              </a:defRPr>
            </a:lvl2pPr>
            <a:lvl3pPr marL="1143000" indent="-228600" eaLnBrk="0" hangingPunct="0">
              <a:defRPr sz="2000">
                <a:solidFill>
                  <a:schemeClr val="tx1"/>
                </a:solidFill>
                <a:latin typeface=".VnTime" charset="0"/>
              </a:defRPr>
            </a:lvl3pPr>
            <a:lvl4pPr marL="1600200" indent="-228600" eaLnBrk="0" hangingPunct="0">
              <a:defRPr sz="2000">
                <a:solidFill>
                  <a:schemeClr val="tx1"/>
                </a:solidFill>
                <a:latin typeface=".VnTime" charset="0"/>
              </a:defRPr>
            </a:lvl4pPr>
            <a:lvl5pPr marL="2057400" indent="-228600" eaLnBrk="0" hangingPunct="0">
              <a:defRPr sz="2000">
                <a:solidFill>
                  <a:schemeClr val="tx1"/>
                </a:solidFill>
                <a:latin typeface=".VnTime" charset="0"/>
              </a:defRPr>
            </a:lvl5pPr>
            <a:lvl6pPr marL="2514600" indent="-228600" eaLnBrk="0" fontAlgn="base" hangingPunct="0">
              <a:spcBef>
                <a:spcPct val="0"/>
              </a:spcBef>
              <a:spcAft>
                <a:spcPct val="0"/>
              </a:spcAft>
              <a:defRPr sz="2000">
                <a:solidFill>
                  <a:schemeClr val="tx1"/>
                </a:solidFill>
                <a:latin typeface=".VnTime" charset="0"/>
              </a:defRPr>
            </a:lvl6pPr>
            <a:lvl7pPr marL="2971800" indent="-228600" eaLnBrk="0" fontAlgn="base" hangingPunct="0">
              <a:spcBef>
                <a:spcPct val="0"/>
              </a:spcBef>
              <a:spcAft>
                <a:spcPct val="0"/>
              </a:spcAft>
              <a:defRPr sz="2000">
                <a:solidFill>
                  <a:schemeClr val="tx1"/>
                </a:solidFill>
                <a:latin typeface=".VnTime" charset="0"/>
              </a:defRPr>
            </a:lvl7pPr>
            <a:lvl8pPr marL="3429000" indent="-228600" eaLnBrk="0" fontAlgn="base" hangingPunct="0">
              <a:spcBef>
                <a:spcPct val="0"/>
              </a:spcBef>
              <a:spcAft>
                <a:spcPct val="0"/>
              </a:spcAft>
              <a:defRPr sz="2000">
                <a:solidFill>
                  <a:schemeClr val="tx1"/>
                </a:solidFill>
                <a:latin typeface=".VnTime" charset="0"/>
              </a:defRPr>
            </a:lvl8pPr>
            <a:lvl9pPr marL="3886200" indent="-228600" eaLnBrk="0" fontAlgn="base" hangingPunct="0">
              <a:spcBef>
                <a:spcPct val="0"/>
              </a:spcBef>
              <a:spcAft>
                <a:spcPct val="0"/>
              </a:spcAft>
              <a:defRPr sz="2000">
                <a:solidFill>
                  <a:schemeClr val="tx1"/>
                </a:solidFill>
                <a:latin typeface=".VnTime" charset="0"/>
              </a:defRPr>
            </a:lvl9pPr>
          </a:lstStyle>
          <a:p>
            <a:pPr eaLnBrk="1" hangingPunct="1"/>
            <a:fld id="{EED63C7C-7B0F-1744-8903-E5CBA36F793A}" type="slidenum">
              <a:rPr lang="en-US" altLang="x-none" sz="1200">
                <a:latin typeface="Arial Black" panose="020B0604020202020204" pitchFamily="34" charset="0"/>
              </a:rPr>
              <a:pPr eaLnBrk="1" hangingPunct="1"/>
              <a:t>57</a:t>
            </a:fld>
            <a:endParaRPr lang="en-US" altLang="x-none" sz="1200">
              <a:latin typeface="Arial Black" panose="020B0604020202020204" pitchFamily="34" charset="0"/>
            </a:endParaRPr>
          </a:p>
        </p:txBody>
      </p:sp>
      <p:sp>
        <p:nvSpPr>
          <p:cNvPr id="11267" name="Rectangle 2">
            <a:extLst>
              <a:ext uri="{FF2B5EF4-FFF2-40B4-BE49-F238E27FC236}">
                <a16:creationId xmlns:a16="http://schemas.microsoft.com/office/drawing/2014/main" xmlns="" id="{602574AE-54A7-ED42-A5C4-00EF5F75DD7E}"/>
              </a:ext>
            </a:extLst>
          </p:cNvPr>
          <p:cNvSpPr>
            <a:spLocks noGrp="1" noChangeArrowheads="1"/>
          </p:cNvSpPr>
          <p:nvPr>
            <p:ph type="title"/>
          </p:nvPr>
        </p:nvSpPr>
        <p:spPr>
          <a:xfrm>
            <a:off x="1065212" y="266700"/>
            <a:ext cx="10058402" cy="1219200"/>
          </a:xfrm>
        </p:spPr>
        <p:txBody>
          <a:bodyPr/>
          <a:lstStyle/>
          <a:p>
            <a:pPr eaLnBrk="1" hangingPunct="1"/>
            <a:r>
              <a:rPr lang="en-US" altLang="x-none" sz="3200" dirty="0" err="1">
                <a:solidFill>
                  <a:schemeClr val="accent1"/>
                </a:solidFill>
                <a:latin typeface="Times New Roman" panose="02020603050405020304" pitchFamily="18" charset="0"/>
              </a:rPr>
              <a:t>Cách</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tiến</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hành</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tổ</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chức</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giấc</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ngủ</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cho</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trẻ</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ở</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trường</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mầm</a:t>
            </a:r>
            <a:r>
              <a:rPr lang="en-US" altLang="x-none" sz="3200" dirty="0">
                <a:solidFill>
                  <a:schemeClr val="accent1"/>
                </a:solidFill>
                <a:latin typeface="Times New Roman" panose="02020603050405020304" pitchFamily="18" charset="0"/>
              </a:rPr>
              <a:t> non</a:t>
            </a:r>
          </a:p>
        </p:txBody>
      </p:sp>
      <p:sp>
        <p:nvSpPr>
          <p:cNvPr id="11268" name="Rectangle 3">
            <a:extLst>
              <a:ext uri="{FF2B5EF4-FFF2-40B4-BE49-F238E27FC236}">
                <a16:creationId xmlns:a16="http://schemas.microsoft.com/office/drawing/2014/main" xmlns="" id="{2359F8EF-CECC-B744-8A89-39E4BB050AE8}"/>
              </a:ext>
            </a:extLst>
          </p:cNvPr>
          <p:cNvSpPr>
            <a:spLocks noGrp="1" noChangeArrowheads="1"/>
          </p:cNvSpPr>
          <p:nvPr>
            <p:ph type="body" idx="1"/>
          </p:nvPr>
        </p:nvSpPr>
        <p:spPr>
          <a:xfrm>
            <a:off x="2651967" y="1819835"/>
            <a:ext cx="5994492" cy="1810871"/>
          </a:xfrm>
        </p:spPr>
        <p:txBody>
          <a:bodyPr/>
          <a:lstStyle/>
          <a:p>
            <a:pPr eaLnBrk="1" hangingPunct="1"/>
            <a:r>
              <a:rPr lang="en-US" altLang="x-none" b="1" dirty="0" err="1">
                <a:solidFill>
                  <a:schemeClr val="tx2"/>
                </a:solidFill>
                <a:latin typeface="Times New Roman" panose="02020603050405020304" pitchFamily="18" charset="0"/>
              </a:rPr>
              <a:t>Bước</a:t>
            </a:r>
            <a:r>
              <a:rPr lang="en-US" altLang="x-none" b="1" dirty="0">
                <a:solidFill>
                  <a:schemeClr val="tx2"/>
                </a:solidFill>
                <a:latin typeface="Times New Roman" panose="02020603050405020304" pitchFamily="18" charset="0"/>
              </a:rPr>
              <a:t> 1: </a:t>
            </a:r>
            <a:r>
              <a:rPr lang="en-US" altLang="x-none" b="1" dirty="0" err="1">
                <a:solidFill>
                  <a:schemeClr val="tx2"/>
                </a:solidFill>
                <a:latin typeface="Times New Roman" panose="02020603050405020304" pitchFamily="18" charset="0"/>
              </a:rPr>
              <a:t>Vệ</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sinh</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trước</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khi</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ngủ</a:t>
            </a:r>
            <a:endParaRPr lang="en-US" altLang="x-none" b="1" dirty="0">
              <a:solidFill>
                <a:schemeClr val="tx2"/>
              </a:solidFill>
              <a:latin typeface="Times New Roman" panose="02020603050405020304" pitchFamily="18" charset="0"/>
            </a:endParaRPr>
          </a:p>
          <a:p>
            <a:pPr eaLnBrk="1" hangingPunct="1"/>
            <a:r>
              <a:rPr lang="en-US" altLang="x-none" b="1" dirty="0" err="1">
                <a:solidFill>
                  <a:schemeClr val="tx2"/>
                </a:solidFill>
                <a:latin typeface="Times New Roman" panose="02020603050405020304" pitchFamily="18" charset="0"/>
              </a:rPr>
              <a:t>Bước</a:t>
            </a:r>
            <a:r>
              <a:rPr lang="en-US" altLang="x-none" b="1" dirty="0">
                <a:solidFill>
                  <a:schemeClr val="tx2"/>
                </a:solidFill>
                <a:latin typeface="Times New Roman" panose="02020603050405020304" pitchFamily="18" charset="0"/>
              </a:rPr>
              <a:t> 2: </a:t>
            </a:r>
            <a:r>
              <a:rPr lang="en-US" altLang="x-none" b="1" dirty="0" err="1">
                <a:solidFill>
                  <a:schemeClr val="tx2"/>
                </a:solidFill>
                <a:latin typeface="Times New Roman" panose="02020603050405020304" pitchFamily="18" charset="0"/>
              </a:rPr>
              <a:t>Chăm</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sóc</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trẻ</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trong</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giấc</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ngủ</a:t>
            </a:r>
            <a:endParaRPr lang="en-US" altLang="x-none" b="1" dirty="0">
              <a:solidFill>
                <a:schemeClr val="tx2"/>
              </a:solidFill>
              <a:latin typeface="Times New Roman" panose="02020603050405020304" pitchFamily="18" charset="0"/>
            </a:endParaRPr>
          </a:p>
          <a:p>
            <a:pPr eaLnBrk="1" hangingPunct="1"/>
            <a:r>
              <a:rPr lang="en-US" altLang="x-none" b="1" dirty="0" err="1">
                <a:solidFill>
                  <a:schemeClr val="tx2"/>
                </a:solidFill>
                <a:latin typeface="Times New Roman" panose="02020603050405020304" pitchFamily="18" charset="0"/>
              </a:rPr>
              <a:t>Bước</a:t>
            </a:r>
            <a:r>
              <a:rPr lang="en-US" altLang="x-none" b="1" dirty="0">
                <a:solidFill>
                  <a:schemeClr val="tx2"/>
                </a:solidFill>
                <a:latin typeface="Times New Roman" panose="02020603050405020304" pitchFamily="18" charset="0"/>
              </a:rPr>
              <a:t> 3: </a:t>
            </a:r>
            <a:r>
              <a:rPr lang="en-US" altLang="x-none" b="1" dirty="0" err="1">
                <a:solidFill>
                  <a:schemeClr val="tx2"/>
                </a:solidFill>
                <a:latin typeface="Times New Roman" panose="02020603050405020304" pitchFamily="18" charset="0"/>
              </a:rPr>
              <a:t>Chăm</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sóc</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trẻ</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sau</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khi</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thức</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giấc</a:t>
            </a:r>
            <a:endParaRPr lang="en-US" altLang="x-none"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364144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xmlns="" id="{FC6F072C-7F5F-6D4A-974B-D8BC3CA29C1F}"/>
              </a:ext>
            </a:extLst>
          </p:cNvPr>
          <p:cNvGraphicFramePr/>
          <p:nvPr>
            <p:extLst/>
          </p:nvPr>
        </p:nvGraphicFramePr>
        <p:xfrm>
          <a:off x="349624" y="1044886"/>
          <a:ext cx="1149275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xmlns="" id="{B90D6633-1034-2A4E-9F3D-45BF9B642A8F}"/>
              </a:ext>
            </a:extLst>
          </p:cNvPr>
          <p:cNvSpPr/>
          <p:nvPr/>
        </p:nvSpPr>
        <p:spPr>
          <a:xfrm>
            <a:off x="2483237" y="460111"/>
            <a:ext cx="6240811" cy="584775"/>
          </a:xfrm>
          <a:prstGeom prst="rect">
            <a:avLst/>
          </a:prstGeom>
        </p:spPr>
        <p:txBody>
          <a:bodyPr wrap="none">
            <a:spAutoFit/>
          </a:bodyPr>
          <a:lstStyle/>
          <a:p>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tổ</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chức</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giấc</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ngủ</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x-none" sz="3200" b="1" dirty="0">
                <a:solidFill>
                  <a:schemeClr val="accent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674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AC15F5-450F-544E-A15D-55CF6111CD1D}"/>
              </a:ext>
            </a:extLst>
          </p:cNvPr>
          <p:cNvSpPr>
            <a:spLocks noGrp="1"/>
          </p:cNvSpPr>
          <p:nvPr>
            <p:ph type="title"/>
          </p:nvPr>
        </p:nvSpPr>
        <p:spPr>
          <a:xfrm>
            <a:off x="836612" y="175933"/>
            <a:ext cx="10058402" cy="647700"/>
          </a:xfrm>
        </p:spPr>
        <p:txBody>
          <a:bodyPr>
            <a:normAutofit/>
          </a:bodyPr>
          <a:lstStyle/>
          <a:p>
            <a:pPr algn="ctr"/>
            <a:r>
              <a:rPr lang="x-none" sz="2800" dirty="0">
                <a:solidFill>
                  <a:schemeClr val="accent5"/>
                </a:solidFill>
              </a:rPr>
              <a:t>Một số lưu ý khi tổ chức giấc ngủ cho trẻ </a:t>
            </a:r>
          </a:p>
        </p:txBody>
      </p:sp>
      <p:sp>
        <p:nvSpPr>
          <p:cNvPr id="3" name="Content Placeholder 2">
            <a:extLst>
              <a:ext uri="{FF2B5EF4-FFF2-40B4-BE49-F238E27FC236}">
                <a16:creationId xmlns:a16="http://schemas.microsoft.com/office/drawing/2014/main" xmlns="" id="{46994835-14DE-9345-9371-CC351CF8CA1D}"/>
              </a:ext>
            </a:extLst>
          </p:cNvPr>
          <p:cNvSpPr>
            <a:spLocks noGrp="1"/>
          </p:cNvSpPr>
          <p:nvPr>
            <p:ph idx="1"/>
          </p:nvPr>
        </p:nvSpPr>
        <p:spPr>
          <a:xfrm>
            <a:off x="325624" y="853890"/>
            <a:ext cx="11991882" cy="4703108"/>
          </a:xfrm>
        </p:spPr>
        <p:txBody>
          <a:bodyPr>
            <a:noAutofit/>
          </a:bodyPr>
          <a:lstStyle/>
          <a:p>
            <a:pPr>
              <a:lnSpc>
                <a:spcPct val="120000"/>
              </a:lnSpc>
            </a:pPr>
            <a:r>
              <a:rPr lang="en-US" altLang="x-none" sz="2200" b="1" dirty="0" err="1">
                <a:solidFill>
                  <a:schemeClr val="tx2"/>
                </a:solidFill>
                <a:latin typeface="Times New Roman" panose="02020603050405020304" pitchFamily="18" charset="0"/>
              </a:rPr>
              <a:t>Trước</a:t>
            </a:r>
            <a:r>
              <a:rPr lang="en-US" altLang="x-none" sz="2200" b="1" dirty="0">
                <a:solidFill>
                  <a:schemeClr val="tx2"/>
                </a:solidFill>
                <a:latin typeface="Times New Roman" panose="02020603050405020304" pitchFamily="18" charset="0"/>
              </a:rPr>
              <a:t> </a:t>
            </a:r>
            <a:r>
              <a:rPr lang="en-US" altLang="x-none" sz="2200" b="1" dirty="0" err="1">
                <a:solidFill>
                  <a:schemeClr val="tx2"/>
                </a:solidFill>
                <a:latin typeface="Times New Roman" panose="02020603050405020304" pitchFamily="18" charset="0"/>
              </a:rPr>
              <a:t>khi</a:t>
            </a:r>
            <a:r>
              <a:rPr lang="en-US" altLang="x-none" sz="2200" b="1" dirty="0">
                <a:solidFill>
                  <a:schemeClr val="tx2"/>
                </a:solidFill>
                <a:latin typeface="Times New Roman" panose="02020603050405020304" pitchFamily="18" charset="0"/>
              </a:rPr>
              <a:t> </a:t>
            </a:r>
            <a:r>
              <a:rPr lang="en-US" altLang="x-none" sz="2200" b="1" dirty="0" err="1">
                <a:solidFill>
                  <a:schemeClr val="tx2"/>
                </a:solidFill>
                <a:latin typeface="Times New Roman" panose="02020603050405020304" pitchFamily="18" charset="0"/>
              </a:rPr>
              <a:t>ngủ</a:t>
            </a:r>
            <a:r>
              <a:rPr lang="en-US" altLang="x-none" sz="2200" b="1" dirty="0">
                <a:solidFill>
                  <a:schemeClr val="tx2"/>
                </a:solidFill>
                <a:latin typeface="Times New Roman" panose="02020603050405020304" pitchFamily="18" charset="0"/>
              </a:rPr>
              <a:t>: </a:t>
            </a:r>
          </a:p>
          <a:p>
            <a:pPr marL="0" indent="0">
              <a:lnSpc>
                <a:spcPct val="120000"/>
              </a:lnSpc>
              <a:buNone/>
            </a:pPr>
            <a:r>
              <a:rPr lang="en-US" altLang="x-none" sz="2200" dirty="0" err="1">
                <a:solidFill>
                  <a:schemeClr val="tx2"/>
                </a:solidFill>
                <a:latin typeface="Times New Roman" panose="02020603050405020304" pitchFamily="18" charset="0"/>
              </a:rPr>
              <a:t>Không</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vận</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động</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quá</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nhiều</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nghe</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truyện</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có</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nội</a:t>
            </a:r>
            <a:r>
              <a:rPr lang="en-US" altLang="x-none" sz="2200" dirty="0">
                <a:solidFill>
                  <a:schemeClr val="tx2"/>
                </a:solidFill>
                <a:latin typeface="Times New Roman" panose="02020603050405020304" pitchFamily="18" charset="0"/>
              </a:rPr>
              <a:t> dung </a:t>
            </a:r>
            <a:r>
              <a:rPr lang="en-US" altLang="x-none" sz="2200" dirty="0" err="1">
                <a:solidFill>
                  <a:schemeClr val="tx2"/>
                </a:solidFill>
                <a:latin typeface="Times New Roman" panose="02020603050405020304" pitchFamily="18" charset="0"/>
              </a:rPr>
              <a:t>không</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thích</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hợp</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ăn</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uống</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quá</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nhiều</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đặc</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biệt</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chất</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có</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kích</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thích</a:t>
            </a:r>
            <a:r>
              <a:rPr lang="en-US" altLang="x-none" sz="2200" dirty="0">
                <a:solidFill>
                  <a:schemeClr val="tx2"/>
                </a:solidFill>
                <a:latin typeface="Times New Roman" panose="02020603050405020304" pitchFamily="18" charset="0"/>
              </a:rPr>
              <a:t>.</a:t>
            </a:r>
          </a:p>
          <a:p>
            <a:pPr>
              <a:lnSpc>
                <a:spcPct val="120000"/>
              </a:lnSpc>
            </a:pPr>
            <a:r>
              <a:rPr lang="en-US" altLang="x-none" sz="2200" b="1" dirty="0" err="1">
                <a:solidFill>
                  <a:schemeClr val="tx2"/>
                </a:solidFill>
                <a:latin typeface="Times New Roman" panose="02020603050405020304" pitchFamily="18" charset="0"/>
              </a:rPr>
              <a:t>Trong</a:t>
            </a:r>
            <a:r>
              <a:rPr lang="en-US" altLang="x-none" sz="2200" b="1" dirty="0">
                <a:solidFill>
                  <a:schemeClr val="tx2"/>
                </a:solidFill>
                <a:latin typeface="Times New Roman" panose="02020603050405020304" pitchFamily="18" charset="0"/>
              </a:rPr>
              <a:t> </a:t>
            </a:r>
            <a:r>
              <a:rPr lang="en-US" altLang="x-none" sz="2200" b="1" dirty="0" err="1">
                <a:solidFill>
                  <a:schemeClr val="tx2"/>
                </a:solidFill>
                <a:latin typeface="Times New Roman" panose="02020603050405020304" pitchFamily="18" charset="0"/>
              </a:rPr>
              <a:t>khi</a:t>
            </a:r>
            <a:r>
              <a:rPr lang="en-US" altLang="x-none" sz="2200" b="1" dirty="0">
                <a:solidFill>
                  <a:schemeClr val="tx2"/>
                </a:solidFill>
                <a:latin typeface="Times New Roman" panose="02020603050405020304" pitchFamily="18" charset="0"/>
              </a:rPr>
              <a:t> </a:t>
            </a:r>
            <a:r>
              <a:rPr lang="en-US" altLang="x-none" sz="2200" b="1" dirty="0" err="1">
                <a:solidFill>
                  <a:schemeClr val="tx2"/>
                </a:solidFill>
                <a:latin typeface="Times New Roman" panose="02020603050405020304" pitchFamily="18" charset="0"/>
              </a:rPr>
              <a:t>ngủ</a:t>
            </a:r>
            <a:r>
              <a:rPr lang="en-US" altLang="x-none" sz="2200" b="1" dirty="0" smtClean="0">
                <a:solidFill>
                  <a:schemeClr val="tx2"/>
                </a:solidFill>
                <a:latin typeface="Times New Roman" panose="02020603050405020304" pitchFamily="18" charset="0"/>
              </a:rPr>
              <a:t>: </a:t>
            </a:r>
            <a:endParaRPr lang="en-US" altLang="x-none" sz="2200" b="1" dirty="0">
              <a:solidFill>
                <a:schemeClr val="tx2"/>
              </a:solidFill>
              <a:latin typeface="Times New Roman" panose="02020603050405020304" pitchFamily="18" charset="0"/>
            </a:endParaRPr>
          </a:p>
          <a:p>
            <a:pPr>
              <a:lnSpc>
                <a:spcPct val="120000"/>
              </a:lnSpc>
              <a:buFont typeface="Wingdings" pitchFamily="2" charset="2"/>
              <a:buChar char="Ø"/>
            </a:pPr>
            <a:r>
              <a:rPr lang="en-US" altLang="x-none" sz="2200" dirty="0" err="1">
                <a:solidFill>
                  <a:schemeClr val="tx2"/>
                </a:solidFill>
                <a:latin typeface="Times New Roman" panose="02020603050405020304" pitchFamily="18" charset="0"/>
              </a:rPr>
              <a:t>Tôn</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trọng</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tư</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thế</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ngủ</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của</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trẻ</a:t>
            </a:r>
            <a:r>
              <a:rPr lang="en-US" altLang="x-none" sz="2200" dirty="0">
                <a:solidFill>
                  <a:schemeClr val="tx2"/>
                </a:solidFill>
                <a:latin typeface="Times New Roman" panose="02020603050405020304" pitchFamily="18" charset="0"/>
              </a:rPr>
              <a:t>. </a:t>
            </a:r>
          </a:p>
          <a:p>
            <a:pPr>
              <a:lnSpc>
                <a:spcPct val="120000"/>
              </a:lnSpc>
              <a:buFont typeface="Wingdings" pitchFamily="2" charset="2"/>
              <a:buChar char="Ø"/>
            </a:pPr>
            <a:r>
              <a:rPr lang="en-US" altLang="x-none" sz="2200" dirty="0" err="1">
                <a:solidFill>
                  <a:schemeClr val="tx2"/>
                </a:solidFill>
                <a:latin typeface="Times New Roman" panose="02020603050405020304" pitchFamily="18" charset="0"/>
              </a:rPr>
              <a:t>Không</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được</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kéo</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chăn</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trùm</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kín</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đầu</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không</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để</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trẻ</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nằm</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sấp</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úp</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mặt</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vào</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gối</a:t>
            </a:r>
            <a:r>
              <a:rPr lang="en-US" altLang="x-none" sz="2200" dirty="0">
                <a:solidFill>
                  <a:schemeClr val="tx2"/>
                </a:solidFill>
                <a:latin typeface="Times New Roman" panose="02020603050405020304" pitchFamily="18" charset="0"/>
              </a:rPr>
              <a:t>. </a:t>
            </a:r>
          </a:p>
          <a:p>
            <a:pPr>
              <a:lnSpc>
                <a:spcPct val="120000"/>
              </a:lnSpc>
              <a:buFont typeface="Wingdings" pitchFamily="2" charset="2"/>
              <a:buChar char="Ø"/>
            </a:pPr>
            <a:r>
              <a:rPr lang="en-US" altLang="x-none" sz="2200" dirty="0" err="1">
                <a:solidFill>
                  <a:schemeClr val="tx2"/>
                </a:solidFill>
                <a:latin typeface="Times New Roman" panose="02020603050405020304" pitchFamily="18" charset="0"/>
              </a:rPr>
              <a:t>Cô</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giáo</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nên</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cho</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trẻ</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nghe</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hát</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ru</a:t>
            </a:r>
            <a:r>
              <a:rPr lang="en-US" altLang="x-none" sz="2200" dirty="0">
                <a:solidFill>
                  <a:schemeClr val="tx2"/>
                </a:solidFill>
                <a:latin typeface="Times New Roman" panose="02020603050405020304" pitchFamily="18" charset="0"/>
              </a:rPr>
              <a:t> hay </a:t>
            </a:r>
            <a:r>
              <a:rPr lang="en-US" altLang="x-none" sz="2200" dirty="0" err="1">
                <a:solidFill>
                  <a:schemeClr val="tx2"/>
                </a:solidFill>
                <a:latin typeface="Times New Roman" panose="02020603050405020304" pitchFamily="18" charset="0"/>
              </a:rPr>
              <a:t>nhạc</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nhẹ</a:t>
            </a:r>
            <a:r>
              <a:rPr lang="en-US" altLang="x-none" sz="2200" dirty="0">
                <a:solidFill>
                  <a:schemeClr val="tx2"/>
                </a:solidFill>
                <a:latin typeface="Times New Roman" panose="02020603050405020304" pitchFamily="18" charset="0"/>
              </a:rPr>
              <a:t>.</a:t>
            </a:r>
          </a:p>
          <a:p>
            <a:pPr>
              <a:lnSpc>
                <a:spcPct val="120000"/>
              </a:lnSpc>
            </a:pPr>
            <a:r>
              <a:rPr lang="en-US" altLang="x-none" sz="2200" b="1" dirty="0">
                <a:solidFill>
                  <a:schemeClr val="tx2"/>
                </a:solidFill>
                <a:latin typeface="Times New Roman" panose="02020603050405020304" pitchFamily="18" charset="0"/>
              </a:rPr>
              <a:t>Sau </a:t>
            </a:r>
            <a:r>
              <a:rPr lang="en-US" altLang="x-none" sz="2200" b="1" dirty="0" err="1">
                <a:solidFill>
                  <a:schemeClr val="tx2"/>
                </a:solidFill>
                <a:latin typeface="Times New Roman" panose="02020603050405020304" pitchFamily="18" charset="0"/>
              </a:rPr>
              <a:t>khi</a:t>
            </a:r>
            <a:r>
              <a:rPr lang="en-US" altLang="x-none" sz="2200" b="1" dirty="0">
                <a:solidFill>
                  <a:schemeClr val="tx2"/>
                </a:solidFill>
                <a:latin typeface="Times New Roman" panose="02020603050405020304" pitchFamily="18" charset="0"/>
              </a:rPr>
              <a:t> </a:t>
            </a:r>
            <a:r>
              <a:rPr lang="en-US" altLang="x-none" sz="2200" b="1" dirty="0" err="1">
                <a:solidFill>
                  <a:schemeClr val="tx2"/>
                </a:solidFill>
                <a:latin typeface="Times New Roman" panose="02020603050405020304" pitchFamily="18" charset="0"/>
              </a:rPr>
              <a:t>ngủ</a:t>
            </a:r>
            <a:r>
              <a:rPr lang="en-US" altLang="x-none" sz="2200" b="1" dirty="0">
                <a:solidFill>
                  <a:schemeClr val="tx2"/>
                </a:solidFill>
                <a:latin typeface="Times New Roman" panose="02020603050405020304" pitchFamily="18" charset="0"/>
              </a:rPr>
              <a:t>:</a:t>
            </a:r>
          </a:p>
          <a:p>
            <a:pPr marL="0" indent="0">
              <a:lnSpc>
                <a:spcPct val="120000"/>
              </a:lnSpc>
              <a:buNone/>
            </a:pPr>
            <a:r>
              <a:rPr lang="en-US" altLang="x-none" sz="2200" dirty="0" err="1">
                <a:solidFill>
                  <a:schemeClr val="tx2"/>
                </a:solidFill>
                <a:latin typeface="Times New Roman" panose="02020603050405020304" pitchFamily="18" charset="0"/>
              </a:rPr>
              <a:t>Để</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trẻ</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tự</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thức</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giấc</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không</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đánh</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thức</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đồng</a:t>
            </a:r>
            <a:r>
              <a:rPr lang="en-US" altLang="x-none" sz="2200" dirty="0">
                <a:solidFill>
                  <a:schemeClr val="tx2"/>
                </a:solidFill>
                <a:latin typeface="Times New Roman" panose="02020603050405020304" pitchFamily="18" charset="0"/>
              </a:rPr>
              <a:t> </a:t>
            </a:r>
            <a:r>
              <a:rPr lang="en-US" altLang="x-none" sz="2200" dirty="0" err="1">
                <a:solidFill>
                  <a:schemeClr val="tx2"/>
                </a:solidFill>
                <a:latin typeface="Times New Roman" panose="02020603050405020304" pitchFamily="18" charset="0"/>
              </a:rPr>
              <a:t>loạt</a:t>
            </a:r>
            <a:r>
              <a:rPr lang="en-US" altLang="x-none" sz="2200" dirty="0">
                <a:solidFill>
                  <a:schemeClr val="tx2"/>
                </a:solidFill>
                <a:latin typeface="Times New Roman" panose="02020603050405020304" pitchFamily="18" charset="0"/>
              </a:rPr>
              <a:t>.</a:t>
            </a:r>
          </a:p>
          <a:p>
            <a:pPr>
              <a:lnSpc>
                <a:spcPct val="120000"/>
              </a:lnSpc>
              <a:buFont typeface="Wingdings" pitchFamily="2" charset="2"/>
              <a:buChar char="Ø"/>
            </a:pPr>
            <a:endParaRPr lang="en-US" altLang="x-none" sz="2200" dirty="0">
              <a:solidFill>
                <a:schemeClr val="tx2"/>
              </a:solidFill>
              <a:latin typeface="Times New Roman" panose="02020603050405020304" pitchFamily="18" charset="0"/>
            </a:endParaRPr>
          </a:p>
          <a:p>
            <a:pPr>
              <a:lnSpc>
                <a:spcPct val="120000"/>
              </a:lnSpc>
            </a:pPr>
            <a:endParaRPr lang="en-US" altLang="x-none" sz="2200" dirty="0">
              <a:solidFill>
                <a:schemeClr val="tx2"/>
              </a:solidFill>
              <a:latin typeface="Times New Roman" panose="02020603050405020304" pitchFamily="18" charset="0"/>
            </a:endParaRPr>
          </a:p>
          <a:p>
            <a:pPr>
              <a:lnSpc>
                <a:spcPct val="120000"/>
              </a:lnSpc>
            </a:pPr>
            <a:endParaRPr lang="x-none" sz="2200" dirty="0">
              <a:solidFill>
                <a:schemeClr val="tx2"/>
              </a:solidFill>
            </a:endParaRPr>
          </a:p>
        </p:txBody>
      </p:sp>
    </p:spTree>
    <p:extLst>
      <p:ext uri="{BB962C8B-B14F-4D97-AF65-F5344CB8AC3E}">
        <p14:creationId xmlns:p14="http://schemas.microsoft.com/office/powerpoint/2010/main" val="165431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AFAD983-02ED-FF46-9408-33E7F12800D8}"/>
              </a:ext>
            </a:extLst>
          </p:cNvPr>
          <p:cNvSpPr/>
          <p:nvPr/>
        </p:nvSpPr>
        <p:spPr>
          <a:xfrm>
            <a:off x="567416" y="984828"/>
            <a:ext cx="9124614" cy="577850"/>
          </a:xfrm>
          <a:prstGeom prst="rect">
            <a:avLst/>
          </a:prstGeom>
        </p:spPr>
        <p:txBody>
          <a:bodyPr wrap="none">
            <a:spAutoFit/>
          </a:bodyPr>
          <a:lstStyle/>
          <a:p>
            <a:pPr>
              <a:lnSpc>
                <a:spcPct val="150000"/>
              </a:lnSpc>
            </a:pPr>
            <a:r>
              <a:rPr lang="en-US" dirty="0">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Khẩu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a:t>
            </a:r>
            <a:r>
              <a:rPr lang="pt-BR" sz="2400" dirty="0" err="1">
                <a:solidFill>
                  <a:srgbClr val="002060"/>
                </a:solidFill>
                <a:latin typeface="Arial" panose="020B0604020202020204" pitchFamily="34" charset="0"/>
                <a:cs typeface="Arial" panose="020B0604020202020204" pitchFamily="34" charset="0"/>
              </a:rPr>
              <a:t>ạt</a:t>
            </a:r>
            <a:r>
              <a:rPr lang="vi-VN" sz="2400" dirty="0">
                <a:solidFill>
                  <a:srgbClr val="002060"/>
                </a:solidFill>
                <a:latin typeface="Arial" panose="020B0604020202020204" pitchFamily="34" charset="0"/>
                <a:cs typeface="Arial" panose="020B0604020202020204" pitchFamily="34" charset="0"/>
              </a:rPr>
              <a:t> nhu cầu về năng lượng khuyến nghị theo độ tuổi</a:t>
            </a:r>
            <a:r>
              <a:rPr lang="x-none" sz="2400" dirty="0">
                <a:solidFill>
                  <a:srgbClr val="002060"/>
                </a:solidFill>
                <a:latin typeface="Arial" panose="020B0604020202020204" pitchFamily="34" charset="0"/>
                <a:cs typeface="Arial" panose="020B0604020202020204" pitchFamily="34" charset="0"/>
              </a:rPr>
              <a:t> </a:t>
            </a:r>
          </a:p>
        </p:txBody>
      </p:sp>
      <p:graphicFrame>
        <p:nvGraphicFramePr>
          <p:cNvPr id="7" name="Table 6">
            <a:extLst>
              <a:ext uri="{FF2B5EF4-FFF2-40B4-BE49-F238E27FC236}">
                <a16:creationId xmlns:a16="http://schemas.microsoft.com/office/drawing/2014/main" xmlns="" id="{3285FF68-5AA1-7947-951F-E70D69CCD7D0}"/>
              </a:ext>
            </a:extLst>
          </p:cNvPr>
          <p:cNvGraphicFramePr>
            <a:graphicFrameLocks noGrp="1"/>
          </p:cNvGraphicFramePr>
          <p:nvPr>
            <p:extLst>
              <p:ext uri="{D42A27DB-BD31-4B8C-83A1-F6EECF244321}">
                <p14:modId xmlns:p14="http://schemas.microsoft.com/office/powerpoint/2010/main" val="3312129076"/>
              </p:ext>
            </p:extLst>
          </p:nvPr>
        </p:nvGraphicFramePr>
        <p:xfrm>
          <a:off x="726141" y="1751063"/>
          <a:ext cx="10354236" cy="3963475"/>
        </p:xfrm>
        <a:graphic>
          <a:graphicData uri="http://schemas.openxmlformats.org/drawingml/2006/table">
            <a:tbl>
              <a:tblPr firstRow="1" firstCol="1" lastRow="1" lastCol="1" bandRow="1" bandCol="1">
                <a:tableStyleId>{8A107856-5554-42FB-B03E-39F5DBC370BA}</a:tableStyleId>
              </a:tblPr>
              <a:tblGrid>
                <a:gridCol w="2069749">
                  <a:extLst>
                    <a:ext uri="{9D8B030D-6E8A-4147-A177-3AD203B41FA5}">
                      <a16:colId xmlns:a16="http://schemas.microsoft.com/office/drawing/2014/main" xmlns="" val="4015543128"/>
                    </a:ext>
                  </a:extLst>
                </a:gridCol>
                <a:gridCol w="4051657">
                  <a:extLst>
                    <a:ext uri="{9D8B030D-6E8A-4147-A177-3AD203B41FA5}">
                      <a16:colId xmlns:a16="http://schemas.microsoft.com/office/drawing/2014/main" xmlns="" val="1033976303"/>
                    </a:ext>
                  </a:extLst>
                </a:gridCol>
                <a:gridCol w="4232830">
                  <a:extLst>
                    <a:ext uri="{9D8B030D-6E8A-4147-A177-3AD203B41FA5}">
                      <a16:colId xmlns:a16="http://schemas.microsoft.com/office/drawing/2014/main" xmlns="" val="1777266439"/>
                    </a:ext>
                  </a:extLst>
                </a:gridCol>
              </a:tblGrid>
              <a:tr h="1540585">
                <a:tc>
                  <a:txBody>
                    <a:bodyPr/>
                    <a:lstStyle/>
                    <a:p>
                      <a:pPr>
                        <a:lnSpc>
                          <a:spcPct val="150000"/>
                        </a:lnSpc>
                        <a:spcBef>
                          <a:spcPts val="720"/>
                        </a:spcBef>
                        <a:spcAft>
                          <a:spcPts val="720"/>
                        </a:spcAft>
                      </a:pPr>
                      <a:r>
                        <a:rPr lang="pt-BR" sz="2000">
                          <a:solidFill>
                            <a:schemeClr val="tx2"/>
                          </a:solidFill>
                          <a:effectLst/>
                          <a:latin typeface="Arial" panose="020B0604020202020204" pitchFamily="34" charset="0"/>
                          <a:cs typeface="Arial" panose="020B0604020202020204" pitchFamily="34" charset="0"/>
                        </a:rPr>
                        <a:t> </a:t>
                      </a:r>
                      <a:endParaRPr lang="x-none" sz="2000">
                        <a:solidFill>
                          <a:schemeClr val="tx2"/>
                        </a:solidFill>
                        <a:effectLst/>
                        <a:latin typeface="Arial" panose="020B0604020202020204" pitchFamily="34" charset="0"/>
                        <a:cs typeface="Arial" panose="020B0604020202020204" pitchFamily="34" charset="0"/>
                      </a:endParaRPr>
                    </a:p>
                    <a:p>
                      <a:pPr algn="ctr">
                        <a:lnSpc>
                          <a:spcPct val="150000"/>
                        </a:lnSpc>
                        <a:spcBef>
                          <a:spcPts val="720"/>
                        </a:spcBef>
                        <a:spcAft>
                          <a:spcPts val="720"/>
                        </a:spcAft>
                      </a:pPr>
                      <a:r>
                        <a:rPr lang="pt-BR" sz="2000">
                          <a:solidFill>
                            <a:schemeClr val="tx2"/>
                          </a:solidFill>
                          <a:effectLst/>
                          <a:latin typeface="Arial" panose="020B0604020202020204" pitchFamily="34" charset="0"/>
                          <a:cs typeface="Arial" panose="020B0604020202020204" pitchFamily="34" charset="0"/>
                        </a:rPr>
                        <a:t>Nhóm tuổi</a:t>
                      </a:r>
                      <a:endParaRPr lang="x-none" sz="20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fontAlgn="ctr">
                        <a:lnSpc>
                          <a:spcPct val="150000"/>
                        </a:lnSpc>
                        <a:spcBef>
                          <a:spcPts val="720"/>
                        </a:spcBef>
                        <a:spcAft>
                          <a:spcPts val="720"/>
                        </a:spcAft>
                      </a:pPr>
                      <a:r>
                        <a:rPr lang="en-US" sz="2000" spc="-30" dirty="0" err="1">
                          <a:solidFill>
                            <a:schemeClr val="tx2"/>
                          </a:solidFill>
                          <a:effectLst/>
                          <a:latin typeface="Arial" panose="020B0604020202020204" pitchFamily="34" charset="0"/>
                          <a:cs typeface="Arial" panose="020B0604020202020204" pitchFamily="34" charset="0"/>
                        </a:rPr>
                        <a:t>Tỉ</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lệ</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năng</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lượng</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khuyến</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nghị</a:t>
                      </a:r>
                      <a:r>
                        <a:rPr lang="en-US" sz="2000" spc="-30" dirty="0">
                          <a:solidFill>
                            <a:schemeClr val="tx2"/>
                          </a:solidFill>
                          <a:effectLst/>
                          <a:latin typeface="Arial" panose="020B0604020202020204" pitchFamily="34" charset="0"/>
                          <a:cs typeface="Arial" panose="020B0604020202020204" pitchFamily="34" charset="0"/>
                        </a:rPr>
                        <a:t> do </a:t>
                      </a:r>
                      <a:r>
                        <a:rPr lang="en-US" sz="2000" spc="-30" dirty="0" err="1">
                          <a:solidFill>
                            <a:schemeClr val="tx2"/>
                          </a:solidFill>
                          <a:effectLst/>
                          <a:latin typeface="Arial" panose="020B0604020202020204" pitchFamily="34" charset="0"/>
                          <a:cs typeface="Arial" panose="020B0604020202020204" pitchFamily="34" charset="0"/>
                        </a:rPr>
                        <a:t>bữa</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ăn</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bán</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trú</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cung</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cấp</a:t>
                      </a:r>
                      <a:r>
                        <a:rPr lang="en-US" sz="2000" spc="-30" dirty="0">
                          <a:solidFill>
                            <a:schemeClr val="tx2"/>
                          </a:solidFill>
                          <a:effectLst/>
                          <a:latin typeface="Arial" panose="020B0604020202020204" pitchFamily="34" charset="0"/>
                          <a:cs typeface="Arial" panose="020B0604020202020204" pitchFamily="34" charset="0"/>
                        </a:rPr>
                        <a:t> so </a:t>
                      </a:r>
                      <a:r>
                        <a:rPr lang="en-US" sz="2000" spc="-30" dirty="0" err="1">
                          <a:solidFill>
                            <a:schemeClr val="tx2"/>
                          </a:solidFill>
                          <a:effectLst/>
                          <a:latin typeface="Arial" panose="020B0604020202020204" pitchFamily="34" charset="0"/>
                          <a:cs typeface="Arial" panose="020B0604020202020204" pitchFamily="34" charset="0"/>
                        </a:rPr>
                        <a:t>với</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nhu</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cầu</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cả</a:t>
                      </a:r>
                      <a:r>
                        <a:rPr lang="en-US" sz="2000" spc="-30" dirty="0">
                          <a:solidFill>
                            <a:schemeClr val="tx2"/>
                          </a:solidFill>
                          <a:effectLst/>
                          <a:latin typeface="Arial" panose="020B0604020202020204" pitchFamily="34" charset="0"/>
                          <a:cs typeface="Arial" panose="020B0604020202020204" pitchFamily="34" charset="0"/>
                        </a:rPr>
                        <a:t> </a:t>
                      </a:r>
                      <a:r>
                        <a:rPr lang="en-US" sz="2000" spc="-30" dirty="0" err="1">
                          <a:solidFill>
                            <a:schemeClr val="tx2"/>
                          </a:solidFill>
                          <a:effectLst/>
                          <a:latin typeface="Arial" panose="020B0604020202020204" pitchFamily="34" charset="0"/>
                          <a:cs typeface="Arial" panose="020B0604020202020204" pitchFamily="34" charset="0"/>
                        </a:rPr>
                        <a:t>ngày</a:t>
                      </a:r>
                      <a:endParaRPr lang="x-none"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lnSpc>
                          <a:spcPct val="150000"/>
                        </a:lnSpc>
                        <a:spcBef>
                          <a:spcPts val="720"/>
                        </a:spcBef>
                        <a:spcAft>
                          <a:spcPts val="720"/>
                        </a:spcAft>
                      </a:pPr>
                      <a:r>
                        <a:rPr lang="en-US" sz="2000" spc="-20" dirty="0" err="1">
                          <a:solidFill>
                            <a:schemeClr val="tx2"/>
                          </a:solidFill>
                          <a:effectLst/>
                          <a:latin typeface="Arial" panose="020B0604020202020204" pitchFamily="34" charset="0"/>
                          <a:cs typeface="Arial" panose="020B0604020202020204" pitchFamily="34" charset="0"/>
                        </a:rPr>
                        <a:t>Nhu</a:t>
                      </a:r>
                      <a:r>
                        <a:rPr lang="en-US" sz="2000" spc="-20" dirty="0">
                          <a:solidFill>
                            <a:schemeClr val="tx2"/>
                          </a:solidFill>
                          <a:effectLst/>
                          <a:latin typeface="Arial" panose="020B0604020202020204" pitchFamily="34" charset="0"/>
                          <a:cs typeface="Arial" panose="020B0604020202020204" pitchFamily="34" charset="0"/>
                        </a:rPr>
                        <a:t> </a:t>
                      </a:r>
                      <a:r>
                        <a:rPr lang="en-US" sz="2000" spc="-20" dirty="0" err="1">
                          <a:solidFill>
                            <a:schemeClr val="tx2"/>
                          </a:solidFill>
                          <a:effectLst/>
                          <a:latin typeface="Arial" panose="020B0604020202020204" pitchFamily="34" charset="0"/>
                          <a:cs typeface="Arial" panose="020B0604020202020204" pitchFamily="34" charset="0"/>
                        </a:rPr>
                        <a:t>cầu</a:t>
                      </a:r>
                      <a:r>
                        <a:rPr lang="en-US" sz="2000" spc="-20" dirty="0">
                          <a:solidFill>
                            <a:schemeClr val="tx2"/>
                          </a:solidFill>
                          <a:effectLst/>
                          <a:latin typeface="Arial" panose="020B0604020202020204" pitchFamily="34" charset="0"/>
                          <a:cs typeface="Arial" panose="020B0604020202020204" pitchFamily="34" charset="0"/>
                        </a:rPr>
                        <a:t> </a:t>
                      </a:r>
                      <a:r>
                        <a:rPr lang="en-US" sz="2000" spc="-20" dirty="0" err="1">
                          <a:solidFill>
                            <a:schemeClr val="tx2"/>
                          </a:solidFill>
                          <a:effectLst/>
                          <a:latin typeface="Arial" panose="020B0604020202020204" pitchFamily="34" charset="0"/>
                          <a:cs typeface="Arial" panose="020B0604020202020204" pitchFamily="34" charset="0"/>
                        </a:rPr>
                        <a:t>khuyến</a:t>
                      </a:r>
                      <a:r>
                        <a:rPr lang="en-US" sz="2000" spc="-20" dirty="0">
                          <a:solidFill>
                            <a:schemeClr val="tx2"/>
                          </a:solidFill>
                          <a:effectLst/>
                          <a:latin typeface="Arial" panose="020B0604020202020204" pitchFamily="34" charset="0"/>
                          <a:cs typeface="Arial" panose="020B0604020202020204" pitchFamily="34" charset="0"/>
                        </a:rPr>
                        <a:t> </a:t>
                      </a:r>
                      <a:r>
                        <a:rPr lang="en-US" sz="2000" spc="-20" dirty="0" err="1">
                          <a:solidFill>
                            <a:schemeClr val="tx2"/>
                          </a:solidFill>
                          <a:effectLst/>
                          <a:latin typeface="Arial" panose="020B0604020202020204" pitchFamily="34" charset="0"/>
                          <a:cs typeface="Arial" panose="020B0604020202020204" pitchFamily="34" charset="0"/>
                        </a:rPr>
                        <a:t>nghị</a:t>
                      </a:r>
                      <a:r>
                        <a:rPr lang="en-US" sz="2000" spc="-20" dirty="0">
                          <a:solidFill>
                            <a:schemeClr val="tx2"/>
                          </a:solidFill>
                          <a:effectLst/>
                          <a:latin typeface="Arial" panose="020B0604020202020204" pitchFamily="34" charset="0"/>
                          <a:cs typeface="Arial" panose="020B0604020202020204" pitchFamily="34" charset="0"/>
                        </a:rPr>
                        <a:t> </a:t>
                      </a:r>
                      <a:r>
                        <a:rPr lang="en-US" sz="2000" spc="-20" dirty="0" err="1">
                          <a:solidFill>
                            <a:schemeClr val="tx2"/>
                          </a:solidFill>
                          <a:effectLst/>
                          <a:latin typeface="Arial" panose="020B0604020202020204" pitchFamily="34" charset="0"/>
                          <a:cs typeface="Arial" panose="020B0604020202020204" pitchFamily="34" charset="0"/>
                        </a:rPr>
                        <a:t>năng</a:t>
                      </a:r>
                      <a:r>
                        <a:rPr lang="en-US" sz="2000" spc="-20" dirty="0">
                          <a:solidFill>
                            <a:schemeClr val="tx2"/>
                          </a:solidFill>
                          <a:effectLst/>
                          <a:latin typeface="Arial" panose="020B0604020202020204" pitchFamily="34" charset="0"/>
                          <a:cs typeface="Arial" panose="020B0604020202020204" pitchFamily="34" charset="0"/>
                        </a:rPr>
                        <a:t> </a:t>
                      </a:r>
                      <a:r>
                        <a:rPr lang="en-US" sz="2000" spc="-20" dirty="0" err="1">
                          <a:solidFill>
                            <a:schemeClr val="tx2"/>
                          </a:solidFill>
                          <a:effectLst/>
                          <a:latin typeface="Arial" panose="020B0604020202020204" pitchFamily="34" charset="0"/>
                          <a:cs typeface="Arial" panose="020B0604020202020204" pitchFamily="34" charset="0"/>
                        </a:rPr>
                        <a:t>lượng</a:t>
                      </a:r>
                      <a:r>
                        <a:rPr lang="en-US" sz="2000" spc="-20" dirty="0">
                          <a:solidFill>
                            <a:schemeClr val="tx2"/>
                          </a:solidFill>
                          <a:effectLst/>
                          <a:latin typeface="Arial" panose="020B0604020202020204" pitchFamily="34" charset="0"/>
                          <a:cs typeface="Arial" panose="020B0604020202020204" pitchFamily="34" charset="0"/>
                        </a:rPr>
                        <a:t> </a:t>
                      </a:r>
                      <a:r>
                        <a:rPr lang="en-US" sz="2000" spc="-20" dirty="0" err="1">
                          <a:solidFill>
                            <a:schemeClr val="tx2"/>
                          </a:solidFill>
                          <a:effectLst/>
                          <a:latin typeface="Arial" panose="020B0604020202020204" pitchFamily="34" charset="0"/>
                          <a:cs typeface="Arial" panose="020B0604020202020204" pitchFamily="34" charset="0"/>
                        </a:rPr>
                        <a:t>tại</a:t>
                      </a:r>
                      <a:r>
                        <a:rPr lang="en-US" sz="2000" spc="-20" dirty="0">
                          <a:solidFill>
                            <a:schemeClr val="tx2"/>
                          </a:solidFill>
                          <a:effectLst/>
                          <a:latin typeface="Arial" panose="020B0604020202020204" pitchFamily="34" charset="0"/>
                          <a:cs typeface="Arial" panose="020B0604020202020204" pitchFamily="34" charset="0"/>
                        </a:rPr>
                        <a:t> </a:t>
                      </a:r>
                      <a:r>
                        <a:rPr lang="en-US" sz="2000" spc="-20" dirty="0" err="1">
                          <a:solidFill>
                            <a:schemeClr val="tx2"/>
                          </a:solidFill>
                          <a:effectLst/>
                          <a:latin typeface="Arial" panose="020B0604020202020204" pitchFamily="34" charset="0"/>
                          <a:cs typeface="Arial" panose="020B0604020202020204" pitchFamily="34" charset="0"/>
                        </a:rPr>
                        <a:t>cơ</a:t>
                      </a:r>
                      <a:r>
                        <a:rPr lang="en-US" sz="2000" spc="-20" dirty="0">
                          <a:solidFill>
                            <a:schemeClr val="tx2"/>
                          </a:solidFill>
                          <a:effectLst/>
                          <a:latin typeface="Arial" panose="020B0604020202020204" pitchFamily="34" charset="0"/>
                          <a:cs typeface="Arial" panose="020B0604020202020204" pitchFamily="34" charset="0"/>
                        </a:rPr>
                        <a:t> </a:t>
                      </a:r>
                      <a:r>
                        <a:rPr lang="en-US" sz="2000" spc="-20" dirty="0" err="1">
                          <a:solidFill>
                            <a:schemeClr val="tx2"/>
                          </a:solidFill>
                          <a:effectLst/>
                          <a:latin typeface="Arial" panose="020B0604020202020204" pitchFamily="34" charset="0"/>
                          <a:cs typeface="Arial" panose="020B0604020202020204" pitchFamily="34" charset="0"/>
                        </a:rPr>
                        <a:t>sở</a:t>
                      </a:r>
                      <a:r>
                        <a:rPr lang="en-US" sz="2000" spc="-20" dirty="0">
                          <a:solidFill>
                            <a:schemeClr val="tx2"/>
                          </a:solidFill>
                          <a:effectLst/>
                          <a:latin typeface="Arial" panose="020B0604020202020204" pitchFamily="34" charset="0"/>
                          <a:cs typeface="Arial" panose="020B0604020202020204" pitchFamily="34" charset="0"/>
                        </a:rPr>
                        <a:t> </a:t>
                      </a:r>
                      <a:r>
                        <a:rPr lang="en-US" sz="2000" spc="-20" dirty="0" err="1">
                          <a:solidFill>
                            <a:schemeClr val="tx2"/>
                          </a:solidFill>
                          <a:effectLst/>
                          <a:latin typeface="Arial" panose="020B0604020202020204" pitchFamily="34" charset="0"/>
                          <a:cs typeface="Arial" panose="020B0604020202020204" pitchFamily="34" charset="0"/>
                        </a:rPr>
                        <a:t>giáo</a:t>
                      </a:r>
                      <a:r>
                        <a:rPr lang="en-US" sz="2000" spc="-20" dirty="0">
                          <a:solidFill>
                            <a:schemeClr val="tx2"/>
                          </a:solidFill>
                          <a:effectLst/>
                          <a:latin typeface="Arial" panose="020B0604020202020204" pitchFamily="34" charset="0"/>
                          <a:cs typeface="Arial" panose="020B0604020202020204" pitchFamily="34" charset="0"/>
                        </a:rPr>
                        <a:t> </a:t>
                      </a:r>
                      <a:r>
                        <a:rPr lang="en-US" sz="2000" spc="-20" dirty="0" err="1">
                          <a:solidFill>
                            <a:schemeClr val="tx2"/>
                          </a:solidFill>
                          <a:effectLst/>
                          <a:latin typeface="Arial" panose="020B0604020202020204" pitchFamily="34" charset="0"/>
                          <a:cs typeface="Arial" panose="020B0604020202020204" pitchFamily="34" charset="0"/>
                        </a:rPr>
                        <a:t>dục</a:t>
                      </a:r>
                      <a:r>
                        <a:rPr lang="en-US" sz="2000" spc="-20" dirty="0">
                          <a:solidFill>
                            <a:schemeClr val="tx2"/>
                          </a:solidFill>
                          <a:effectLst/>
                          <a:latin typeface="Arial" panose="020B0604020202020204" pitchFamily="34" charset="0"/>
                          <a:cs typeface="Arial" panose="020B0604020202020204" pitchFamily="34" charset="0"/>
                        </a:rPr>
                        <a:t> </a:t>
                      </a:r>
                      <a:r>
                        <a:rPr lang="en-US" sz="2000" spc="-20" dirty="0" err="1">
                          <a:solidFill>
                            <a:schemeClr val="tx2"/>
                          </a:solidFill>
                          <a:effectLst/>
                          <a:latin typeface="Arial" panose="020B0604020202020204" pitchFamily="34" charset="0"/>
                          <a:cs typeface="Arial" panose="020B0604020202020204" pitchFamily="34" charset="0"/>
                        </a:rPr>
                        <a:t>mầm</a:t>
                      </a:r>
                      <a:r>
                        <a:rPr lang="en-US" sz="2000" spc="-20" dirty="0">
                          <a:solidFill>
                            <a:schemeClr val="tx2"/>
                          </a:solidFill>
                          <a:effectLst/>
                          <a:latin typeface="Arial" panose="020B0604020202020204" pitchFamily="34" charset="0"/>
                          <a:cs typeface="Arial" panose="020B0604020202020204" pitchFamily="34" charset="0"/>
                        </a:rPr>
                        <a:t> non/</a:t>
                      </a:r>
                      <a:r>
                        <a:rPr lang="en-US" sz="2000" spc="-20" dirty="0" err="1">
                          <a:solidFill>
                            <a:schemeClr val="tx2"/>
                          </a:solidFill>
                          <a:effectLst/>
                          <a:latin typeface="Arial" panose="020B0604020202020204" pitchFamily="34" charset="0"/>
                          <a:cs typeface="Arial" panose="020B0604020202020204" pitchFamily="34" charset="0"/>
                        </a:rPr>
                        <a:t>ngày</a:t>
                      </a:r>
                      <a:r>
                        <a:rPr lang="en-US" sz="2000" spc="-20" dirty="0">
                          <a:solidFill>
                            <a:schemeClr val="tx2"/>
                          </a:solidFill>
                          <a:effectLst/>
                          <a:latin typeface="Arial" panose="020B0604020202020204" pitchFamily="34" charset="0"/>
                          <a:cs typeface="Arial" panose="020B0604020202020204" pitchFamily="34" charset="0"/>
                        </a:rPr>
                        <a:t>/</a:t>
                      </a:r>
                      <a:r>
                        <a:rPr lang="en-US" sz="2000" spc="-20" dirty="0" err="1">
                          <a:solidFill>
                            <a:schemeClr val="tx2"/>
                          </a:solidFill>
                          <a:effectLst/>
                          <a:latin typeface="Arial" panose="020B0604020202020204" pitchFamily="34" charset="0"/>
                          <a:cs typeface="Arial" panose="020B0604020202020204" pitchFamily="34" charset="0"/>
                        </a:rPr>
                        <a:t>trẻ</a:t>
                      </a:r>
                      <a:endParaRPr lang="x-none"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952772783"/>
                  </a:ext>
                </a:extLst>
              </a:tr>
              <a:tr h="385146">
                <a:tc>
                  <a:txBody>
                    <a:bodyPr/>
                    <a:lstStyle/>
                    <a:p>
                      <a:pPr algn="ctr">
                        <a:lnSpc>
                          <a:spcPct val="150000"/>
                        </a:lnSpc>
                        <a:spcBef>
                          <a:spcPts val="720"/>
                        </a:spcBef>
                        <a:spcAft>
                          <a:spcPts val="720"/>
                        </a:spcAft>
                      </a:pPr>
                      <a:r>
                        <a:rPr lang="pt-BR" sz="2000">
                          <a:solidFill>
                            <a:schemeClr val="tx2"/>
                          </a:solidFill>
                          <a:effectLst/>
                          <a:latin typeface="Arial" panose="020B0604020202020204" pitchFamily="34" charset="0"/>
                          <a:cs typeface="Arial" panose="020B0604020202020204" pitchFamily="34" charset="0"/>
                        </a:rPr>
                        <a:t>3 - 6 tháng</a:t>
                      </a:r>
                      <a:endParaRPr lang="x-none" sz="20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algn="ctr" fontAlgn="ctr">
                        <a:lnSpc>
                          <a:spcPct val="150000"/>
                        </a:lnSpc>
                        <a:spcBef>
                          <a:spcPts val="720"/>
                        </a:spcBef>
                        <a:spcAft>
                          <a:spcPts val="720"/>
                        </a:spcAft>
                      </a:pPr>
                      <a:r>
                        <a:rPr lang="en-US" sz="2000" spc="-20" dirty="0">
                          <a:solidFill>
                            <a:schemeClr val="tx2"/>
                          </a:solidFill>
                          <a:effectLst/>
                          <a:latin typeface="Arial" panose="020B0604020202020204" pitchFamily="34" charset="0"/>
                          <a:cs typeface="Arial" panose="020B0604020202020204" pitchFamily="34" charset="0"/>
                        </a:rPr>
                        <a:t>60 - 70% </a:t>
                      </a:r>
                      <a:endParaRPr lang="x-none"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50000"/>
                        </a:lnSpc>
                        <a:spcBef>
                          <a:spcPts val="720"/>
                        </a:spcBef>
                        <a:spcAft>
                          <a:spcPts val="720"/>
                        </a:spcAft>
                      </a:pPr>
                      <a:r>
                        <a:rPr lang="pt-BR" sz="2000" b="0" dirty="0">
                          <a:solidFill>
                            <a:schemeClr val="tx2"/>
                          </a:solidFill>
                          <a:effectLst/>
                          <a:latin typeface="Arial" panose="020B0604020202020204" pitchFamily="34" charset="0"/>
                          <a:cs typeface="Arial" panose="020B0604020202020204" pitchFamily="34" charset="0"/>
                        </a:rPr>
                        <a:t>330 - 350 Kcal</a:t>
                      </a:r>
                      <a:endParaRPr lang="x-none" sz="20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186666886"/>
                  </a:ext>
                </a:extLst>
              </a:tr>
              <a:tr h="754245">
                <a:tc>
                  <a:txBody>
                    <a:bodyPr/>
                    <a:lstStyle/>
                    <a:p>
                      <a:pPr algn="ctr">
                        <a:lnSpc>
                          <a:spcPct val="150000"/>
                        </a:lnSpc>
                        <a:spcBef>
                          <a:spcPts val="720"/>
                        </a:spcBef>
                        <a:spcAft>
                          <a:spcPts val="720"/>
                        </a:spcAft>
                      </a:pPr>
                      <a:r>
                        <a:rPr lang="pt-BR" sz="2000">
                          <a:solidFill>
                            <a:schemeClr val="tx2"/>
                          </a:solidFill>
                          <a:effectLst/>
                          <a:latin typeface="Arial" panose="020B0604020202020204" pitchFamily="34" charset="0"/>
                          <a:cs typeface="Arial" panose="020B0604020202020204" pitchFamily="34" charset="0"/>
                        </a:rPr>
                        <a:t>6 - 12 tháng</a:t>
                      </a:r>
                      <a:endParaRPr lang="x-none" sz="20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algn="ctr" fontAlgn="ctr">
                        <a:lnSpc>
                          <a:spcPct val="150000"/>
                        </a:lnSpc>
                        <a:spcBef>
                          <a:spcPts val="720"/>
                        </a:spcBef>
                        <a:spcAft>
                          <a:spcPts val="720"/>
                        </a:spcAft>
                      </a:pPr>
                      <a:r>
                        <a:rPr lang="en-US" sz="2000" spc="-20" dirty="0">
                          <a:solidFill>
                            <a:schemeClr val="tx2"/>
                          </a:solidFill>
                          <a:effectLst/>
                          <a:latin typeface="Arial" panose="020B0604020202020204" pitchFamily="34" charset="0"/>
                          <a:cs typeface="Arial" panose="020B0604020202020204" pitchFamily="34" charset="0"/>
                        </a:rPr>
                        <a:t>60 - 70%</a:t>
                      </a:r>
                      <a:endParaRPr lang="x-none"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50000"/>
                        </a:lnSpc>
                        <a:spcBef>
                          <a:spcPts val="720"/>
                        </a:spcBef>
                        <a:spcAft>
                          <a:spcPts val="720"/>
                        </a:spcAft>
                      </a:pPr>
                      <a:r>
                        <a:rPr lang="pt-BR" sz="2000" b="0" dirty="0">
                          <a:solidFill>
                            <a:schemeClr val="tx2"/>
                          </a:solidFill>
                          <a:effectLst/>
                          <a:latin typeface="Arial" panose="020B0604020202020204" pitchFamily="34" charset="0"/>
                          <a:cs typeface="Arial" panose="020B0604020202020204" pitchFamily="34" charset="0"/>
                        </a:rPr>
                        <a:t>420 Kcal</a:t>
                      </a:r>
                      <a:endParaRPr lang="x-none" sz="20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090165553"/>
                  </a:ext>
                </a:extLst>
              </a:tr>
              <a:tr h="754245">
                <a:tc>
                  <a:txBody>
                    <a:bodyPr/>
                    <a:lstStyle/>
                    <a:p>
                      <a:pPr algn="ctr">
                        <a:lnSpc>
                          <a:spcPct val="150000"/>
                        </a:lnSpc>
                        <a:spcBef>
                          <a:spcPts val="720"/>
                        </a:spcBef>
                        <a:spcAft>
                          <a:spcPts val="720"/>
                        </a:spcAft>
                      </a:pPr>
                      <a:r>
                        <a:rPr lang="en-US" sz="2000">
                          <a:solidFill>
                            <a:schemeClr val="tx2"/>
                          </a:solidFill>
                          <a:effectLst/>
                          <a:latin typeface="Arial" panose="020B0604020202020204" pitchFamily="34" charset="0"/>
                          <a:cs typeface="Arial" panose="020B0604020202020204" pitchFamily="34" charset="0"/>
                        </a:rPr>
                        <a:t>12 - 36 tháng</a:t>
                      </a:r>
                      <a:endParaRPr lang="x-none" sz="20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algn="ctr" fontAlgn="ctr">
                        <a:lnSpc>
                          <a:spcPct val="150000"/>
                        </a:lnSpc>
                        <a:spcBef>
                          <a:spcPts val="720"/>
                        </a:spcBef>
                        <a:spcAft>
                          <a:spcPts val="720"/>
                        </a:spcAft>
                      </a:pPr>
                      <a:r>
                        <a:rPr lang="en-US" sz="2000" spc="-20" dirty="0">
                          <a:solidFill>
                            <a:schemeClr val="tx2"/>
                          </a:solidFill>
                          <a:effectLst/>
                          <a:latin typeface="Arial" panose="020B0604020202020204" pitchFamily="34" charset="0"/>
                          <a:cs typeface="Arial" panose="020B0604020202020204" pitchFamily="34" charset="0"/>
                        </a:rPr>
                        <a:t>60 - 70%</a:t>
                      </a:r>
                      <a:endParaRPr lang="x-none"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50000"/>
                        </a:lnSpc>
                        <a:spcBef>
                          <a:spcPts val="720"/>
                        </a:spcBef>
                        <a:spcAft>
                          <a:spcPts val="720"/>
                        </a:spcAft>
                      </a:pPr>
                      <a:r>
                        <a:rPr lang="pt-BR" sz="2000" b="0" dirty="0">
                          <a:solidFill>
                            <a:schemeClr val="tx2"/>
                          </a:solidFill>
                          <a:effectLst/>
                          <a:latin typeface="Arial" panose="020B0604020202020204" pitchFamily="34" charset="0"/>
                          <a:cs typeface="Arial" panose="020B0604020202020204" pitchFamily="34" charset="0"/>
                        </a:rPr>
                        <a:t>600 - 651 Kcal</a:t>
                      </a:r>
                      <a:endParaRPr lang="x-none" sz="20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151059892"/>
                  </a:ext>
                </a:extLst>
              </a:tr>
              <a:tr h="385146">
                <a:tc>
                  <a:txBody>
                    <a:bodyPr/>
                    <a:lstStyle/>
                    <a:p>
                      <a:pPr algn="ctr">
                        <a:lnSpc>
                          <a:spcPct val="150000"/>
                        </a:lnSpc>
                        <a:spcBef>
                          <a:spcPts val="720"/>
                        </a:spcBef>
                        <a:spcAft>
                          <a:spcPts val="720"/>
                        </a:spcAft>
                      </a:pPr>
                      <a:r>
                        <a:rPr lang="en-US" sz="2000">
                          <a:solidFill>
                            <a:schemeClr val="tx2"/>
                          </a:solidFill>
                          <a:effectLst/>
                          <a:latin typeface="Arial" panose="020B0604020202020204" pitchFamily="34" charset="0"/>
                          <a:cs typeface="Arial" panose="020B0604020202020204" pitchFamily="34" charset="0"/>
                        </a:rPr>
                        <a:t>3 – 6 tuổi</a:t>
                      </a:r>
                      <a:endParaRPr lang="x-none" sz="20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algn="ctr" fontAlgn="ctr">
                        <a:lnSpc>
                          <a:spcPct val="150000"/>
                        </a:lnSpc>
                        <a:spcBef>
                          <a:spcPts val="720"/>
                        </a:spcBef>
                        <a:spcAft>
                          <a:spcPts val="720"/>
                        </a:spcAft>
                      </a:pPr>
                      <a:r>
                        <a:rPr lang="en-US" sz="2000" b="0" spc="-20" dirty="0">
                          <a:solidFill>
                            <a:schemeClr val="tx2"/>
                          </a:solidFill>
                          <a:effectLst/>
                          <a:latin typeface="Arial" panose="020B0604020202020204" pitchFamily="34" charset="0"/>
                          <a:cs typeface="Arial" panose="020B0604020202020204" pitchFamily="34" charset="0"/>
                        </a:rPr>
                        <a:t>50-55%</a:t>
                      </a:r>
                      <a:endParaRPr lang="x-none" sz="20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50000"/>
                        </a:lnSpc>
                        <a:spcBef>
                          <a:spcPts val="720"/>
                        </a:spcBef>
                        <a:spcAft>
                          <a:spcPts val="720"/>
                        </a:spcAft>
                      </a:pPr>
                      <a:r>
                        <a:rPr lang="nb-NO" sz="2000" b="0" dirty="0">
                          <a:solidFill>
                            <a:schemeClr val="tx2"/>
                          </a:solidFill>
                          <a:effectLst/>
                          <a:latin typeface="Arial" panose="020B0604020202020204" pitchFamily="34" charset="0"/>
                          <a:cs typeface="Arial" panose="020B0604020202020204" pitchFamily="34" charset="0"/>
                        </a:rPr>
                        <a:t>615 Kcal – 726 Kcal</a:t>
                      </a:r>
                      <a:endParaRPr lang="x-none" sz="20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019450338"/>
                  </a:ext>
                </a:extLst>
              </a:tr>
            </a:tbl>
          </a:graphicData>
        </a:graphic>
      </p:graphicFrame>
      <p:sp>
        <p:nvSpPr>
          <p:cNvPr id="8" name="Rectangle 7">
            <a:extLst>
              <a:ext uri="{FF2B5EF4-FFF2-40B4-BE49-F238E27FC236}">
                <a16:creationId xmlns:a16="http://schemas.microsoft.com/office/drawing/2014/main" xmlns="" id="{7E661584-8F25-6E42-9D95-AB29FE1C13FA}"/>
              </a:ext>
            </a:extLst>
          </p:cNvPr>
          <p:cNvSpPr/>
          <p:nvPr/>
        </p:nvSpPr>
        <p:spPr>
          <a:xfrm>
            <a:off x="954700" y="441982"/>
            <a:ext cx="9785051" cy="461665"/>
          </a:xfrm>
          <a:prstGeom prst="rect">
            <a:avLst/>
          </a:prstGeom>
        </p:spPr>
        <p:txBody>
          <a:bodyPr wrap="none">
            <a:spAutoFit/>
          </a:bodyPr>
          <a:lstStyle/>
          <a:p>
            <a:pPr marL="342900" indent="-342900">
              <a:buFont typeface="Wingdings" pitchFamily="2" charset="2"/>
              <a:buChar char="v"/>
            </a:pP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Yêu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cầu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về</a:t>
            </a:r>
            <a:r>
              <a:rPr lang="pt-BR" sz="2400" b="1" dirty="0">
                <a:solidFill>
                  <a:srgbClr val="FF0000"/>
                </a:solidFill>
                <a:latin typeface="Arial" panose="020B0604020202020204" pitchFamily="34" charset="0"/>
                <a:ea typeface="Calibri" panose="020F0502020204030204" pitchFamily="34" charset="0"/>
                <a:cs typeface="Arial" panose="020B0604020202020204" pitchFamily="34" charset="0"/>
              </a:rPr>
              <a:t> khẩu </a:t>
            </a:r>
            <a:r>
              <a:rPr lang="pt-BR" sz="24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phần (Theo quy định tại Chương trình GDMN) </a:t>
            </a:r>
            <a:endParaRPr lang="x-non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9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14">
            <a:extLst>
              <a:ext uri="{FF2B5EF4-FFF2-40B4-BE49-F238E27FC236}">
                <a16:creationId xmlns:a16="http://schemas.microsoft.com/office/drawing/2014/main" xmlns="" id="{1305C29E-AEB2-924B-99FC-0ECAE34512F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863DC4A-569A-6B40-AE4F-813FAA825F6B}" type="slidenum">
              <a:rPr lang="en-US" altLang="en-US">
                <a:solidFill>
                  <a:srgbClr val="045C75"/>
                </a:solidFill>
              </a:rPr>
              <a:pPr/>
              <a:t>60</a:t>
            </a:fld>
            <a:endParaRPr lang="en-US" altLang="en-US">
              <a:solidFill>
                <a:srgbClr val="045C75"/>
              </a:solidFill>
            </a:endParaRPr>
          </a:p>
        </p:txBody>
      </p:sp>
      <p:grpSp>
        <p:nvGrpSpPr>
          <p:cNvPr id="3" name="Group 44">
            <a:extLst>
              <a:ext uri="{FF2B5EF4-FFF2-40B4-BE49-F238E27FC236}">
                <a16:creationId xmlns:a16="http://schemas.microsoft.com/office/drawing/2014/main" xmlns="" id="{AC328C91-6F02-E14E-9FFB-F041F7C0FD7F}"/>
              </a:ext>
            </a:extLst>
          </p:cNvPr>
          <p:cNvGrpSpPr>
            <a:grpSpLocks/>
          </p:cNvGrpSpPr>
          <p:nvPr/>
        </p:nvGrpSpPr>
        <p:grpSpPr bwMode="auto">
          <a:xfrm>
            <a:off x="472475" y="449810"/>
            <a:ext cx="11253360" cy="1356758"/>
            <a:chOff x="3623" y="1413"/>
            <a:chExt cx="1321" cy="534"/>
          </a:xfrm>
          <a:solidFill>
            <a:schemeClr val="tx2">
              <a:lumMod val="60000"/>
              <a:lumOff val="40000"/>
            </a:schemeClr>
          </a:solidFill>
        </p:grpSpPr>
        <p:sp>
          <p:nvSpPr>
            <p:cNvPr id="12" name="AutoShape 45">
              <a:extLst>
                <a:ext uri="{FF2B5EF4-FFF2-40B4-BE49-F238E27FC236}">
                  <a16:creationId xmlns:a16="http://schemas.microsoft.com/office/drawing/2014/main" xmlns="" id="{658DE124-CEB0-1F42-9B52-F448F472F318}"/>
                </a:ext>
              </a:extLst>
            </p:cNvPr>
            <p:cNvSpPr>
              <a:spLocks noChangeArrowheads="1"/>
            </p:cNvSpPr>
            <p:nvPr/>
          </p:nvSpPr>
          <p:spPr bwMode="gray">
            <a:xfrm>
              <a:off x="3623" y="1413"/>
              <a:ext cx="1321" cy="534"/>
            </a:xfrm>
            <a:prstGeom prst="roundRect">
              <a:avLst>
                <a:gd name="adj" fmla="val 50000"/>
              </a:avLst>
            </a:prstGeom>
            <a:grpFill/>
            <a:ln w="12700">
              <a:solidFill>
                <a:schemeClr val="accent1"/>
              </a:solidFill>
              <a:round/>
              <a:headEnd/>
              <a:tailEnd/>
            </a:ln>
            <a:effectLst>
              <a:outerShdw dist="53882" dir="2700000" algn="ctr" rotWithShape="0">
                <a:srgbClr val="292929">
                  <a:alpha val="50000"/>
                </a:srgbClr>
              </a:outerShdw>
            </a:effectLst>
          </p:spPr>
          <p:txBody>
            <a:bodyPr wrap="none" anchor="ctr"/>
            <a:lstStyle/>
            <a:p>
              <a:pPr eaLnBrk="1" hangingPunct="1">
                <a:defRPr/>
              </a:pPr>
              <a:endParaRPr lang="en-US">
                <a:latin typeface="Arial" charset="0"/>
              </a:endParaRPr>
            </a:p>
          </p:txBody>
        </p:sp>
        <p:sp>
          <p:nvSpPr>
            <p:cNvPr id="13" name="AutoShape 46">
              <a:extLst>
                <a:ext uri="{FF2B5EF4-FFF2-40B4-BE49-F238E27FC236}">
                  <a16:creationId xmlns:a16="http://schemas.microsoft.com/office/drawing/2014/main" xmlns="" id="{0C121B7D-5A1E-FF4B-8A9D-BE3302DFBC33}"/>
                </a:ext>
              </a:extLst>
            </p:cNvPr>
            <p:cNvSpPr>
              <a:spLocks noChangeArrowheads="1"/>
            </p:cNvSpPr>
            <p:nvPr/>
          </p:nvSpPr>
          <p:spPr bwMode="gray">
            <a:xfrm flipH="1">
              <a:off x="4878" y="1457"/>
              <a:ext cx="59" cy="204"/>
            </a:xfrm>
            <a:prstGeom prst="moon">
              <a:avLst>
                <a:gd name="adj" fmla="val 22032"/>
              </a:avLst>
            </a:prstGeom>
            <a:grpFill/>
            <a:ln w="9525">
              <a:noFill/>
              <a:miter lim="800000"/>
              <a:headEnd/>
              <a:tailEnd/>
            </a:ln>
            <a:effectLst/>
          </p:spPr>
          <p:txBody>
            <a:bodyPr wrap="none" anchor="ctr"/>
            <a:lstStyle/>
            <a:p>
              <a:pPr eaLnBrk="1" hangingPunct="1">
                <a:defRPr/>
              </a:pPr>
              <a:endParaRPr lang="en-US">
                <a:latin typeface="Arial" charset="0"/>
              </a:endParaRPr>
            </a:p>
          </p:txBody>
        </p:sp>
        <p:sp>
          <p:nvSpPr>
            <p:cNvPr id="14" name="AutoShape 47">
              <a:extLst>
                <a:ext uri="{FF2B5EF4-FFF2-40B4-BE49-F238E27FC236}">
                  <a16:creationId xmlns:a16="http://schemas.microsoft.com/office/drawing/2014/main" xmlns="" id="{D4228D1E-C096-D14A-8A7F-9B68EF2DD916}"/>
                </a:ext>
              </a:extLst>
            </p:cNvPr>
            <p:cNvSpPr>
              <a:spLocks noChangeArrowheads="1"/>
            </p:cNvSpPr>
            <p:nvPr/>
          </p:nvSpPr>
          <p:spPr bwMode="gray">
            <a:xfrm>
              <a:off x="3637" y="1457"/>
              <a:ext cx="59" cy="204"/>
            </a:xfrm>
            <a:prstGeom prst="moon">
              <a:avLst>
                <a:gd name="adj" fmla="val 22032"/>
              </a:avLst>
            </a:prstGeom>
            <a:grpFill/>
            <a:ln w="9525">
              <a:noFill/>
              <a:miter lim="800000"/>
              <a:headEnd/>
              <a:tailEnd/>
            </a:ln>
            <a:effectLst/>
          </p:spPr>
          <p:txBody>
            <a:bodyPr wrap="none" anchor="ctr"/>
            <a:lstStyle/>
            <a:p>
              <a:pPr eaLnBrk="1" hangingPunct="1">
                <a:defRPr/>
              </a:pPr>
              <a:endParaRPr lang="en-US">
                <a:latin typeface="Arial" charset="0"/>
              </a:endParaRPr>
            </a:p>
          </p:txBody>
        </p:sp>
      </p:grpSp>
      <p:sp>
        <p:nvSpPr>
          <p:cNvPr id="4" name="Rectangle 3">
            <a:extLst>
              <a:ext uri="{FF2B5EF4-FFF2-40B4-BE49-F238E27FC236}">
                <a16:creationId xmlns:a16="http://schemas.microsoft.com/office/drawing/2014/main" xmlns="" id="{F67ACBFB-4BCE-E540-B096-C4F07247B1D1}"/>
              </a:ext>
            </a:extLst>
          </p:cNvPr>
          <p:cNvSpPr/>
          <p:nvPr/>
        </p:nvSpPr>
        <p:spPr>
          <a:xfrm>
            <a:off x="466165" y="718032"/>
            <a:ext cx="11378933" cy="1200329"/>
          </a:xfrm>
          <a:prstGeom prst="rect">
            <a:avLst/>
          </a:prstGeom>
        </p:spPr>
        <p:txBody>
          <a:bodyPr wrap="square">
            <a:spAutoFit/>
          </a:bodyPr>
          <a:lstStyle/>
          <a:p>
            <a:pPr algn="ctr">
              <a:defRPr/>
            </a:pPr>
            <a:r>
              <a:rPr lang="en-US" sz="36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Hoạt</a:t>
            </a:r>
            <a:r>
              <a:rPr lang="en-US"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động</a:t>
            </a:r>
            <a:r>
              <a:rPr lang="en-US"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 </a:t>
            </a:r>
            <a:r>
              <a:rPr lang="vi-VN" b="1" dirty="0"/>
              <a:t> </a:t>
            </a:r>
            <a:r>
              <a:rPr lang="vi-VN"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Vệ sinh phòng nhóm lớp, đồ dùng đồ chơi </a:t>
            </a:r>
            <a:endParaRPr lang="x-none"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ctr">
              <a:defRPr/>
            </a:pPr>
            <a:endParaRPr lang="en-US"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5807CEA3-45EC-5F46-871F-215183B299B8}"/>
              </a:ext>
            </a:extLst>
          </p:cNvPr>
          <p:cNvSpPr/>
          <p:nvPr/>
        </p:nvSpPr>
        <p:spPr>
          <a:xfrm>
            <a:off x="1848914" y="1922836"/>
            <a:ext cx="11008523" cy="2113399"/>
          </a:xfrm>
          <a:prstGeom prst="rect">
            <a:avLst/>
          </a:prstGeom>
        </p:spPr>
        <p:txBody>
          <a:bodyPr wrap="square">
            <a:spAutoFit/>
          </a:bodyPr>
          <a:lstStyle/>
          <a:p>
            <a:pPr>
              <a:spcBef>
                <a:spcPts val="720"/>
              </a:spcBef>
              <a:spcAft>
                <a:spcPts val="720"/>
              </a:spcAft>
            </a:pPr>
            <a:r>
              <a:rPr lang="vi-VN" sz="3600" dirty="0">
                <a:solidFill>
                  <a:schemeClr val="tx2"/>
                </a:solidFill>
                <a:latin typeface="Times New Roman" panose="02020603050405020304" pitchFamily="18" charset="0"/>
                <a:cs typeface="Times New Roman" panose="02020603050405020304" pitchFamily="18" charset="0"/>
              </a:rPr>
              <a:t>- Vệ sinh </a:t>
            </a:r>
            <a:r>
              <a:rPr lang="en-US" sz="3600" dirty="0" err="1">
                <a:solidFill>
                  <a:schemeClr val="tx2"/>
                </a:solidFill>
                <a:latin typeface="Times New Roman" panose="02020603050405020304" pitchFamily="18" charset="0"/>
                <a:cs typeface="Times New Roman" panose="02020603050405020304" pitchFamily="18" charset="0"/>
              </a:rPr>
              <a:t>phòng</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nhóm</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trẻ</a:t>
            </a:r>
            <a:r>
              <a:rPr lang="en-US" sz="3600" dirty="0">
                <a:solidFill>
                  <a:schemeClr val="tx2"/>
                </a:solidFill>
                <a:latin typeface="Times New Roman" panose="02020603050405020304" pitchFamily="18" charset="0"/>
                <a:cs typeface="Times New Roman" panose="02020603050405020304" pitchFamily="18" charset="0"/>
              </a:rPr>
              <a:t> </a:t>
            </a:r>
          </a:p>
          <a:p>
            <a:pPr>
              <a:spcBef>
                <a:spcPts val="720"/>
              </a:spcBef>
              <a:spcAft>
                <a:spcPts val="720"/>
              </a:spcAft>
            </a:pP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Vệ</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sinh</a:t>
            </a:r>
            <a:r>
              <a:rPr lang="en-US" sz="3600" dirty="0">
                <a:solidFill>
                  <a:schemeClr val="tx2"/>
                </a:solidFill>
                <a:latin typeface="Times New Roman" panose="02020603050405020304" pitchFamily="18" charset="0"/>
                <a:cs typeface="Times New Roman" panose="02020603050405020304" pitchFamily="18" charset="0"/>
              </a:rPr>
              <a:t> </a:t>
            </a:r>
            <a:r>
              <a:rPr lang="vi-VN" sz="3600" dirty="0">
                <a:solidFill>
                  <a:schemeClr val="tx2"/>
                </a:solidFill>
                <a:latin typeface="Times New Roman" panose="02020603050405020304" pitchFamily="18" charset="0"/>
                <a:cs typeface="Times New Roman" panose="02020603050405020304" pitchFamily="18" charset="0"/>
              </a:rPr>
              <a:t>đồ dùng, đồ chơi</a:t>
            </a:r>
            <a:endPar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a:spcBef>
                <a:spcPts val="720"/>
              </a:spcBef>
              <a:spcAft>
                <a:spcPts val="720"/>
              </a:spcAft>
            </a:pP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Vệ</a:t>
            </a:r>
            <a:r>
              <a:rPr lang="vi-VN" sz="3600" dirty="0">
                <a:solidFill>
                  <a:schemeClr val="tx2"/>
                </a:solidFill>
                <a:latin typeface="Times New Roman" panose="02020603050405020304" pitchFamily="18" charset="0"/>
                <a:cs typeface="Times New Roman" panose="02020603050405020304" pitchFamily="18" charset="0"/>
              </a:rPr>
              <a:t> sinh nhà tắm, p</a:t>
            </a:r>
            <a:r>
              <a:rPr lang="en-US" sz="3600" dirty="0" err="1">
                <a:solidFill>
                  <a:schemeClr val="tx2"/>
                </a:solidFill>
                <a:latin typeface="Times New Roman" panose="02020603050405020304" pitchFamily="18" charset="0"/>
                <a:cs typeface="Times New Roman" panose="02020603050405020304" pitchFamily="18" charset="0"/>
              </a:rPr>
              <a:t>hòng</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vệ</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sinh</a:t>
            </a:r>
            <a:r>
              <a:rPr lang="x-none" sz="3600" dirty="0">
                <a:solidFill>
                  <a:schemeClr val="tx2"/>
                </a:solidFill>
                <a:latin typeface="Times New Roman" panose="02020603050405020304" pitchFamily="18" charset="0"/>
                <a:cs typeface="Times New Roman" panose="02020603050405020304" pitchFamily="18" charset="0"/>
              </a:rPr>
              <a:t> </a:t>
            </a:r>
            <a:endParaRPr lang="x-none" sz="3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xmlns="" id="{572A7E03-9C99-9447-948C-21AB4FFCCD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5543" y="4224619"/>
            <a:ext cx="4995805" cy="190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63640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2CCDB8C-127D-EF43-8132-3D4EE449CB5D}"/>
              </a:ext>
            </a:extLst>
          </p:cNvPr>
          <p:cNvSpPr/>
          <p:nvPr/>
        </p:nvSpPr>
        <p:spPr>
          <a:xfrm>
            <a:off x="208226" y="160474"/>
            <a:ext cx="5008102" cy="584775"/>
          </a:xfrm>
          <a:prstGeom prst="rect">
            <a:avLst/>
          </a:prstGeom>
        </p:spPr>
        <p:txBody>
          <a:bodyPr wrap="none">
            <a:spAutoFit/>
          </a:bodyPr>
          <a:lstStyle/>
          <a:p>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Vệ sinh sàn phòng nhóm lớp</a:t>
            </a:r>
            <a:r>
              <a:rPr lang="x-none" sz="3200" dirty="0">
                <a:solidFill>
                  <a:srgbClr val="FF0000"/>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xmlns="" id="{CD91595F-1C5A-F446-8708-D5AF12F3FD9C}"/>
              </a:ext>
            </a:extLst>
          </p:cNvPr>
          <p:cNvSpPr/>
          <p:nvPr/>
        </p:nvSpPr>
        <p:spPr>
          <a:xfrm>
            <a:off x="407780" y="745249"/>
            <a:ext cx="11575993" cy="5838842"/>
          </a:xfrm>
          <a:prstGeom prst="rect">
            <a:avLst/>
          </a:prstGeom>
        </p:spPr>
        <p:txBody>
          <a:bodyPr wrap="square">
            <a:spAutoFit/>
          </a:bodyPr>
          <a:lstStyle/>
          <a:p>
            <a:pPr algn="just">
              <a:lnSpc>
                <a:spcPct val="130000"/>
              </a:lnSpc>
              <a:spcBef>
                <a:spcPts val="360"/>
              </a:spcBef>
              <a:spcAft>
                <a:spcPts val="360"/>
              </a:spcAft>
              <a:tabLst>
                <a:tab pos="285750" algn="l"/>
              </a:tabLs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Hằng ngày quét và lau sàn tối thiểu 3 </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lần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(trước khi đón trẻ, sau khi cho trẻ ăn, sau khi trả trẻ)</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60"/>
              </a:spcBef>
              <a:spcAft>
                <a:spcPts val="360"/>
              </a:spcAft>
              <a:tabLst>
                <a:tab pos="285750" algn="l"/>
              </a:tabLs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Dùng giẻ ướt để lau theo kiểu cuốn chiếu, điểm bắt đầu lau nằm trong góc xa nhất của phòng, giáo viên đi lùi dần ra phía cửa; không nhắc giẻ lên khi đang lau</a:t>
            </a:r>
            <a:r>
              <a:rPr lang="vi-VN" sz="2400" dirty="0">
                <a:solidFill>
                  <a:srgbClr val="000000"/>
                </a:solidFill>
                <a:latin typeface="Times New Roman" panose="02020603050405020304" pitchFamily="18" charset="0"/>
                <a:cs typeface="Times New Roman" panose="02020603050405020304" pitchFamily="18" charset="0"/>
              </a:rPr>
              <a:t>, sau đó lau lại bằng giẻ ẩm, cuối cùng lau khô sàn và tiến hành thông khí trong phòng. </a:t>
            </a:r>
            <a:endParaRPr lang="x-none" sz="2400" dirty="0">
              <a:solidFill>
                <a:srgbClr val="000000"/>
              </a:solidFill>
              <a:latin typeface="Times New Roman" panose="02020603050405020304" pitchFamily="18" charset="0"/>
              <a:cs typeface="Times New Roman" panose="02020603050405020304" pitchFamily="18" charset="0"/>
            </a:endParaRPr>
          </a:p>
          <a:p>
            <a:pPr algn="just">
              <a:lnSpc>
                <a:spcPct val="130000"/>
              </a:lnSpc>
              <a:spcBef>
                <a:spcPts val="360"/>
              </a:spcBef>
              <a:spcAft>
                <a:spcPts val="360"/>
              </a:spcAft>
              <a:tabLst>
                <a:tab pos="285750" algn="l"/>
              </a:tabLst>
            </a:pPr>
            <a:r>
              <a:rPr lang="vi-VN" sz="2400" b="1" i="1" dirty="0">
                <a:solidFill>
                  <a:srgbClr val="000000"/>
                </a:solidFill>
                <a:latin typeface="Times New Roman" panose="02020603050405020304" pitchFamily="18" charset="0"/>
                <a:cs typeface="Times New Roman" panose="02020603050405020304" pitchFamily="18" charset="0"/>
              </a:rPr>
              <a:t>Trường hợp sàn nhà bị bẩn do chất nôn, nước tiểu hay phân của trẻ cần vệ sinh như sau:</a:t>
            </a:r>
            <a:endParaRPr lang="x-none" sz="2400" b="1" i="1" dirty="0">
              <a:solidFill>
                <a:srgbClr val="000000"/>
              </a:solidFill>
              <a:latin typeface="Times New Roman" panose="02020603050405020304" pitchFamily="18" charset="0"/>
              <a:cs typeface="Times New Roman" panose="02020603050405020304" pitchFamily="18" charset="0"/>
            </a:endParaRPr>
          </a:p>
          <a:p>
            <a:pPr algn="just">
              <a:lnSpc>
                <a:spcPct val="130000"/>
              </a:lnSpc>
              <a:spcBef>
                <a:spcPts val="360"/>
              </a:spcBef>
              <a:spcAft>
                <a:spcPts val="360"/>
              </a:spcAft>
              <a:tabLst>
                <a:tab pos="285750" algn="l"/>
              </a:tabLst>
            </a:pPr>
            <a:r>
              <a:rPr lang="vi-VN" sz="2400" dirty="0">
                <a:solidFill>
                  <a:srgbClr val="000000"/>
                </a:solidFill>
                <a:latin typeface="Times New Roman" panose="02020603050405020304" pitchFamily="18" charset="0"/>
                <a:cs typeface="Times New Roman" panose="02020603050405020304" pitchFamily="18" charset="0"/>
              </a:rPr>
              <a:t>- Lau phân: hót sạch phân cho vào bồn cầu, lau lần 1 bằng giẻ khô, lần 2 lau bằng giẻ ướt theo kiểu cuốn chiếu, cuối cùng lau bằng giẻ ẩm theo kiểu xoáy ốc và lau khô sàn.</a:t>
            </a:r>
            <a:endParaRPr lang="x-none" sz="2400" dirty="0">
              <a:solidFill>
                <a:srgbClr val="000000"/>
              </a:solidFill>
              <a:latin typeface="Times New Roman" panose="02020603050405020304" pitchFamily="18" charset="0"/>
              <a:cs typeface="Times New Roman" panose="02020603050405020304" pitchFamily="18" charset="0"/>
            </a:endParaRPr>
          </a:p>
          <a:p>
            <a:pPr algn="just">
              <a:lnSpc>
                <a:spcPct val="130000"/>
              </a:lnSpc>
              <a:spcBef>
                <a:spcPts val="360"/>
              </a:spcBef>
              <a:spcAft>
                <a:spcPts val="360"/>
              </a:spcAft>
              <a:tabLst>
                <a:tab pos="285750" algn="l"/>
              </a:tabLst>
            </a:pPr>
            <a:r>
              <a:rPr lang="vi-VN" sz="2400" dirty="0">
                <a:solidFill>
                  <a:srgbClr val="000000"/>
                </a:solidFill>
                <a:latin typeface="Times New Roman" panose="02020603050405020304" pitchFamily="18" charset="0"/>
                <a:cs typeface="Times New Roman" panose="02020603050405020304" pitchFamily="18" charset="0"/>
              </a:rPr>
              <a:t>- Lau nước tiểu: lần1 lau bằng giẻ khô cho thấm hết nước tiểu theo kiểu cuốn chiếu, lần 2 lau ghẻ ẩm theo hình xoáy ốc. </a:t>
            </a:r>
            <a:endParaRPr lang="x-none" sz="2400" dirty="0">
              <a:solidFill>
                <a:srgbClr val="000000"/>
              </a:solidFill>
              <a:latin typeface="Times New Roman" panose="02020603050405020304" pitchFamily="18" charset="0"/>
              <a:cs typeface="Times New Roman" panose="02020603050405020304" pitchFamily="18" charset="0"/>
            </a:endParaRPr>
          </a:p>
          <a:p>
            <a:pPr algn="just">
              <a:lnSpc>
                <a:spcPct val="130000"/>
              </a:lnSpc>
              <a:spcBef>
                <a:spcPts val="360"/>
              </a:spcBef>
              <a:spcAft>
                <a:spcPts val="360"/>
              </a:spcAft>
              <a:tabLst>
                <a:tab pos="285750" algn="l"/>
              </a:tabLst>
            </a:pPr>
            <a:r>
              <a:rPr lang="vi-VN" sz="2400" dirty="0">
                <a:solidFill>
                  <a:srgbClr val="000000"/>
                </a:solidFill>
                <a:latin typeface="Times New Roman" panose="02020603050405020304" pitchFamily="18" charset="0"/>
                <a:cs typeface="Times New Roman" panose="02020603050405020304" pitchFamily="18" charset="0"/>
              </a:rPr>
              <a:t>- Chất nôn: Hót sạch chất nôn, lau 3 lần giống như lau phân. </a:t>
            </a:r>
            <a:endParaRPr lang="x-none"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176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13BF51A3-D5CC-4D43-A90D-D9E7DC0943DB}"/>
              </a:ext>
            </a:extLst>
          </p:cNvPr>
          <p:cNvSpPr>
            <a:spLocks noGrp="1"/>
          </p:cNvSpPr>
          <p:nvPr>
            <p:ph idx="1"/>
          </p:nvPr>
        </p:nvSpPr>
        <p:spPr>
          <a:xfrm>
            <a:off x="1317812" y="951879"/>
            <a:ext cx="10058400" cy="5124480"/>
          </a:xfrm>
          <a:prstGeom prst="rect">
            <a:avLst/>
          </a:prstGeom>
          <a:solidFill>
            <a:schemeClr val="bg1"/>
          </a:solidFill>
          <a:ln w="28575">
            <a:solidFill>
              <a:schemeClr val="bg2">
                <a:lumMod val="50000"/>
              </a:schemeClr>
            </a:solidFill>
          </a:ln>
        </p:spPr>
        <p:txBody>
          <a:bodyPr wrap="square">
            <a:spAutoFit/>
          </a:bodyPr>
          <a:lstStyle/>
          <a:p>
            <a:pPr marL="0" indent="0">
              <a:lnSpc>
                <a:spcPct val="150000"/>
              </a:lnSpc>
              <a:buNone/>
            </a:pPr>
            <a:r>
              <a:rPr lang="vi-VN" sz="2800" b="1" u="sng"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Lưu ý:</a:t>
            </a:r>
          </a:p>
          <a:p>
            <a:pPr marL="0" indent="0">
              <a:lnSpc>
                <a:spcPct val="150000"/>
              </a:lnSpc>
              <a:buNone/>
            </a:pPr>
            <a:r>
              <a:rPr lang="vi-VN" sz="2800" dirty="0">
                <a:solidFill>
                  <a:schemeClr val="accent1"/>
                </a:solidFill>
                <a:latin typeface="Times New Roman" panose="02020603050405020304" pitchFamily="18" charset="0"/>
                <a:cs typeface="Times New Roman" panose="02020603050405020304" pitchFamily="18" charset="0"/>
              </a:rPr>
              <a:t>- Khi quét sàn không để trẻ ở trong phòng.</a:t>
            </a:r>
          </a:p>
          <a:p>
            <a:pPr marL="0" indent="0">
              <a:lnSpc>
                <a:spcPct val="150000"/>
              </a:lnSpc>
              <a:buNone/>
            </a:pPr>
            <a:r>
              <a:rPr lang="vi-VN" sz="2800" dirty="0">
                <a:solidFill>
                  <a:schemeClr val="accent1"/>
                </a:solidFill>
                <a:latin typeface="Times New Roman" panose="02020603050405020304" pitchFamily="18" charset="0"/>
                <a:cs typeface="Times New Roman" panose="02020603050405020304" pitchFamily="18" charset="0"/>
              </a:rPr>
              <a:t>- Khi sàn ướt không cho trẻ đi lại, chạy nhảy.</a:t>
            </a:r>
            <a:endParaRPr lang="x-none" sz="2800" dirty="0">
              <a:solidFill>
                <a:schemeClr val="accent1"/>
              </a:solidFill>
              <a:latin typeface="Times New Roman" panose="02020603050405020304" pitchFamily="18" charset="0"/>
              <a:cs typeface="Times New Roman" panose="02020603050405020304" pitchFamily="18" charset="0"/>
            </a:endParaRPr>
          </a:p>
          <a:p>
            <a:pPr marL="0" indent="0">
              <a:lnSpc>
                <a:spcPct val="150000"/>
              </a:lnSpc>
              <a:buNone/>
            </a:pPr>
            <a:r>
              <a:rPr lang="vi-VN" sz="2800" dirty="0">
                <a:solidFill>
                  <a:schemeClr val="accent1"/>
                </a:solidFill>
                <a:latin typeface="Times New Roman" panose="02020603050405020304" pitchFamily="18" charset="0"/>
                <a:cs typeface="Times New Roman" panose="02020603050405020304" pitchFamily="18" charset="0"/>
              </a:rPr>
              <a:t>- Khăn lau nhà phải giặt bằng chậu riêng, vắt và phơi khô hằng ngày.</a:t>
            </a:r>
            <a:endParaRPr lang="x-none" sz="2800" dirty="0">
              <a:solidFill>
                <a:schemeClr val="accent1"/>
              </a:solidFill>
              <a:latin typeface="Times New Roman" panose="02020603050405020304" pitchFamily="18" charset="0"/>
              <a:cs typeface="Times New Roman" panose="02020603050405020304" pitchFamily="18" charset="0"/>
            </a:endParaRPr>
          </a:p>
          <a:p>
            <a:pPr marL="0" indent="0">
              <a:lnSpc>
                <a:spcPct val="150000"/>
              </a:lnSpc>
              <a:buNone/>
            </a:pPr>
            <a:r>
              <a:rPr lang="vi-VN" sz="2800" dirty="0">
                <a:solidFill>
                  <a:schemeClr val="accent1"/>
                </a:solidFill>
                <a:latin typeface="Times New Roman" panose="02020603050405020304" pitchFamily="18" charset="0"/>
                <a:cs typeface="Times New Roman" panose="02020603050405020304" pitchFamily="18" charset="0"/>
              </a:rPr>
              <a:t>- Đường lau không quá dài, khoảng 0,8-1m.</a:t>
            </a:r>
            <a:endParaRPr lang="x-none" sz="2800" dirty="0">
              <a:solidFill>
                <a:schemeClr val="accent1"/>
              </a:solidFill>
              <a:latin typeface="Times New Roman" panose="02020603050405020304" pitchFamily="18" charset="0"/>
              <a:cs typeface="Times New Roman" panose="02020603050405020304" pitchFamily="18" charset="0"/>
            </a:endParaRPr>
          </a:p>
          <a:p>
            <a:pPr marL="0" indent="0">
              <a:lnSpc>
                <a:spcPct val="150000"/>
              </a:lnSpc>
              <a:buNone/>
            </a:pPr>
            <a:r>
              <a:rPr lang="vi-VN" sz="2800" dirty="0">
                <a:solidFill>
                  <a:schemeClr val="accent1"/>
                </a:solidFill>
                <a:latin typeface="Times New Roman" panose="02020603050405020304" pitchFamily="18" charset="0"/>
                <a:cs typeface="Times New Roman" panose="02020603050405020304" pitchFamily="18" charset="0"/>
              </a:rPr>
              <a:t>- Không đi dép bẩn vào phòng trẻ.</a:t>
            </a:r>
            <a:r>
              <a:rPr lang="x-none" sz="2800" dirty="0">
                <a:solidFill>
                  <a:schemeClr val="accent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5358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18B6BD94-5C12-5148-B239-3448864CA926}"/>
              </a:ext>
            </a:extLst>
          </p:cNvPr>
          <p:cNvGraphicFramePr>
            <a:graphicFrameLocks noGrp="1"/>
          </p:cNvGraphicFramePr>
          <p:nvPr>
            <p:ph idx="1"/>
            <p:extLst>
              <p:ext uri="{D42A27DB-BD31-4B8C-83A1-F6EECF244321}">
                <p14:modId xmlns:p14="http://schemas.microsoft.com/office/powerpoint/2010/main" val="2900934706"/>
              </p:ext>
            </p:extLst>
          </p:nvPr>
        </p:nvGraphicFramePr>
        <p:xfrm>
          <a:off x="394446" y="939845"/>
          <a:ext cx="11044519" cy="5009684"/>
        </p:xfrm>
        <a:graphic>
          <a:graphicData uri="http://schemas.openxmlformats.org/drawingml/2006/table">
            <a:tbl>
              <a:tblPr firstRow="1" firstCol="1" bandRow="1">
                <a:tableStyleId>{0505E3EF-67EA-436B-97B2-0124C06EBD24}</a:tableStyleId>
              </a:tblPr>
              <a:tblGrid>
                <a:gridCol w="2708505">
                  <a:extLst>
                    <a:ext uri="{9D8B030D-6E8A-4147-A177-3AD203B41FA5}">
                      <a16:colId xmlns:a16="http://schemas.microsoft.com/office/drawing/2014/main" xmlns="" val="1487343220"/>
                    </a:ext>
                  </a:extLst>
                </a:gridCol>
                <a:gridCol w="8336014">
                  <a:extLst>
                    <a:ext uri="{9D8B030D-6E8A-4147-A177-3AD203B41FA5}">
                      <a16:colId xmlns:a16="http://schemas.microsoft.com/office/drawing/2014/main" xmlns="" val="1348454486"/>
                    </a:ext>
                  </a:extLst>
                </a:gridCol>
              </a:tblGrid>
              <a:tr h="631824">
                <a:tc>
                  <a:txBody>
                    <a:bodyPr/>
                    <a:lstStyle/>
                    <a:p>
                      <a:pPr algn="ctr">
                        <a:lnSpc>
                          <a:spcPct val="150000"/>
                        </a:lnSpc>
                        <a:spcBef>
                          <a:spcPts val="360"/>
                        </a:spcBef>
                        <a:spcAft>
                          <a:spcPts val="360"/>
                        </a:spcAft>
                        <a:tabLst>
                          <a:tab pos="285750" algn="l"/>
                        </a:tabLst>
                      </a:pPr>
                      <a:r>
                        <a:rPr lang="x-none" sz="2800" dirty="0">
                          <a:effectLst/>
                          <a:latin typeface="Times New Roman" panose="02020603050405020304" pitchFamily="18" charset="0"/>
                          <a:ea typeface="Calibri" panose="020F0502020204030204" pitchFamily="34" charset="0"/>
                          <a:cs typeface="Times New Roman" panose="02020603050405020304" pitchFamily="18" charset="0"/>
                        </a:rPr>
                        <a:t>Loại thiết bị</a:t>
                      </a:r>
                    </a:p>
                  </a:txBody>
                  <a:tcPr marL="68580" marR="68580" marT="0" marB="0"/>
                </a:tc>
                <a:tc>
                  <a:txBody>
                    <a:bodyPr/>
                    <a:lstStyle/>
                    <a:p>
                      <a:pPr algn="ctr">
                        <a:lnSpc>
                          <a:spcPct val="150000"/>
                        </a:lnSpc>
                        <a:spcBef>
                          <a:spcPts val="360"/>
                        </a:spcBef>
                        <a:spcAft>
                          <a:spcPts val="360"/>
                        </a:spcAft>
                        <a:tabLst>
                          <a:tab pos="28575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a:t>
                      </a:r>
                      <a:r>
                        <a:rPr lang="x-none" sz="2800" dirty="0">
                          <a:effectLst/>
                          <a:latin typeface="Times New Roman" panose="02020603050405020304" pitchFamily="18" charset="0"/>
                          <a:ea typeface="Calibri" panose="020F0502020204030204" pitchFamily="34" charset="0"/>
                          <a:cs typeface="Times New Roman" panose="02020603050405020304" pitchFamily="18" charset="0"/>
                        </a:rPr>
                        <a:t>ách thực hiện</a:t>
                      </a:r>
                    </a:p>
                  </a:txBody>
                  <a:tcPr marL="68580" marR="68580" marT="0" marB="0"/>
                </a:tc>
                <a:extLst>
                  <a:ext uri="{0D108BD9-81ED-4DB2-BD59-A6C34878D82A}">
                    <a16:rowId xmlns:a16="http://schemas.microsoft.com/office/drawing/2014/main" xmlns="" val="1368852299"/>
                  </a:ext>
                </a:extLst>
              </a:tr>
              <a:tr h="1724401">
                <a:tc>
                  <a:txBody>
                    <a:bodyPr/>
                    <a:lstStyle/>
                    <a:p>
                      <a:pPr algn="ctr">
                        <a:lnSpc>
                          <a:spcPct val="150000"/>
                        </a:lnSpc>
                        <a:spcBef>
                          <a:spcPts val="360"/>
                        </a:spcBef>
                        <a:spcAft>
                          <a:spcPts val="360"/>
                        </a:spcAft>
                        <a:tabLst>
                          <a:tab pos="285750" algn="l"/>
                        </a:tabLst>
                      </a:pPr>
                      <a:r>
                        <a:rPr lang="vi-VN" sz="2800" dirty="0">
                          <a:solidFill>
                            <a:schemeClr val="tx2"/>
                          </a:solidFill>
                          <a:effectLst/>
                          <a:latin typeface="Times New Roman" panose="02020603050405020304" pitchFamily="18" charset="0"/>
                          <a:cs typeface="Times New Roman" panose="02020603050405020304" pitchFamily="18" charset="0"/>
                        </a:rPr>
                        <a:t>Trần nhà, bóng đèn</a:t>
                      </a:r>
                      <a:endParaRPr lang="x-none" sz="2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360"/>
                        </a:spcBef>
                        <a:spcAft>
                          <a:spcPts val="360"/>
                        </a:spcAft>
                        <a:tabLst>
                          <a:tab pos="285750" algn="l"/>
                        </a:tabLst>
                      </a:pP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Vệ</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sinh</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định</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kỳ</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bảo</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đảm</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không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có</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bụi</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bẩn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không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có</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mạng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nhện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Nên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sử</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dụng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chổi</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quét</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trần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để</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quét</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mạng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nhện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just">
                        <a:lnSpc>
                          <a:spcPct val="150000"/>
                        </a:lnSpc>
                        <a:spcBef>
                          <a:spcPts val="360"/>
                        </a:spcBef>
                        <a:spcAft>
                          <a:spcPts val="360"/>
                        </a:spcAft>
                        <a:tabLst>
                          <a:tab pos="285750" algn="l"/>
                        </a:tabLst>
                      </a:pP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Thực</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hiện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vệ</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sinh</a:t>
                      </a:r>
                      <a:r>
                        <a:rPr lang="vi-VN"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khi không có trẻ trong phòng.</a:t>
                      </a:r>
                      <a:endParaRPr lang="x-none" sz="2400" kern="1200" dirty="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8580" marR="68580" marT="0" marB="0"/>
                </a:tc>
                <a:extLst>
                  <a:ext uri="{0D108BD9-81ED-4DB2-BD59-A6C34878D82A}">
                    <a16:rowId xmlns:a16="http://schemas.microsoft.com/office/drawing/2014/main" xmlns="" val="970848035"/>
                  </a:ext>
                </a:extLst>
              </a:tr>
              <a:tr h="897683">
                <a:tc>
                  <a:txBody>
                    <a:bodyPr/>
                    <a:lstStyle/>
                    <a:p>
                      <a:pPr algn="ctr">
                        <a:lnSpc>
                          <a:spcPct val="150000"/>
                        </a:lnSpc>
                        <a:spcBef>
                          <a:spcPts val="360"/>
                        </a:spcBef>
                        <a:spcAft>
                          <a:spcPts val="360"/>
                        </a:spcAft>
                        <a:tabLst>
                          <a:tab pos="285750" algn="l"/>
                        </a:tabLst>
                      </a:pPr>
                      <a:r>
                        <a:rPr lang="vi-VN" sz="2800">
                          <a:solidFill>
                            <a:schemeClr val="tx2"/>
                          </a:solidFill>
                          <a:effectLst/>
                          <a:latin typeface="Times New Roman" panose="02020603050405020304" pitchFamily="18" charset="0"/>
                          <a:cs typeface="Times New Roman" panose="02020603050405020304" pitchFamily="18" charset="0"/>
                        </a:rPr>
                        <a:t>Rèm cửa</a:t>
                      </a:r>
                      <a:endParaRPr lang="x-none" sz="2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just" defTabSz="914400" rtl="0" eaLnBrk="1" latinLnBrk="0" hangingPunct="1">
                        <a:lnSpc>
                          <a:spcPct val="150000"/>
                        </a:lnSpc>
                        <a:spcBef>
                          <a:spcPts val="360"/>
                        </a:spcBef>
                        <a:spcAft>
                          <a:spcPts val="360"/>
                        </a:spcAft>
                        <a:tabLst>
                          <a:tab pos="285750" algn="l"/>
                        </a:tabLst>
                      </a:pPr>
                      <a:r>
                        <a:rPr lang="vi-VN"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Giặt sạch, phơi khô</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theo</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định</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kỳ</a:t>
                      </a:r>
                      <a:r>
                        <a:rPr lang="vi-VN"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x-none" sz="2400" kern="1200" dirty="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8580" marR="68580" marT="0" marB="0"/>
                </a:tc>
                <a:extLst>
                  <a:ext uri="{0D108BD9-81ED-4DB2-BD59-A6C34878D82A}">
                    <a16:rowId xmlns:a16="http://schemas.microsoft.com/office/drawing/2014/main" xmlns="" val="2547925073"/>
                  </a:ext>
                </a:extLst>
              </a:tr>
              <a:tr h="1724401">
                <a:tc>
                  <a:txBody>
                    <a:bodyPr/>
                    <a:lstStyle/>
                    <a:p>
                      <a:pPr algn="ctr">
                        <a:lnSpc>
                          <a:spcPct val="120000"/>
                        </a:lnSpc>
                        <a:spcBef>
                          <a:spcPts val="360"/>
                        </a:spcBef>
                        <a:spcAft>
                          <a:spcPts val="360"/>
                        </a:spcAft>
                        <a:tabLst>
                          <a:tab pos="285750" algn="l"/>
                        </a:tabLst>
                      </a:pPr>
                      <a:r>
                        <a:rPr lang="vi-VN" sz="2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Cửa sổ</a:t>
                      </a:r>
                      <a:endParaRPr lang="x-none" sz="2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Bef>
                          <a:spcPts val="360"/>
                        </a:spcBef>
                        <a:spcAft>
                          <a:spcPts val="360"/>
                        </a:spcAft>
                        <a:tabLst>
                          <a:tab pos="285750" algn="l"/>
                        </a:tabLst>
                      </a:pP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Vệ</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sinh</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định</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kỳ</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bảo</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đảm</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cửa</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sổ</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không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có</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bụi</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bẩn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không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có</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mạng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nhện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Nên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dùng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khăn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ẩm</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để</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lau</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cửa</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sổ</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x-none" sz="2400" dirty="0">
                        <a:solidFill>
                          <a:schemeClr val="tx2"/>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8580" marR="68580" marT="0" marB="0"/>
                </a:tc>
                <a:extLst>
                  <a:ext uri="{0D108BD9-81ED-4DB2-BD59-A6C34878D82A}">
                    <a16:rowId xmlns:a16="http://schemas.microsoft.com/office/drawing/2014/main" xmlns="" val="3461594539"/>
                  </a:ext>
                </a:extLst>
              </a:tr>
            </a:tbl>
          </a:graphicData>
        </a:graphic>
      </p:graphicFrame>
    </p:spTree>
    <p:extLst>
      <p:ext uri="{BB962C8B-B14F-4D97-AF65-F5344CB8AC3E}">
        <p14:creationId xmlns:p14="http://schemas.microsoft.com/office/powerpoint/2010/main" val="408823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EE46E-40B7-B743-827B-D4E597053F97}"/>
              </a:ext>
            </a:extLst>
          </p:cNvPr>
          <p:cNvSpPr>
            <a:spLocks noGrp="1"/>
          </p:cNvSpPr>
          <p:nvPr>
            <p:ph type="title"/>
          </p:nvPr>
        </p:nvSpPr>
        <p:spPr>
          <a:xfrm>
            <a:off x="1567235" y="266700"/>
            <a:ext cx="10058402" cy="1219200"/>
          </a:xfrm>
        </p:spPr>
        <p:txBody>
          <a:bodyPr>
            <a:normAutofit/>
          </a:bodyPr>
          <a:lstStyle/>
          <a:p>
            <a:r>
              <a:rPr lang="en-US" dirty="0" err="1">
                <a:solidFill>
                  <a:srgbClr val="FF0000"/>
                </a:solidFill>
                <a:latin typeface="Times New Roman" panose="02020603050405020304" pitchFamily="18" charset="0"/>
                <a:cs typeface="Times New Roman" panose="02020603050405020304" pitchFamily="18" charset="0"/>
              </a:rPr>
              <a:t>Vệ</a:t>
            </a:r>
            <a:r>
              <a:rPr lang="vi-VN" dirty="0">
                <a:solidFill>
                  <a:srgbClr val="FF0000"/>
                </a:solidFill>
                <a:latin typeface="Times New Roman" panose="02020603050405020304" pitchFamily="18" charset="0"/>
                <a:cs typeface="Times New Roman" panose="02020603050405020304" pitchFamily="18" charset="0"/>
              </a:rPr>
              <a:t> sinh đồ dùng đồ chơi</a:t>
            </a:r>
            <a:r>
              <a:rPr lang="x-none" dirty="0">
                <a:solidFill>
                  <a:srgbClr val="FF0000"/>
                </a:solidFill>
                <a:latin typeface="Times New Roman" panose="02020603050405020304" pitchFamily="18" charset="0"/>
                <a:cs typeface="Times New Roman" panose="02020603050405020304" pitchFamily="18" charset="0"/>
              </a:rPr>
              <a:t/>
            </a:r>
            <a:br>
              <a:rPr lang="x-none" dirty="0">
                <a:solidFill>
                  <a:srgbClr val="FF0000"/>
                </a:solidFill>
                <a:latin typeface="Times New Roman" panose="02020603050405020304" pitchFamily="18" charset="0"/>
                <a:cs typeface="Times New Roman" panose="02020603050405020304" pitchFamily="18" charset="0"/>
              </a:rPr>
            </a:br>
            <a:endParaRPr lang="x-none"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1764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14BCF2F0-7EAB-8945-98C8-93ADBC65C48F}"/>
              </a:ext>
            </a:extLst>
          </p:cNvPr>
          <p:cNvGraphicFramePr>
            <a:graphicFrameLocks noGrp="1"/>
          </p:cNvGraphicFramePr>
          <p:nvPr>
            <p:ph idx="1"/>
            <p:extLst>
              <p:ext uri="{D42A27DB-BD31-4B8C-83A1-F6EECF244321}">
                <p14:modId xmlns:p14="http://schemas.microsoft.com/office/powerpoint/2010/main" val="1265602408"/>
              </p:ext>
            </p:extLst>
          </p:nvPr>
        </p:nvGraphicFramePr>
        <p:xfrm>
          <a:off x="0" y="0"/>
          <a:ext cx="12192000" cy="6971710"/>
        </p:xfrm>
        <a:graphic>
          <a:graphicData uri="http://schemas.openxmlformats.org/drawingml/2006/table">
            <a:tbl>
              <a:tblPr firstRow="1" firstCol="1" bandRow="1">
                <a:tableStyleId>{0505E3EF-67EA-436B-97B2-0124C06EBD24}</a:tableStyleId>
              </a:tblPr>
              <a:tblGrid>
                <a:gridCol w="2391508">
                  <a:extLst>
                    <a:ext uri="{9D8B030D-6E8A-4147-A177-3AD203B41FA5}">
                      <a16:colId xmlns:a16="http://schemas.microsoft.com/office/drawing/2014/main" xmlns="" val="2471620325"/>
                    </a:ext>
                  </a:extLst>
                </a:gridCol>
                <a:gridCol w="9800492">
                  <a:extLst>
                    <a:ext uri="{9D8B030D-6E8A-4147-A177-3AD203B41FA5}">
                      <a16:colId xmlns:a16="http://schemas.microsoft.com/office/drawing/2014/main" xmlns="" val="2363702653"/>
                    </a:ext>
                  </a:extLst>
                </a:gridCol>
              </a:tblGrid>
              <a:tr h="390439">
                <a:tc>
                  <a:txBody>
                    <a:bodyPr/>
                    <a:lstStyle/>
                    <a:p>
                      <a:pPr algn="ctr">
                        <a:lnSpc>
                          <a:spcPct val="120000"/>
                        </a:lnSpc>
                        <a:spcBef>
                          <a:spcPts val="360"/>
                        </a:spcBef>
                        <a:spcAft>
                          <a:spcPts val="360"/>
                        </a:spcAft>
                        <a:tabLst>
                          <a:tab pos="285750" algn="l"/>
                        </a:tabLst>
                      </a:pPr>
                      <a:r>
                        <a:rPr lang="vi-VN" sz="2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Đồ dùng, đồ chơi</a:t>
                      </a:r>
                      <a:endParaRPr lang="x-none" sz="2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Bef>
                          <a:spcPts val="360"/>
                        </a:spcBef>
                        <a:spcAft>
                          <a:spcPts val="360"/>
                        </a:spcAft>
                        <a:tabLst>
                          <a:tab pos="285750" algn="l"/>
                        </a:tabLst>
                      </a:pPr>
                      <a:r>
                        <a:rPr lang="vi-VN" sz="2000" b="1" dirty="0">
                          <a:solidFill>
                            <a:schemeClr val="tx2"/>
                          </a:solidFill>
                          <a:effectLst/>
                          <a:latin typeface="Times New Roman" panose="02020603050405020304" pitchFamily="18" charset="0"/>
                          <a:cs typeface="Times New Roman" panose="02020603050405020304" pitchFamily="18" charset="0"/>
                        </a:rPr>
                        <a:t>Cách thực hiện</a:t>
                      </a:r>
                      <a:endParaRPr lang="x-none" sz="2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26191143"/>
                  </a:ext>
                </a:extLst>
              </a:tr>
              <a:tr h="780878">
                <a:tc>
                  <a:txBody>
                    <a:bodyPr/>
                    <a:lstStyle/>
                    <a:p>
                      <a:pPr algn="ctr">
                        <a:lnSpc>
                          <a:spcPct val="120000"/>
                        </a:lnSpc>
                        <a:spcBef>
                          <a:spcPts val="360"/>
                        </a:spcBef>
                        <a:spcAft>
                          <a:spcPts val="360"/>
                        </a:spcAft>
                        <a:tabLst>
                          <a:tab pos="285750" algn="l"/>
                        </a:tabLst>
                      </a:pPr>
                      <a:r>
                        <a:rPr lang="vi-VN" sz="2000">
                          <a:solidFill>
                            <a:schemeClr val="tx2"/>
                          </a:solidFill>
                          <a:effectLst/>
                          <a:latin typeface="Times New Roman" panose="02020603050405020304" pitchFamily="18" charset="0"/>
                          <a:cs typeface="Times New Roman" panose="02020603050405020304" pitchFamily="18" charset="0"/>
                        </a:rPr>
                        <a:t>Cốc uống nước, chén bát, thìa….</a:t>
                      </a:r>
                      <a:endParaRPr lang="x-none" sz="20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Bef>
                          <a:spcPts val="360"/>
                        </a:spcBef>
                        <a:spcAft>
                          <a:spcPts val="360"/>
                        </a:spcAft>
                        <a:tabLst>
                          <a:tab pos="285750" algn="l"/>
                        </a:tabLst>
                      </a:pP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Hằng ngày rửa sạch, tiệt trùng bằng nước sôi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hoặc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hấp</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sấy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bằng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tủ</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chuyên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dụng</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 </a:t>
                      </a:r>
                      <a:endParaRPr lang="x-none" sz="2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16308832"/>
                  </a:ext>
                </a:extLst>
              </a:tr>
              <a:tr h="1567828">
                <a:tc>
                  <a:txBody>
                    <a:bodyPr/>
                    <a:lstStyle/>
                    <a:p>
                      <a:pPr algn="ctr">
                        <a:lnSpc>
                          <a:spcPct val="120000"/>
                        </a:lnSpc>
                        <a:spcBef>
                          <a:spcPts val="360"/>
                        </a:spcBef>
                        <a:spcAft>
                          <a:spcPts val="360"/>
                        </a:spcAft>
                        <a:tabLst>
                          <a:tab pos="285750" algn="l"/>
                        </a:tabLst>
                      </a:pPr>
                      <a:r>
                        <a:rPr lang="vi-VN" sz="2000" dirty="0">
                          <a:solidFill>
                            <a:schemeClr val="tx2"/>
                          </a:solidFill>
                          <a:effectLst/>
                          <a:latin typeface="Times New Roman" panose="02020603050405020304" pitchFamily="18" charset="0"/>
                          <a:cs typeface="Times New Roman" panose="02020603050405020304" pitchFamily="18" charset="0"/>
                        </a:rPr>
                        <a:t>Khăn lau mặt</a:t>
                      </a:r>
                      <a:endParaRPr lang="x-none" sz="20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just" defTabSz="914400" rtl="0" eaLnBrk="1" latinLnBrk="0" hangingPunct="1">
                        <a:lnSpc>
                          <a:spcPct val="120000"/>
                        </a:lnSpc>
                        <a:spcBef>
                          <a:spcPts val="0"/>
                        </a:spcBef>
                        <a:spcAft>
                          <a:spcPts val="360"/>
                        </a:spcAft>
                        <a:tabLst>
                          <a:tab pos="285750" algn="l"/>
                        </a:tabLst>
                      </a:pP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Hằng ngày giặt bằng xà phòng diệt khuẩn,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hấp</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sấy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bằng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tủ</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chuyên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dụng</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 hoặc phơi khô</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Với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cơ</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sở</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giáo</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dục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mầm</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non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không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có</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tủ</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hấp</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sấy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chuyên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dụng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m</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ỗi tuần giặt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khăn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bằng nước nóng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ít</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nhất</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 2 lần. </a:t>
                      </a:r>
                      <a:endParaRPr lang="en-US" sz="22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0" algn="just" defTabSz="914400" rtl="0" eaLnBrk="1" latinLnBrk="0" hangingPunct="1">
                        <a:lnSpc>
                          <a:spcPct val="120000"/>
                        </a:lnSpc>
                        <a:spcBef>
                          <a:spcPts val="0"/>
                        </a:spcBef>
                        <a:spcAft>
                          <a:spcPts val="360"/>
                        </a:spcAft>
                        <a:tabLst>
                          <a:tab pos="285750" algn="l"/>
                        </a:tabLst>
                      </a:pP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Thời điểm có nguy cơ dịch bệnh, mỗi ngày đều phải giặt khăn bằng nước nóng.</a:t>
                      </a:r>
                      <a:endParaRPr lang="en-US"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xmlns="" val="4001830594"/>
                  </a:ext>
                </a:extLst>
              </a:tr>
              <a:tr h="780878">
                <a:tc>
                  <a:txBody>
                    <a:bodyPr/>
                    <a:lstStyle/>
                    <a:p>
                      <a:pPr algn="ctr">
                        <a:lnSpc>
                          <a:spcPct val="120000"/>
                        </a:lnSpc>
                        <a:spcBef>
                          <a:spcPts val="360"/>
                        </a:spcBef>
                        <a:spcAft>
                          <a:spcPts val="360"/>
                        </a:spcAft>
                        <a:tabLst>
                          <a:tab pos="285750" algn="l"/>
                        </a:tabLst>
                      </a:pPr>
                      <a:r>
                        <a:rPr lang="vi-VN" sz="2000" dirty="0" smtClean="0">
                          <a:solidFill>
                            <a:schemeClr val="tx2"/>
                          </a:solidFill>
                          <a:effectLst/>
                          <a:latin typeface="Times New Roman" panose="02020603050405020304" pitchFamily="18" charset="0"/>
                          <a:cs typeface="Times New Roman" panose="02020603050405020304" pitchFamily="18" charset="0"/>
                        </a:rPr>
                        <a:t>Bàn</a:t>
                      </a:r>
                      <a:r>
                        <a:rPr lang="en-US" sz="2000" dirty="0" smtClean="0">
                          <a:solidFill>
                            <a:schemeClr val="tx2"/>
                          </a:solidFill>
                          <a:effectLst/>
                          <a:latin typeface="Times New Roman" panose="02020603050405020304" pitchFamily="18" charset="0"/>
                          <a:cs typeface="Times New Roman" panose="02020603050405020304" pitchFamily="18" charset="0"/>
                        </a:rPr>
                        <a:t>,</a:t>
                      </a:r>
                      <a:r>
                        <a:rPr lang="vi-VN" sz="2000" dirty="0" smtClean="0">
                          <a:solidFill>
                            <a:schemeClr val="tx2"/>
                          </a:solidFill>
                          <a:effectLst/>
                          <a:latin typeface="Times New Roman" panose="02020603050405020304" pitchFamily="18" charset="0"/>
                          <a:cs typeface="Times New Roman" panose="02020603050405020304" pitchFamily="18" charset="0"/>
                        </a:rPr>
                        <a:t> </a:t>
                      </a:r>
                      <a:r>
                        <a:rPr lang="vi-VN" sz="2000" dirty="0">
                          <a:solidFill>
                            <a:schemeClr val="tx2"/>
                          </a:solidFill>
                          <a:effectLst/>
                          <a:latin typeface="Times New Roman" panose="02020603050405020304" pitchFamily="18" charset="0"/>
                          <a:cs typeface="Times New Roman" panose="02020603050405020304" pitchFamily="18" charset="0"/>
                        </a:rPr>
                        <a:t>ghế, giường cũi</a:t>
                      </a:r>
                      <a:endParaRPr lang="x-none" sz="20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just" defTabSz="914400" rtl="0" eaLnBrk="1" latinLnBrk="0" hangingPunct="1">
                        <a:lnSpc>
                          <a:spcPct val="120000"/>
                        </a:lnSpc>
                        <a:spcBef>
                          <a:spcPts val="360"/>
                        </a:spcBef>
                        <a:spcAft>
                          <a:spcPts val="360"/>
                        </a:spcAft>
                        <a:tabLst>
                          <a:tab pos="285750" algn="l"/>
                        </a:tabLst>
                      </a:pPr>
                      <a:r>
                        <a:rPr lang="vi-VN" sz="2200" kern="1200" dirty="0">
                          <a:solidFill>
                            <a:schemeClr val="dk1"/>
                          </a:solidFill>
                          <a:effectLst/>
                          <a:latin typeface="Times New Roman" panose="02020603050405020304" pitchFamily="18" charset="0"/>
                          <a:ea typeface="+mn-ea"/>
                          <a:cs typeface="Times New Roman" panose="02020603050405020304" pitchFamily="18" charset="0"/>
                        </a:rPr>
                        <a:t>Hằng ngày </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lau </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bằng khăn ẩm, cuối tuần vệ sinh bằng xà phòng, phơi </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nắng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tùy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theo</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điều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kiện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thực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tiễn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Rửa</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ngay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dính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phân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nước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tiểu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endParaRPr lang="x-none"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xmlns="" val="2818212832"/>
                  </a:ext>
                </a:extLst>
              </a:tr>
              <a:tr h="778432">
                <a:tc>
                  <a:txBody>
                    <a:bodyPr/>
                    <a:lstStyle/>
                    <a:p>
                      <a:pPr marL="0" algn="ctr" defTabSz="914400" rtl="0" eaLnBrk="1" latinLnBrk="0" hangingPunct="1">
                        <a:lnSpc>
                          <a:spcPct val="120000"/>
                        </a:lnSpc>
                        <a:spcBef>
                          <a:spcPts val="360"/>
                        </a:spcBef>
                        <a:spcAft>
                          <a:spcPts val="360"/>
                        </a:spcAft>
                        <a:tabLst>
                          <a:tab pos="285750" algn="l"/>
                        </a:tabLst>
                      </a:pPr>
                      <a:r>
                        <a:rPr lang="vi-VN" sz="2000" b="1" kern="1200" dirty="0">
                          <a:solidFill>
                            <a:schemeClr val="tx2"/>
                          </a:solidFill>
                          <a:effectLst/>
                          <a:latin typeface="Times New Roman" panose="02020603050405020304" pitchFamily="18" charset="0"/>
                          <a:ea typeface="+mn-ea"/>
                          <a:cs typeface="Times New Roman" panose="02020603050405020304" pitchFamily="18" charset="0"/>
                        </a:rPr>
                        <a:t>Nệm</a:t>
                      </a:r>
                      <a:r>
                        <a:rPr lang="en-US" sz="2000" b="1" kern="1200" dirty="0">
                          <a:solidFill>
                            <a:schemeClr val="tx2"/>
                          </a:solidFill>
                          <a:effectLst/>
                          <a:latin typeface="Times New Roman" panose="02020603050405020304" pitchFamily="18" charset="0"/>
                          <a:ea typeface="+mn-ea"/>
                          <a:cs typeface="Times New Roman" panose="02020603050405020304" pitchFamily="18" charset="0"/>
                        </a:rPr>
                        <a:t>/</a:t>
                      </a:r>
                      <a:r>
                        <a:rPr lang="en-US" sz="2000" b="1" kern="1200" dirty="0" err="1">
                          <a:solidFill>
                            <a:schemeClr val="tx2"/>
                          </a:solidFill>
                          <a:effectLst/>
                          <a:latin typeface="Times New Roman" panose="02020603050405020304" pitchFamily="18" charset="0"/>
                          <a:ea typeface="+mn-ea"/>
                          <a:cs typeface="Times New Roman" panose="02020603050405020304" pitchFamily="18" charset="0"/>
                        </a:rPr>
                        <a:t>đệm</a:t>
                      </a:r>
                      <a:r>
                        <a:rPr lang="vi-VN" sz="2000" b="1" kern="1200" dirty="0">
                          <a:solidFill>
                            <a:schemeClr val="tx2"/>
                          </a:solidFill>
                          <a:effectLst/>
                          <a:latin typeface="Times New Roman" panose="02020603050405020304" pitchFamily="18" charset="0"/>
                          <a:ea typeface="+mn-ea"/>
                          <a:cs typeface="Times New Roman" panose="02020603050405020304" pitchFamily="18" charset="0"/>
                        </a:rPr>
                        <a:t>, chiếu, chăn, gối</a:t>
                      </a:r>
                      <a:endParaRPr lang="en-US" sz="2000" b="1" kern="1200" dirty="0">
                        <a:solidFill>
                          <a:schemeClr val="tx2"/>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algn="just" defTabSz="914400" rtl="0" eaLnBrk="1" latinLnBrk="0" hangingPunct="1">
                        <a:lnSpc>
                          <a:spcPct val="120000"/>
                        </a:lnSpc>
                        <a:spcBef>
                          <a:spcPts val="360"/>
                        </a:spcBef>
                        <a:spcAft>
                          <a:spcPts val="360"/>
                        </a:spcAft>
                        <a:tabLst>
                          <a:tab pos="285750" algn="l"/>
                        </a:tabLst>
                      </a:pPr>
                      <a:r>
                        <a:rPr lang="en-US" sz="220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a:solidFill>
                            <a:schemeClr val="dk1"/>
                          </a:solidFill>
                          <a:effectLst/>
                          <a:latin typeface="Times New Roman" panose="02020603050405020304" pitchFamily="18" charset="0"/>
                          <a:ea typeface="+mn-ea"/>
                          <a:cs typeface="Times New Roman" panose="02020603050405020304" pitchFamily="18" charset="0"/>
                        </a:rPr>
                        <a:t>tuần</a:t>
                      </a:r>
                      <a:r>
                        <a:rPr lang="en-US" sz="2200" kern="1200" dirty="0">
                          <a:solidFill>
                            <a:schemeClr val="dk1"/>
                          </a:solidFill>
                          <a:effectLst/>
                          <a:latin typeface="Times New Roman" panose="02020603050405020304" pitchFamily="18" charset="0"/>
                          <a:ea typeface="+mn-ea"/>
                          <a:cs typeface="Times New Roman" panose="02020603050405020304" pitchFamily="18" charset="0"/>
                        </a:rPr>
                        <a:t> g</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iặt chiếu, vỏ gối</a:t>
                      </a:r>
                      <a:r>
                        <a:rPr lang="en-US" sz="22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phơi nệm</a:t>
                      </a:r>
                      <a:r>
                        <a:rPr lang="en-US" sz="2200" kern="1200" dirty="0">
                          <a:solidFill>
                            <a:schemeClr val="dk1"/>
                          </a:solidFill>
                          <a:effectLst/>
                          <a:latin typeface="Times New Roman" panose="02020603050405020304" pitchFamily="18" charset="0"/>
                          <a:ea typeface="+mn-ea"/>
                          <a:cs typeface="Times New Roman" panose="02020603050405020304" pitchFamily="18" charset="0"/>
                        </a:rPr>
                        <a:t>/</a:t>
                      </a:r>
                      <a:r>
                        <a:rPr lang="en-US" sz="2200" kern="1200" dirty="0" err="1">
                          <a:solidFill>
                            <a:schemeClr val="dk1"/>
                          </a:solidFill>
                          <a:effectLst/>
                          <a:latin typeface="Times New Roman" panose="02020603050405020304" pitchFamily="18" charset="0"/>
                          <a:ea typeface="+mn-ea"/>
                          <a:cs typeface="Times New Roman" panose="02020603050405020304" pitchFamily="18" charset="0"/>
                        </a:rPr>
                        <a:t>đệm</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 ruột gối</a:t>
                      </a:r>
                      <a:r>
                        <a:rPr lang="en-US" sz="22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xmlns="" val="2747543417"/>
                  </a:ext>
                </a:extLst>
              </a:tr>
              <a:tr h="897001">
                <a:tc>
                  <a:txBody>
                    <a:bodyPr/>
                    <a:lstStyle/>
                    <a:p>
                      <a:pPr algn="ctr">
                        <a:lnSpc>
                          <a:spcPct val="120000"/>
                        </a:lnSpc>
                        <a:spcBef>
                          <a:spcPts val="360"/>
                        </a:spcBef>
                        <a:spcAft>
                          <a:spcPts val="360"/>
                        </a:spcAft>
                        <a:tabLst>
                          <a:tab pos="285750" algn="l"/>
                        </a:tabLst>
                      </a:pPr>
                      <a:r>
                        <a:rPr lang="vi-VN" sz="2000">
                          <a:solidFill>
                            <a:schemeClr val="tx2"/>
                          </a:solidFill>
                          <a:effectLst/>
                          <a:latin typeface="Times New Roman" panose="02020603050405020304" pitchFamily="18" charset="0"/>
                          <a:cs typeface="Times New Roman" panose="02020603050405020304" pitchFamily="18" charset="0"/>
                        </a:rPr>
                        <a:t>Bô, xô chậu</a:t>
                      </a:r>
                      <a:endParaRPr lang="x-none" sz="20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just" defTabSz="914400" rtl="0" eaLnBrk="1" latinLnBrk="0" hangingPunct="1">
                        <a:lnSpc>
                          <a:spcPct val="120000"/>
                        </a:lnSpc>
                        <a:spcBef>
                          <a:spcPts val="360"/>
                        </a:spcBef>
                        <a:spcAft>
                          <a:spcPts val="360"/>
                        </a:spcAft>
                        <a:tabLst>
                          <a:tab pos="285750" algn="l"/>
                        </a:tabLst>
                      </a:pP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Hằng ngày cọ rửa bằng xà phòng, úp khô, phơi nắng. Cuối ngày ngâm bô bằng dung dịch sát khuẩn.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Lưu </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ý: Bô phải rửa ngay sau mỗi lần trẻ đi vệ sinh</a:t>
                      </a:r>
                      <a:r>
                        <a:rPr lang="x-none" sz="2200" kern="1200" dirty="0">
                          <a:solidFill>
                            <a:schemeClr val="dk1"/>
                          </a:solidFill>
                          <a:effectLst/>
                          <a:latin typeface="Times New Roman" panose="02020603050405020304" pitchFamily="18" charset="0"/>
                          <a:ea typeface="+mn-ea"/>
                          <a:cs typeface="Times New Roman" panose="02020603050405020304" pitchFamily="18" charset="0"/>
                        </a:rPr>
                        <a:t> </a:t>
                      </a:r>
                    </a:p>
                  </a:txBody>
                  <a:tcPr marL="68580" marR="68580" marT="0" marB="0"/>
                </a:tc>
                <a:extLst>
                  <a:ext uri="{0D108BD9-81ED-4DB2-BD59-A6C34878D82A}">
                    <a16:rowId xmlns:a16="http://schemas.microsoft.com/office/drawing/2014/main" xmlns="" val="1857990822"/>
                  </a:ext>
                </a:extLst>
              </a:tr>
              <a:tr h="1279773">
                <a:tc>
                  <a:txBody>
                    <a:bodyPr/>
                    <a:lstStyle/>
                    <a:p>
                      <a:pPr algn="ctr">
                        <a:lnSpc>
                          <a:spcPct val="120000"/>
                        </a:lnSpc>
                        <a:spcBef>
                          <a:spcPts val="360"/>
                        </a:spcBef>
                        <a:spcAft>
                          <a:spcPts val="360"/>
                        </a:spcAft>
                        <a:tabLst>
                          <a:tab pos="285750" algn="l"/>
                        </a:tabLst>
                      </a:pPr>
                      <a:r>
                        <a:rPr lang="vi-VN" sz="20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Đồ chơi</a:t>
                      </a:r>
                      <a:endParaRPr lang="x-none" sz="20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just" defTabSz="914400" rtl="0" eaLnBrk="1" latinLnBrk="0" hangingPunct="1">
                        <a:lnSpc>
                          <a:spcPct val="120000"/>
                        </a:lnSpc>
                        <a:spcBef>
                          <a:spcPts val="0"/>
                        </a:spcBef>
                        <a:spcAft>
                          <a:spcPts val="360"/>
                        </a:spcAft>
                        <a:tabLst>
                          <a:tab pos="285750" algn="l"/>
                        </a:tabLst>
                      </a:pP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Có</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kế</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hoạch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vệ</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sinh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đồ</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chơi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định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kỳ</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hàng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tuần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rửa</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bằng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xà</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phòng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diệt</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khuẩn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phơi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khô</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hoặc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lau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bằng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dung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dịch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khử</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khuẩn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p>
                    <a:p>
                      <a:pPr marL="0" algn="just" defTabSz="914400" rtl="0" eaLnBrk="1" latinLnBrk="0" hangingPunct="1">
                        <a:lnSpc>
                          <a:spcPct val="120000"/>
                        </a:lnSpc>
                        <a:spcBef>
                          <a:spcPts val="0"/>
                        </a:spcBef>
                        <a:spcAft>
                          <a:spcPts val="360"/>
                        </a:spcAft>
                        <a:tabLst>
                          <a:tab pos="285750" algn="l"/>
                        </a:tabLst>
                      </a:pP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Đối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với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đồ</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chơi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dùng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hàng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ngày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nhà</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rửa bằng nước sạch,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phơi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khô</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hoặc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sát</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khuẩn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h</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ằng ngày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hàng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tuần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rửa</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bằng</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 xà phòng diệt khuẩn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phơi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khô</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x-none"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xmlns="" val="2462609600"/>
                  </a:ext>
                </a:extLst>
              </a:tr>
            </a:tbl>
          </a:graphicData>
        </a:graphic>
      </p:graphicFrame>
    </p:spTree>
    <p:extLst>
      <p:ext uri="{BB962C8B-B14F-4D97-AF65-F5344CB8AC3E}">
        <p14:creationId xmlns:p14="http://schemas.microsoft.com/office/powerpoint/2010/main" val="25301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D25D02-EA32-6640-8865-D10001D7F394}"/>
              </a:ext>
            </a:extLst>
          </p:cNvPr>
          <p:cNvSpPr>
            <a:spLocks noGrp="1"/>
          </p:cNvSpPr>
          <p:nvPr>
            <p:ph type="title"/>
          </p:nvPr>
        </p:nvSpPr>
        <p:spPr>
          <a:xfrm>
            <a:off x="724553" y="0"/>
            <a:ext cx="10058402" cy="1219200"/>
          </a:xfrm>
        </p:spPr>
        <p:txBody>
          <a:bodyPr/>
          <a:lstStyle/>
          <a:p>
            <a:r>
              <a:rPr lang="en-US" sz="3200" dirty="0" err="1">
                <a:solidFill>
                  <a:srgbClr val="FF0000"/>
                </a:solidFill>
                <a:latin typeface="Times New Roman" panose="02020603050405020304" pitchFamily="18" charset="0"/>
                <a:cs typeface="Times New Roman" panose="02020603050405020304" pitchFamily="18" charset="0"/>
              </a:rPr>
              <a:t>Vệ</a:t>
            </a:r>
            <a:r>
              <a:rPr lang="vi-VN" sz="3200" dirty="0">
                <a:solidFill>
                  <a:srgbClr val="FF0000"/>
                </a:solidFill>
                <a:latin typeface="Times New Roman" panose="02020603050405020304" pitchFamily="18" charset="0"/>
                <a:cs typeface="Times New Roman" panose="02020603050405020304" pitchFamily="18" charset="0"/>
              </a:rPr>
              <a:t> sinh nhà tắm, p</a:t>
            </a:r>
            <a:r>
              <a:rPr lang="en-US" sz="3200" dirty="0" err="1">
                <a:solidFill>
                  <a:srgbClr val="FF0000"/>
                </a:solidFill>
                <a:latin typeface="Times New Roman" panose="02020603050405020304" pitchFamily="18" charset="0"/>
                <a:cs typeface="Times New Roman" panose="02020603050405020304" pitchFamily="18" charset="0"/>
              </a:rPr>
              <a:t>hòng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vệ</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x-none" dirty="0"/>
              <a:t/>
            </a:r>
            <a:br>
              <a:rPr lang="x-none" dirty="0"/>
            </a:br>
            <a:endParaRPr lang="x-none" dirty="0"/>
          </a:p>
        </p:txBody>
      </p:sp>
      <p:sp>
        <p:nvSpPr>
          <p:cNvPr id="3" name="Content Placeholder 2">
            <a:extLst>
              <a:ext uri="{FF2B5EF4-FFF2-40B4-BE49-F238E27FC236}">
                <a16:creationId xmlns:a16="http://schemas.microsoft.com/office/drawing/2014/main" xmlns="" id="{C37D2256-1665-884B-8E1C-E64181FEAA8C}"/>
              </a:ext>
            </a:extLst>
          </p:cNvPr>
          <p:cNvSpPr>
            <a:spLocks noGrp="1"/>
          </p:cNvSpPr>
          <p:nvPr>
            <p:ph idx="1"/>
          </p:nvPr>
        </p:nvSpPr>
        <p:spPr>
          <a:xfrm>
            <a:off x="245736" y="842682"/>
            <a:ext cx="11700527" cy="4229100"/>
          </a:xfrm>
        </p:spPr>
        <p:txBody>
          <a:bodyPr>
            <a:noAutofit/>
          </a:bodyPr>
          <a:lstStyle/>
          <a:p>
            <a:pPr marL="0" indent="0">
              <a:lnSpc>
                <a:spcPct val="130000"/>
              </a:lnSpc>
              <a:buNone/>
            </a:pPr>
            <a:r>
              <a:rPr lang="vi-VN" dirty="0">
                <a:latin typeface="Times New Roman" panose="02020603050405020304" pitchFamily="18" charset="0"/>
                <a:cs typeface="Times New Roman" panose="02020603050405020304" pitchFamily="18" charset="0"/>
              </a:rPr>
              <a:t>Thời điểm: nhà vệ sinh cần được cọ rửa sạch sẽ hằng ngày trước khi ra về. Hàng tuần tổng vệ sinh toàn bộ khu vực này.</a:t>
            </a:r>
            <a:endParaRPr lang="x-none" dirty="0">
              <a:latin typeface="Times New Roman" panose="02020603050405020304" pitchFamily="18" charset="0"/>
              <a:cs typeface="Times New Roman" panose="02020603050405020304" pitchFamily="18" charset="0"/>
            </a:endParaRPr>
          </a:p>
          <a:p>
            <a:pPr marL="0" indent="0">
              <a:lnSpc>
                <a:spcPct val="130000"/>
              </a:lnSpc>
              <a:buNone/>
            </a:pPr>
            <a:r>
              <a:rPr lang="vi-VN" dirty="0">
                <a:latin typeface="Times New Roman" panose="02020603050405020304" pitchFamily="18" charset="0"/>
                <a:cs typeface="Times New Roman" panose="02020603050405020304" pitchFamily="18" charset="0"/>
              </a:rPr>
              <a:t>Cách thực hiện: Dùng dung dịch sát khuẩn có chứa clo để tẩy rửa bề mặt sàn nhà vệ sinh và bồn cầu. Rửa sạch thảm chống trượt bằng xà phòng. Lau khô sàn nhà vệ sinh, không để ẩm và ứ đọng nước.</a:t>
            </a:r>
            <a:endParaRPr lang="x-none" dirty="0">
              <a:latin typeface="Times New Roman" panose="02020603050405020304" pitchFamily="18" charset="0"/>
              <a:cs typeface="Times New Roman" panose="02020603050405020304" pitchFamily="18" charset="0"/>
            </a:endParaRPr>
          </a:p>
          <a:p>
            <a:pPr marL="0" indent="0">
              <a:lnSpc>
                <a:spcPct val="130000"/>
              </a:lnSpc>
              <a:buNone/>
            </a:pPr>
            <a:r>
              <a:rPr lang="en-US" b="1" i="1" u="sng" dirty="0" err="1">
                <a:latin typeface="Times New Roman" panose="02020603050405020304" pitchFamily="18" charset="0"/>
                <a:cs typeface="Times New Roman" panose="02020603050405020304" pitchFamily="18" charset="0"/>
              </a:rPr>
              <a:t>Một</a:t>
            </a:r>
            <a:r>
              <a:rPr lang="en-US" b="1" i="1" u="sng" dirty="0">
                <a:latin typeface="Times New Roman" panose="02020603050405020304" pitchFamily="18" charset="0"/>
                <a:cs typeface="Times New Roman" panose="02020603050405020304" pitchFamily="18" charset="0"/>
              </a:rPr>
              <a:t> </a:t>
            </a:r>
            <a:r>
              <a:rPr lang="en-US" b="1" i="1" u="sng" dirty="0" err="1">
                <a:latin typeface="Times New Roman" panose="02020603050405020304" pitchFamily="18" charset="0"/>
                <a:cs typeface="Times New Roman" panose="02020603050405020304" pitchFamily="18" charset="0"/>
              </a:rPr>
              <a:t>số</a:t>
            </a:r>
            <a:r>
              <a:rPr lang="en-US" b="1" i="1" u="sng" dirty="0">
                <a:latin typeface="Times New Roman" panose="02020603050405020304" pitchFamily="18" charset="0"/>
                <a:cs typeface="Times New Roman" panose="02020603050405020304" pitchFamily="18" charset="0"/>
              </a:rPr>
              <a:t> </a:t>
            </a:r>
            <a:r>
              <a:rPr lang="en-US" b="1" i="1" u="sng" dirty="0" err="1">
                <a:latin typeface="Times New Roman" panose="02020603050405020304" pitchFamily="18" charset="0"/>
                <a:cs typeface="Times New Roman" panose="02020603050405020304" pitchFamily="18" charset="0"/>
              </a:rPr>
              <a:t>lưu</a:t>
            </a:r>
            <a:r>
              <a:rPr lang="en-US" b="1" i="1" u="sng" dirty="0">
                <a:latin typeface="Times New Roman" panose="02020603050405020304" pitchFamily="18" charset="0"/>
                <a:cs typeface="Times New Roman" panose="02020603050405020304" pitchFamily="18" charset="0"/>
              </a:rPr>
              <a:t> </a:t>
            </a:r>
            <a:r>
              <a:rPr lang="en-US" b="1" i="1" u="sng" dirty="0" err="1">
                <a:latin typeface="Times New Roman" panose="02020603050405020304" pitchFamily="18" charset="0"/>
                <a:cs typeface="Times New Roman" panose="02020603050405020304" pitchFamily="18" charset="0"/>
              </a:rPr>
              <a:t>ý</a:t>
            </a:r>
            <a:r>
              <a:rPr lang="en-US" b="1" i="1" u="sng" dirty="0">
                <a:latin typeface="Times New Roman" panose="02020603050405020304" pitchFamily="18" charset="0"/>
                <a:cs typeface="Times New Roman" panose="02020603050405020304" pitchFamily="18" charset="0"/>
              </a:rPr>
              <a:t>:</a:t>
            </a:r>
            <a:endParaRPr lang="x-none" dirty="0">
              <a:latin typeface="Times New Roman" panose="02020603050405020304" pitchFamily="18" charset="0"/>
              <a:cs typeface="Times New Roman" panose="02020603050405020304" pitchFamily="18" charset="0"/>
            </a:endParaRPr>
          </a:p>
          <a:p>
            <a:pPr marL="0" indent="0">
              <a:lnSpc>
                <a:spcPct val="130000"/>
              </a:lnSpc>
              <a:buNone/>
            </a:pP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Nền nhà vệ sinh luôn phải khô ráo.</a:t>
            </a:r>
            <a:endParaRPr lang="x-none" dirty="0">
              <a:latin typeface="Times New Roman" panose="02020603050405020304" pitchFamily="18" charset="0"/>
              <a:cs typeface="Times New Roman" panose="02020603050405020304" pitchFamily="18" charset="0"/>
            </a:endParaRPr>
          </a:p>
          <a:p>
            <a:pPr marL="0" indent="0">
              <a:lnSpc>
                <a:spcPct val="130000"/>
              </a:lnSpc>
              <a:buNone/>
            </a:pP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Phải cất các sản phẩm tẩy rửa ở nơi an toàn. </a:t>
            </a:r>
            <a:endParaRPr lang="x-none" dirty="0">
              <a:latin typeface="Times New Roman" panose="02020603050405020304" pitchFamily="18" charset="0"/>
              <a:cs typeface="Times New Roman" panose="02020603050405020304" pitchFamily="18" charset="0"/>
            </a:endParaRPr>
          </a:p>
          <a:p>
            <a:pPr marL="0" indent="0">
              <a:lnSpc>
                <a:spcPct val="130000"/>
              </a:lnSpc>
              <a:buNone/>
            </a:pP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Không có mùi hôi khai của nước tiểu và phân. </a:t>
            </a:r>
            <a:endParaRPr lang="x-none" dirty="0">
              <a:latin typeface="Times New Roman" panose="02020603050405020304" pitchFamily="18" charset="0"/>
              <a:cs typeface="Times New Roman" panose="02020603050405020304" pitchFamily="18" charset="0"/>
            </a:endParaRPr>
          </a:p>
          <a:p>
            <a:pPr marL="0" indent="0">
              <a:lnSpc>
                <a:spcPct val="130000"/>
              </a:lnSpc>
              <a:buNone/>
            </a:pPr>
            <a:endParaRPr lang="x-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855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marR="0" algn="just">
              <a:lnSpc>
                <a:spcPct val="120000"/>
              </a:lnSpc>
              <a:spcBef>
                <a:spcPts val="720"/>
              </a:spcBef>
              <a:spcAft>
                <a:spcPts val="720"/>
              </a:spcAft>
            </a:pPr>
            <a:r>
              <a:rPr lang="en-US"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Không</a:t>
            </a:r>
            <a:r>
              <a:rPr lang="en-US"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dùng</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khoá</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cửa</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trong</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nhà</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vệ</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Điều</a:t>
            </a:r>
            <a:r>
              <a:rPr lang="en-US"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chỉnh</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bình</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nước</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nóng</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từ</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38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đến</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45°C)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tránh</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bị</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bỏng</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khi</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rửa</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tay</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Không</a:t>
            </a:r>
            <a:r>
              <a:rPr lang="en-US"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giấy</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vệ</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bên</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cạnh</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nguồn</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nước</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Sử</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dụng</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thùng</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chứa</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có</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nắp</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cho</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giấy</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vệ</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đã</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qua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sử</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dụng</a:t>
            </a:r>
            <a:r>
              <a:rPr lang="en-US"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p>
          <a:p>
            <a:pPr marL="0" algn="just">
              <a:lnSpc>
                <a:spcPct val="120000"/>
              </a:lnSpc>
              <a:spcBef>
                <a:spcPts val="720"/>
              </a:spcBef>
              <a:spcAft>
                <a:spcPts val="720"/>
              </a:spcAft>
            </a:pP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Hướng</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dẫn</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giám</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sát</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thực</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đúng</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kĩ</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năng</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vệ</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giáo</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viên</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hỗ</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trợ</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đối</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nhỏ</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chưa</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thực</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kĩ</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năng</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vệ</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p>
          <a:p>
            <a:pPr marL="0" algn="just">
              <a:lnSpc>
                <a:spcPct val="120000"/>
              </a:lnSpc>
              <a:spcBef>
                <a:spcPts val="720"/>
              </a:spcBef>
              <a:spcAft>
                <a:spcPts val="720"/>
              </a:spcAft>
            </a:pP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Kiểm</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soát</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thời</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gian</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đi</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vệ</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mẫu</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giáo</a:t>
            </a:r>
            <a:r>
              <a:rPr 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54831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14">
            <a:extLst>
              <a:ext uri="{FF2B5EF4-FFF2-40B4-BE49-F238E27FC236}">
                <a16:creationId xmlns:a16="http://schemas.microsoft.com/office/drawing/2014/main" xmlns="" id="{1305C29E-AEB2-924B-99FC-0ECAE34512F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863DC4A-569A-6B40-AE4F-813FAA825F6B}" type="slidenum">
              <a:rPr lang="en-US" altLang="en-US">
                <a:solidFill>
                  <a:srgbClr val="045C75"/>
                </a:solidFill>
              </a:rPr>
              <a:pPr/>
              <a:t>68</a:t>
            </a:fld>
            <a:endParaRPr lang="en-US" altLang="en-US">
              <a:solidFill>
                <a:srgbClr val="045C75"/>
              </a:solidFill>
            </a:endParaRPr>
          </a:p>
        </p:txBody>
      </p:sp>
      <p:grpSp>
        <p:nvGrpSpPr>
          <p:cNvPr id="3" name="Group 44">
            <a:extLst>
              <a:ext uri="{FF2B5EF4-FFF2-40B4-BE49-F238E27FC236}">
                <a16:creationId xmlns:a16="http://schemas.microsoft.com/office/drawing/2014/main" xmlns="" id="{AC328C91-6F02-E14E-9FFB-F041F7C0FD7F}"/>
              </a:ext>
            </a:extLst>
          </p:cNvPr>
          <p:cNvGrpSpPr>
            <a:grpSpLocks/>
          </p:cNvGrpSpPr>
          <p:nvPr/>
        </p:nvGrpSpPr>
        <p:grpSpPr bwMode="auto">
          <a:xfrm>
            <a:off x="109785" y="449809"/>
            <a:ext cx="11952228" cy="1204313"/>
            <a:chOff x="3581" y="1413"/>
            <a:chExt cx="1468" cy="474"/>
          </a:xfrm>
          <a:solidFill>
            <a:schemeClr val="tx2">
              <a:lumMod val="60000"/>
              <a:lumOff val="40000"/>
            </a:schemeClr>
          </a:solidFill>
        </p:grpSpPr>
        <p:sp>
          <p:nvSpPr>
            <p:cNvPr id="12" name="AutoShape 45">
              <a:extLst>
                <a:ext uri="{FF2B5EF4-FFF2-40B4-BE49-F238E27FC236}">
                  <a16:creationId xmlns:a16="http://schemas.microsoft.com/office/drawing/2014/main" xmlns="" id="{658DE124-CEB0-1F42-9B52-F448F472F318}"/>
                </a:ext>
              </a:extLst>
            </p:cNvPr>
            <p:cNvSpPr>
              <a:spLocks noChangeArrowheads="1"/>
            </p:cNvSpPr>
            <p:nvPr/>
          </p:nvSpPr>
          <p:spPr bwMode="gray">
            <a:xfrm>
              <a:off x="3581" y="1413"/>
              <a:ext cx="1468" cy="474"/>
            </a:xfrm>
            <a:prstGeom prst="roundRect">
              <a:avLst>
                <a:gd name="adj" fmla="val 50000"/>
              </a:avLst>
            </a:prstGeom>
            <a:grpFill/>
            <a:ln w="12700">
              <a:solidFill>
                <a:schemeClr val="accent1"/>
              </a:solidFill>
              <a:round/>
              <a:headEnd/>
              <a:tailEnd/>
            </a:ln>
            <a:effectLst>
              <a:outerShdw dist="53882" dir="2700000" algn="ctr" rotWithShape="0">
                <a:srgbClr val="292929">
                  <a:alpha val="50000"/>
                </a:srgbClr>
              </a:outerShdw>
            </a:effectLst>
          </p:spPr>
          <p:txBody>
            <a:bodyPr wrap="none" anchor="ctr"/>
            <a:lstStyle/>
            <a:p>
              <a:pPr eaLnBrk="1" hangingPunct="1">
                <a:defRPr/>
              </a:pPr>
              <a:endParaRPr lang="en-US" dirty="0">
                <a:solidFill>
                  <a:srgbClr val="FFFF00"/>
                </a:solidFill>
                <a:latin typeface="Arial" charset="0"/>
              </a:endParaRPr>
            </a:p>
          </p:txBody>
        </p:sp>
        <p:sp>
          <p:nvSpPr>
            <p:cNvPr id="13" name="AutoShape 46">
              <a:extLst>
                <a:ext uri="{FF2B5EF4-FFF2-40B4-BE49-F238E27FC236}">
                  <a16:creationId xmlns:a16="http://schemas.microsoft.com/office/drawing/2014/main" xmlns="" id="{0C121B7D-5A1E-FF4B-8A9D-BE3302DFBC33}"/>
                </a:ext>
              </a:extLst>
            </p:cNvPr>
            <p:cNvSpPr>
              <a:spLocks noChangeArrowheads="1"/>
            </p:cNvSpPr>
            <p:nvPr/>
          </p:nvSpPr>
          <p:spPr bwMode="gray">
            <a:xfrm flipH="1">
              <a:off x="4878" y="1457"/>
              <a:ext cx="59" cy="204"/>
            </a:xfrm>
            <a:prstGeom prst="moon">
              <a:avLst>
                <a:gd name="adj" fmla="val 22032"/>
              </a:avLst>
            </a:prstGeom>
            <a:grpFill/>
            <a:ln w="9525">
              <a:noFill/>
              <a:miter lim="800000"/>
              <a:headEnd/>
              <a:tailEnd/>
            </a:ln>
            <a:effectLst/>
          </p:spPr>
          <p:txBody>
            <a:bodyPr wrap="none" anchor="ctr"/>
            <a:lstStyle/>
            <a:p>
              <a:pPr eaLnBrk="1" hangingPunct="1">
                <a:defRPr/>
              </a:pPr>
              <a:endParaRPr lang="en-US">
                <a:solidFill>
                  <a:srgbClr val="FFFF00"/>
                </a:solidFill>
                <a:latin typeface="Arial" charset="0"/>
              </a:endParaRPr>
            </a:p>
          </p:txBody>
        </p:sp>
        <p:sp>
          <p:nvSpPr>
            <p:cNvPr id="14" name="AutoShape 47">
              <a:extLst>
                <a:ext uri="{FF2B5EF4-FFF2-40B4-BE49-F238E27FC236}">
                  <a16:creationId xmlns:a16="http://schemas.microsoft.com/office/drawing/2014/main" xmlns="" id="{D4228D1E-C096-D14A-8A7F-9B68EF2DD916}"/>
                </a:ext>
              </a:extLst>
            </p:cNvPr>
            <p:cNvSpPr>
              <a:spLocks noChangeArrowheads="1"/>
            </p:cNvSpPr>
            <p:nvPr/>
          </p:nvSpPr>
          <p:spPr bwMode="gray">
            <a:xfrm>
              <a:off x="3637" y="1457"/>
              <a:ext cx="59" cy="204"/>
            </a:xfrm>
            <a:prstGeom prst="moon">
              <a:avLst>
                <a:gd name="adj" fmla="val 22032"/>
              </a:avLst>
            </a:prstGeom>
            <a:grpFill/>
            <a:ln w="9525">
              <a:noFill/>
              <a:miter lim="800000"/>
              <a:headEnd/>
              <a:tailEnd/>
            </a:ln>
            <a:effectLst/>
          </p:spPr>
          <p:txBody>
            <a:bodyPr wrap="none" anchor="ctr"/>
            <a:lstStyle/>
            <a:p>
              <a:pPr eaLnBrk="1" hangingPunct="1">
                <a:defRPr/>
              </a:pPr>
              <a:endParaRPr lang="en-US">
                <a:solidFill>
                  <a:srgbClr val="FFFF00"/>
                </a:solidFill>
                <a:latin typeface="Arial" charset="0"/>
              </a:endParaRPr>
            </a:p>
          </p:txBody>
        </p:sp>
      </p:grpSp>
      <p:sp>
        <p:nvSpPr>
          <p:cNvPr id="4" name="Rectangle 3">
            <a:extLst>
              <a:ext uri="{FF2B5EF4-FFF2-40B4-BE49-F238E27FC236}">
                <a16:creationId xmlns:a16="http://schemas.microsoft.com/office/drawing/2014/main" xmlns="" id="{F67ACBFB-4BCE-E540-B096-C4F07247B1D1}"/>
              </a:ext>
            </a:extLst>
          </p:cNvPr>
          <p:cNvSpPr/>
          <p:nvPr/>
        </p:nvSpPr>
        <p:spPr>
          <a:xfrm>
            <a:off x="565728" y="790355"/>
            <a:ext cx="11952228" cy="523220"/>
          </a:xfrm>
          <a:prstGeom prst="rect">
            <a:avLst/>
          </a:prstGeom>
        </p:spPr>
        <p:txBody>
          <a:bodyPr wrap="square">
            <a:spAutoFit/>
          </a:bodyPr>
          <a:lstStyle/>
          <a:p>
            <a:r>
              <a:rPr lang="en-US" sz="28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Hoạt</a:t>
            </a:r>
            <a:r>
              <a:rPr lang="en-US" sz="28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động</a:t>
            </a:r>
            <a:r>
              <a:rPr lang="en-US" sz="28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3. </a:t>
            </a:r>
            <a:r>
              <a:rPr lang="en-US" sz="28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a:t>
            </a:r>
            <a:r>
              <a:rPr lang="en-US" sz="2800" b="1" dirty="0" err="1">
                <a:solidFill>
                  <a:srgbClr val="FFFF00"/>
                </a:solidFill>
                <a:latin typeface="Times New Roman" panose="02020603050405020304" pitchFamily="18" charset="0"/>
                <a:cs typeface="Times New Roman" panose="02020603050405020304" pitchFamily="18" charset="0"/>
              </a:rPr>
              <a:t>ảm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bảo</a:t>
            </a:r>
            <a:r>
              <a:rPr lang="en-US" sz="2800" b="1" dirty="0">
                <a:solidFill>
                  <a:srgbClr val="FFFF00"/>
                </a:solidFill>
                <a:latin typeface="Times New Roman" panose="02020603050405020304" pitchFamily="18" charset="0"/>
                <a:cs typeface="Times New Roman" panose="02020603050405020304" pitchFamily="18" charset="0"/>
              </a:rPr>
              <a:t> an </a:t>
            </a:r>
            <a:r>
              <a:rPr lang="en-US" sz="2800" b="1" dirty="0" err="1">
                <a:solidFill>
                  <a:srgbClr val="FFFF00"/>
                </a:solidFill>
                <a:latin typeface="Times New Roman" panose="02020603050405020304" pitchFamily="18" charset="0"/>
                <a:cs typeface="Times New Roman" panose="02020603050405020304" pitchFamily="18" charset="0"/>
              </a:rPr>
              <a:t>toàn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phòng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chống</a:t>
            </a:r>
            <a:r>
              <a:rPr lang="en-US" sz="2800" b="1" dirty="0">
                <a:solidFill>
                  <a:srgbClr val="FFFF00"/>
                </a:solidFill>
                <a:latin typeface="Times New Roman" panose="02020603050405020304" pitchFamily="18" charset="0"/>
                <a:cs typeface="Times New Roman" panose="02020603050405020304" pitchFamily="18" charset="0"/>
              </a:rPr>
              <a:t> tai </a:t>
            </a:r>
            <a:r>
              <a:rPr lang="en-US" sz="2800" b="1" dirty="0" err="1">
                <a:solidFill>
                  <a:srgbClr val="FFFF00"/>
                </a:solidFill>
                <a:latin typeface="Times New Roman" panose="02020603050405020304" pitchFamily="18" charset="0"/>
                <a:cs typeface="Times New Roman" panose="02020603050405020304" pitchFamily="18" charset="0"/>
              </a:rPr>
              <a:t>nạn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thương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tích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cho</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trẻ</a:t>
            </a:r>
            <a:r>
              <a:rPr lang="x-none" sz="2800" dirty="0">
                <a:solidFill>
                  <a:srgbClr val="FFFF00"/>
                </a:solidFill>
                <a:latin typeface="Times New Roman" panose="02020603050405020304" pitchFamily="18" charset="0"/>
                <a:cs typeface="Times New Roman" panose="02020603050405020304" pitchFamily="18" charset="0"/>
              </a:rPr>
              <a:t> </a:t>
            </a:r>
          </a:p>
        </p:txBody>
      </p:sp>
      <p:pic>
        <p:nvPicPr>
          <p:cNvPr id="19458" name="Picture 2">
            <a:extLst>
              <a:ext uri="{FF2B5EF4-FFF2-40B4-BE49-F238E27FC236}">
                <a16:creationId xmlns:a16="http://schemas.microsoft.com/office/drawing/2014/main" xmlns="" id="{BC85CBC7-23D9-1142-92A6-23618FF70C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2796" y="2097741"/>
            <a:ext cx="6506583" cy="431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756760"/>
      </p:ext>
    </p:extLst>
  </p:cSld>
  <p:clrMapOvr>
    <a:masterClrMapping/>
  </p:clrMapOvr>
  <p:transition spd="med">
    <p:pull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E2715A-4CB8-9D47-B5CD-63C93D4F51BF}"/>
              </a:ext>
            </a:extLst>
          </p:cNvPr>
          <p:cNvSpPr>
            <a:spLocks noGrp="1"/>
          </p:cNvSpPr>
          <p:nvPr>
            <p:ph type="title"/>
          </p:nvPr>
        </p:nvSpPr>
        <p:spPr>
          <a:xfrm>
            <a:off x="1041353" y="188259"/>
            <a:ext cx="10297554" cy="792256"/>
          </a:xfrm>
        </p:spPr>
        <p:txBody>
          <a:bodyPr>
            <a:normAutofit/>
          </a:bodyPr>
          <a:lstStyle/>
          <a:p>
            <a:pPr marL="457200" indent="-457200">
              <a:buFont typeface="Wingdings" pitchFamily="2" charset="2"/>
              <a:buChar char="v"/>
            </a:pPr>
            <a:r>
              <a:rPr lang="en-US" sz="2800" dirty="0" err="1">
                <a:solidFill>
                  <a:schemeClr val="tx2"/>
                </a:solidFill>
                <a:latin typeface="Times New Roman" panose="02020603050405020304" pitchFamily="18" charset="0"/>
                <a:cs typeface="Times New Roman" panose="02020603050405020304" pitchFamily="18" charset="0"/>
              </a:rPr>
              <a:t>Xây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dựng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phương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đảm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bảo</a:t>
            </a:r>
            <a:r>
              <a:rPr lang="en-US" sz="2800" dirty="0">
                <a:solidFill>
                  <a:schemeClr val="tx2"/>
                </a:solidFill>
                <a:latin typeface="Times New Roman" panose="02020603050405020304" pitchFamily="18" charset="0"/>
                <a:cs typeface="Times New Roman" panose="02020603050405020304" pitchFamily="18" charset="0"/>
              </a:rPr>
              <a:t> an </a:t>
            </a:r>
            <a:r>
              <a:rPr lang="en-US" sz="2800" dirty="0" err="1">
                <a:solidFill>
                  <a:schemeClr val="tx2"/>
                </a:solidFill>
                <a:latin typeface="Times New Roman" panose="02020603050405020304" pitchFamily="18" charset="0"/>
                <a:cs typeface="Times New Roman" panose="02020603050405020304" pitchFamily="18" charset="0"/>
              </a:rPr>
              <a:t>toàn</a:t>
            </a:r>
            <a:r>
              <a:rPr lang="en-US" sz="2800" dirty="0">
                <a:solidFill>
                  <a:schemeClr val="tx2"/>
                </a:solidFill>
                <a:latin typeface="Times New Roman" panose="02020603050405020304" pitchFamily="18" charset="0"/>
                <a:cs typeface="Times New Roman" panose="02020603050405020304" pitchFamily="18" charset="0"/>
              </a:rPr>
              <a:t> </a:t>
            </a:r>
            <a:endParaRPr lang="x-none" sz="2800"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D1CAD447-1D4C-B74A-95D0-ADDE36D127ED}"/>
              </a:ext>
            </a:extLst>
          </p:cNvPr>
          <p:cNvSpPr>
            <a:spLocks noGrp="1"/>
          </p:cNvSpPr>
          <p:nvPr>
            <p:ph idx="1"/>
          </p:nvPr>
        </p:nvSpPr>
        <p:spPr>
          <a:xfrm>
            <a:off x="567812" y="980515"/>
            <a:ext cx="5873931" cy="5761479"/>
          </a:xfrm>
        </p:spPr>
        <p:txBody>
          <a:bodyPr>
            <a:noAutofit/>
          </a:bodyPr>
          <a:lstStyle/>
          <a:p>
            <a:pPr marL="0" indent="0">
              <a:lnSpc>
                <a:spcPct val="130000"/>
              </a:lnSpc>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đảm</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ninh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ngành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cha </a:t>
            </a:r>
            <a:r>
              <a:rPr lang="en-US" sz="2000" dirty="0" err="1">
                <a:latin typeface="Times New Roman" panose="02020603050405020304" pitchFamily="18" charset="0"/>
                <a:cs typeface="Times New Roman" panose="02020603050405020304" pitchFamily="18" charset="0"/>
              </a:rPr>
              <a:t>mẹ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mầm</a:t>
            </a:r>
            <a:r>
              <a:rPr lang="en-US" sz="2000" dirty="0">
                <a:latin typeface="Times New Roman" panose="02020603050405020304" pitchFamily="18" charset="0"/>
                <a:cs typeface="Times New Roman" panose="02020603050405020304" pitchFamily="18" charset="0"/>
              </a:rPr>
              <a:t> non;</a:t>
            </a:r>
            <a:endParaRPr lang="x-none" sz="2000" dirty="0">
              <a:latin typeface="Times New Roman" panose="02020603050405020304" pitchFamily="18" charset="0"/>
              <a:cs typeface="Times New Roman" panose="02020603050405020304" pitchFamily="18" charset="0"/>
            </a:endParaRPr>
          </a:p>
          <a:p>
            <a:pPr marL="0" indent="0">
              <a:lnSpc>
                <a:spcPct val="130000"/>
              </a:lnSpc>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dõi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khỏe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dõi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khỏe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smtClean="0">
                <a:latin typeface="Times New Roman" panose="02020603050405020304" pitchFamily="18" charset="0"/>
                <a:cs typeface="Times New Roman" panose="02020603050405020304" pitchFamily="18" charset="0"/>
              </a:rPr>
              <a:t>…</a:t>
            </a:r>
          </a:p>
          <a:p>
            <a:pPr marL="0" indent="0">
              <a:lnSpc>
                <a:spcPct val="130000"/>
              </a:lnSpc>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a:t>
            </a:r>
            <a:endParaRPr lang="x-none" sz="2000" dirty="0">
              <a:latin typeface="Times New Roman" panose="02020603050405020304" pitchFamily="18" charset="0"/>
              <a:cs typeface="Times New Roman" panose="02020603050405020304" pitchFamily="18" charset="0"/>
            </a:endParaRPr>
          </a:p>
          <a:p>
            <a:pPr marL="0" indent="0">
              <a:lnSpc>
                <a:spcPct val="130000"/>
              </a:lnSpc>
              <a:buNone/>
            </a:pPr>
            <a:endParaRPr lang="en-US" sz="2000" dirty="0" smtClean="0">
              <a:latin typeface="Times New Roman" panose="02020603050405020304" pitchFamily="18" charset="0"/>
              <a:cs typeface="Times New Roman" panose="02020603050405020304" pitchFamily="18" charset="0"/>
            </a:endParaRPr>
          </a:p>
          <a:p>
            <a:pPr marL="0" indent="0">
              <a:lnSpc>
                <a:spcPct val="130000"/>
              </a:lnSpc>
              <a:buNone/>
            </a:pPr>
            <a:endParaRPr lang="x-none"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640506" y="1141977"/>
            <a:ext cx="5260342" cy="3365797"/>
          </a:xfrm>
          <a:prstGeom prst="rect">
            <a:avLst/>
          </a:prstGeom>
        </p:spPr>
      </p:pic>
      <p:sp>
        <p:nvSpPr>
          <p:cNvPr id="5" name="TextBox 4"/>
          <p:cNvSpPr txBox="1"/>
          <p:nvPr/>
        </p:nvSpPr>
        <p:spPr>
          <a:xfrm>
            <a:off x="7328848" y="4954137"/>
            <a:ext cx="4285397" cy="369332"/>
          </a:xfrm>
          <a:prstGeom prst="rect">
            <a:avLst/>
          </a:prstGeom>
          <a:noFill/>
        </p:spPr>
        <p:txBody>
          <a:bodyPr wrap="square" rtlCol="0">
            <a:spAutoFit/>
          </a:bodyPr>
          <a:lstStyle/>
          <a:p>
            <a:r>
              <a:rPr lang="en-US" dirty="0" err="1" smtClean="0"/>
              <a:t>Sổ</a:t>
            </a:r>
            <a:r>
              <a:rPr lang="en-US" dirty="0" smtClean="0"/>
              <a:t> </a:t>
            </a:r>
            <a:r>
              <a:rPr lang="en-US" dirty="0" err="1" smtClean="0"/>
              <a:t>theo</a:t>
            </a:r>
            <a:r>
              <a:rPr lang="en-US" dirty="0" smtClean="0"/>
              <a:t> </a:t>
            </a:r>
            <a:r>
              <a:rPr lang="en-US" dirty="0" err="1" smtClean="0"/>
              <a:t>dõi</a:t>
            </a:r>
            <a:r>
              <a:rPr lang="en-US" dirty="0" smtClean="0"/>
              <a:t> </a:t>
            </a:r>
            <a:r>
              <a:rPr lang="en-US" dirty="0" err="1" smtClean="0"/>
              <a:t>đón</a:t>
            </a:r>
            <a:r>
              <a:rPr lang="en-US" dirty="0" smtClean="0"/>
              <a:t> </a:t>
            </a:r>
            <a:r>
              <a:rPr lang="en-US" dirty="0" err="1" smtClean="0"/>
              <a:t>trả</a:t>
            </a:r>
            <a:r>
              <a:rPr lang="en-US" dirty="0" smtClean="0"/>
              <a:t> </a:t>
            </a:r>
            <a:r>
              <a:rPr lang="en-US" dirty="0" err="1" smtClean="0"/>
              <a:t>trẻ</a:t>
            </a:r>
            <a:endParaRPr lang="en-US" dirty="0"/>
          </a:p>
        </p:txBody>
      </p:sp>
    </p:spTree>
    <p:extLst>
      <p:ext uri="{BB962C8B-B14F-4D97-AF65-F5344CB8AC3E}">
        <p14:creationId xmlns:p14="http://schemas.microsoft.com/office/powerpoint/2010/main" val="388489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AF72591-9819-AF41-BD00-7625B9C16EFA}"/>
              </a:ext>
            </a:extLst>
          </p:cNvPr>
          <p:cNvSpPr/>
          <p:nvPr/>
        </p:nvSpPr>
        <p:spPr>
          <a:xfrm>
            <a:off x="759149" y="921674"/>
            <a:ext cx="9482083" cy="461665"/>
          </a:xfrm>
          <a:prstGeom prst="rect">
            <a:avLst/>
          </a:prstGeom>
        </p:spPr>
        <p:txBody>
          <a:bodyPr wrap="none">
            <a:spAutoFit/>
          </a:bodyPr>
          <a:lstStyle/>
          <a:p>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Khẩu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phần</a:t>
            </a:r>
            <a:r>
              <a:rPr lang="pt-BR" sz="2400" dirty="0">
                <a:solidFill>
                  <a:srgbClr val="002060"/>
                </a:solidFill>
                <a:latin typeface="Arial" panose="020B0604020202020204" pitchFamily="34" charset="0"/>
                <a:cs typeface="Arial" panose="020B0604020202020204" pitchFamily="34" charset="0"/>
              </a:rPr>
              <a:t> </a:t>
            </a:r>
            <a:r>
              <a:rPr lang="pt-BR" sz="2400" dirty="0" err="1">
                <a:solidFill>
                  <a:srgbClr val="002060"/>
                </a:solidFill>
                <a:latin typeface="Arial" panose="020B0604020202020204" pitchFamily="34" charset="0"/>
                <a:cs typeface="Arial" panose="020B0604020202020204" pitchFamily="34" charset="0"/>
              </a:rPr>
              <a:t>đạt</a:t>
            </a:r>
            <a:r>
              <a:rPr lang="pt-BR" sz="2400" dirty="0">
                <a:solidFill>
                  <a:srgbClr val="002060"/>
                </a:solidFill>
                <a:latin typeface="Arial" panose="020B0604020202020204" pitchFamily="34" charset="0"/>
                <a:cs typeface="Arial" panose="020B0604020202020204" pitchFamily="34" charset="0"/>
              </a:rPr>
              <a:t> </a:t>
            </a:r>
            <a:r>
              <a:rPr lang="pt-BR" sz="2400" dirty="0" err="1">
                <a:solidFill>
                  <a:srgbClr val="002060"/>
                </a:solidFill>
                <a:latin typeface="Arial" panose="020B0604020202020204" pitchFamily="34" charset="0"/>
                <a:cs typeface="Arial" panose="020B0604020202020204" pitchFamily="34" charset="0"/>
              </a:rPr>
              <a:t>tối</a:t>
            </a:r>
            <a:r>
              <a:rPr lang="pt-BR" sz="2400" dirty="0">
                <a:solidFill>
                  <a:srgbClr val="002060"/>
                </a:solidFill>
                <a:latin typeface="Arial" panose="020B0604020202020204" pitchFamily="34" charset="0"/>
                <a:cs typeface="Arial" panose="020B0604020202020204" pitchFamily="34" charset="0"/>
              </a:rPr>
              <a:t> </a:t>
            </a:r>
            <a:r>
              <a:rPr lang="pt-BR" sz="2400" dirty="0" err="1">
                <a:solidFill>
                  <a:srgbClr val="002060"/>
                </a:solidFill>
                <a:latin typeface="Arial" panose="020B0604020202020204" pitchFamily="34" charset="0"/>
                <a:cs typeface="Arial" panose="020B0604020202020204" pitchFamily="34" charset="0"/>
              </a:rPr>
              <a:t>ưu</a:t>
            </a:r>
            <a:r>
              <a:rPr lang="pt-BR" sz="2400" dirty="0">
                <a:solidFill>
                  <a:srgbClr val="002060"/>
                </a:solidFill>
                <a:latin typeface="Arial" panose="020B0604020202020204" pitchFamily="34" charset="0"/>
                <a:cs typeface="Arial" panose="020B0604020202020204" pitchFamily="34" charset="0"/>
              </a:rPr>
              <a:t>, </a:t>
            </a:r>
            <a:r>
              <a:rPr lang="pt-BR" sz="2400" dirty="0" err="1">
                <a:solidFill>
                  <a:srgbClr val="002060"/>
                </a:solidFill>
                <a:latin typeface="Arial" panose="020B0604020202020204" pitchFamily="34" charset="0"/>
                <a:cs typeface="Arial" panose="020B0604020202020204" pitchFamily="34" charset="0"/>
              </a:rPr>
              <a:t>cân</a:t>
            </a:r>
            <a:r>
              <a:rPr lang="pt-BR" sz="2400" dirty="0">
                <a:solidFill>
                  <a:srgbClr val="002060"/>
                </a:solidFill>
                <a:latin typeface="Arial" panose="020B0604020202020204" pitchFamily="34" charset="0"/>
                <a:cs typeface="Arial" panose="020B0604020202020204" pitchFamily="34" charset="0"/>
              </a:rPr>
              <a:t> </a:t>
            </a:r>
            <a:r>
              <a:rPr lang="pt-BR" sz="2400" dirty="0" err="1">
                <a:solidFill>
                  <a:srgbClr val="002060"/>
                </a:solidFill>
                <a:latin typeface="Arial" panose="020B0604020202020204" pitchFamily="34" charset="0"/>
                <a:cs typeface="Arial" panose="020B0604020202020204" pitchFamily="34" charset="0"/>
              </a:rPr>
              <a:t>đối</a:t>
            </a:r>
            <a:r>
              <a:rPr lang="pt-BR" sz="2400" dirty="0">
                <a:solidFill>
                  <a:srgbClr val="002060"/>
                </a:solidFill>
                <a:latin typeface="Arial" panose="020B0604020202020204" pitchFamily="34" charset="0"/>
                <a:cs typeface="Arial" panose="020B0604020202020204" pitchFamily="34" charset="0"/>
              </a:rPr>
              <a:t> </a:t>
            </a:r>
            <a:r>
              <a:rPr lang="pt-BR" sz="2400" dirty="0" err="1">
                <a:solidFill>
                  <a:srgbClr val="002060"/>
                </a:solidFill>
                <a:latin typeface="Arial" panose="020B0604020202020204" pitchFamily="34" charset="0"/>
                <a:cs typeface="Arial" panose="020B0604020202020204" pitchFamily="34" charset="0"/>
              </a:rPr>
              <a:t>giữa</a:t>
            </a:r>
            <a:r>
              <a:rPr lang="pt-BR" sz="2400" dirty="0">
                <a:solidFill>
                  <a:srgbClr val="002060"/>
                </a:solidFill>
                <a:latin typeface="Arial" panose="020B0604020202020204" pitchFamily="34" charset="0"/>
                <a:cs typeface="Arial" panose="020B0604020202020204" pitchFamily="34" charset="0"/>
              </a:rPr>
              <a:t> </a:t>
            </a:r>
            <a:r>
              <a:rPr lang="pt-BR" sz="2400" dirty="0" err="1">
                <a:solidFill>
                  <a:srgbClr val="002060"/>
                </a:solidFill>
                <a:latin typeface="Arial" panose="020B0604020202020204" pitchFamily="34" charset="0"/>
                <a:cs typeface="Arial" panose="020B0604020202020204" pitchFamily="34" charset="0"/>
              </a:rPr>
              <a:t>các</a:t>
            </a:r>
            <a:r>
              <a:rPr lang="pt-BR" sz="2400" dirty="0">
                <a:solidFill>
                  <a:srgbClr val="002060"/>
                </a:solidFill>
                <a:latin typeface="Arial" panose="020B0604020202020204" pitchFamily="34" charset="0"/>
                <a:cs typeface="Arial" panose="020B0604020202020204" pitchFamily="34" charset="0"/>
              </a:rPr>
              <a:t> </a:t>
            </a:r>
            <a:r>
              <a:rPr lang="pt-BR" sz="2400" dirty="0" err="1">
                <a:solidFill>
                  <a:srgbClr val="002060"/>
                </a:solidFill>
                <a:latin typeface="Arial" panose="020B0604020202020204" pitchFamily="34" charset="0"/>
                <a:cs typeface="Arial" panose="020B0604020202020204" pitchFamily="34" charset="0"/>
              </a:rPr>
              <a:t>nhóm</a:t>
            </a:r>
            <a:r>
              <a:rPr lang="pt-BR" sz="2400" dirty="0">
                <a:solidFill>
                  <a:srgbClr val="002060"/>
                </a:solidFill>
                <a:latin typeface="Arial" panose="020B0604020202020204" pitchFamily="34" charset="0"/>
                <a:cs typeface="Arial" panose="020B0604020202020204" pitchFamily="34" charset="0"/>
              </a:rPr>
              <a:t> </a:t>
            </a:r>
            <a:r>
              <a:rPr lang="pt-BR" sz="2400" dirty="0" err="1">
                <a:solidFill>
                  <a:srgbClr val="002060"/>
                </a:solidFill>
                <a:latin typeface="Arial" panose="020B0604020202020204" pitchFamily="34" charset="0"/>
                <a:cs typeface="Arial" panose="020B0604020202020204" pitchFamily="34" charset="0"/>
              </a:rPr>
              <a:t>chất</a:t>
            </a:r>
            <a:r>
              <a:rPr lang="pt-BR" sz="2400" dirty="0">
                <a:solidFill>
                  <a:srgbClr val="002060"/>
                </a:solidFill>
                <a:latin typeface="Arial" panose="020B0604020202020204" pitchFamily="34" charset="0"/>
                <a:cs typeface="Arial" panose="020B0604020202020204" pitchFamily="34" charset="0"/>
              </a:rPr>
              <a:t> </a:t>
            </a:r>
            <a:r>
              <a:rPr lang="pt-BR" sz="2400" dirty="0" err="1">
                <a:solidFill>
                  <a:srgbClr val="002060"/>
                </a:solidFill>
                <a:latin typeface="Arial" panose="020B0604020202020204" pitchFamily="34" charset="0"/>
                <a:cs typeface="Arial" panose="020B0604020202020204" pitchFamily="34" charset="0"/>
              </a:rPr>
              <a:t>sinh</a:t>
            </a:r>
            <a:r>
              <a:rPr lang="pt-BR" sz="2400" dirty="0">
                <a:solidFill>
                  <a:srgbClr val="002060"/>
                </a:solidFill>
                <a:latin typeface="Arial" panose="020B0604020202020204" pitchFamily="34" charset="0"/>
                <a:cs typeface="Arial" panose="020B0604020202020204" pitchFamily="34" charset="0"/>
              </a:rPr>
              <a:t> </a:t>
            </a:r>
            <a:r>
              <a:rPr lang="pt-BR" sz="2400" dirty="0" err="1">
                <a:solidFill>
                  <a:srgbClr val="002060"/>
                </a:solidFill>
                <a:latin typeface="Arial" panose="020B0604020202020204" pitchFamily="34" charset="0"/>
                <a:cs typeface="Arial" panose="020B0604020202020204" pitchFamily="34" charset="0"/>
              </a:rPr>
              <a:t>năng</a:t>
            </a:r>
            <a:r>
              <a:rPr lang="pt-BR" sz="2400" dirty="0">
                <a:solidFill>
                  <a:srgbClr val="002060"/>
                </a:solidFill>
                <a:latin typeface="Arial" panose="020B0604020202020204" pitchFamily="34" charset="0"/>
                <a:cs typeface="Arial" panose="020B0604020202020204" pitchFamily="34" charset="0"/>
              </a:rPr>
              <a:t> </a:t>
            </a:r>
            <a:r>
              <a:rPr lang="pt-BR" sz="2400" dirty="0" err="1">
                <a:solidFill>
                  <a:srgbClr val="002060"/>
                </a:solidFill>
                <a:latin typeface="Arial" panose="020B0604020202020204" pitchFamily="34" charset="0"/>
                <a:cs typeface="Arial" panose="020B0604020202020204" pitchFamily="34" charset="0"/>
              </a:rPr>
              <a:t>lượng</a:t>
            </a:r>
            <a:endParaRPr lang="x-none" sz="2400" dirty="0">
              <a:solidFill>
                <a:srgbClr val="00206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xmlns="" id="{E36219A0-BF3E-6248-B21B-E2CD11E0B7D4}"/>
              </a:ext>
            </a:extLst>
          </p:cNvPr>
          <p:cNvGraphicFramePr>
            <a:graphicFrameLocks noGrp="1"/>
          </p:cNvGraphicFramePr>
          <p:nvPr>
            <p:extLst>
              <p:ext uri="{D42A27DB-BD31-4B8C-83A1-F6EECF244321}">
                <p14:modId xmlns:p14="http://schemas.microsoft.com/office/powerpoint/2010/main" val="3384522119"/>
              </p:ext>
            </p:extLst>
          </p:nvPr>
        </p:nvGraphicFramePr>
        <p:xfrm>
          <a:off x="860612" y="1748118"/>
          <a:ext cx="9749117" cy="3121440"/>
        </p:xfrm>
        <a:graphic>
          <a:graphicData uri="http://schemas.openxmlformats.org/drawingml/2006/table">
            <a:tbl>
              <a:tblPr firstRow="1" firstCol="1" lastRow="1" lastCol="1" bandRow="1" bandCol="1">
                <a:tableStyleId>{8A107856-5554-42FB-B03E-39F5DBC370BA}</a:tableStyleId>
              </a:tblPr>
              <a:tblGrid>
                <a:gridCol w="4528701">
                  <a:extLst>
                    <a:ext uri="{9D8B030D-6E8A-4147-A177-3AD203B41FA5}">
                      <a16:colId xmlns:a16="http://schemas.microsoft.com/office/drawing/2014/main" xmlns="" val="1562843164"/>
                    </a:ext>
                  </a:extLst>
                </a:gridCol>
                <a:gridCol w="2782829">
                  <a:extLst>
                    <a:ext uri="{9D8B030D-6E8A-4147-A177-3AD203B41FA5}">
                      <a16:colId xmlns:a16="http://schemas.microsoft.com/office/drawing/2014/main" xmlns="" val="3854330671"/>
                    </a:ext>
                  </a:extLst>
                </a:gridCol>
                <a:gridCol w="2437587">
                  <a:extLst>
                    <a:ext uri="{9D8B030D-6E8A-4147-A177-3AD203B41FA5}">
                      <a16:colId xmlns:a16="http://schemas.microsoft.com/office/drawing/2014/main" xmlns="" val="3291737013"/>
                    </a:ext>
                  </a:extLst>
                </a:gridCol>
              </a:tblGrid>
              <a:tr h="1725072">
                <a:tc>
                  <a:txBody>
                    <a:bodyPr/>
                    <a:lstStyle/>
                    <a:p>
                      <a:pPr>
                        <a:lnSpc>
                          <a:spcPct val="120000"/>
                        </a:lnSpc>
                        <a:spcBef>
                          <a:spcPts val="720"/>
                        </a:spcBef>
                        <a:spcAft>
                          <a:spcPts val="720"/>
                        </a:spcAft>
                      </a:pPr>
                      <a:r>
                        <a:rPr lang="pt-BR" sz="2400" dirty="0">
                          <a:effectLst/>
                          <a:latin typeface="Arial" panose="020B0604020202020204" pitchFamily="34" charset="0"/>
                          <a:cs typeface="Arial" panose="020B0604020202020204" pitchFamily="34" charset="0"/>
                        </a:rPr>
                        <a:t> </a:t>
                      </a:r>
                      <a:endParaRPr lang="x-none" sz="2400" dirty="0">
                        <a:effectLst/>
                        <a:latin typeface="Arial" panose="020B0604020202020204" pitchFamily="34" charset="0"/>
                        <a:cs typeface="Arial" panose="020B0604020202020204" pitchFamily="34" charset="0"/>
                      </a:endParaRPr>
                    </a:p>
                    <a:p>
                      <a:pPr algn="ctr">
                        <a:lnSpc>
                          <a:spcPct val="120000"/>
                        </a:lnSpc>
                        <a:spcBef>
                          <a:spcPts val="720"/>
                        </a:spcBef>
                        <a:spcAft>
                          <a:spcPts val="720"/>
                        </a:spcAft>
                      </a:pPr>
                      <a:r>
                        <a:rPr lang="pt-BR" sz="2400" dirty="0" err="1">
                          <a:effectLst/>
                          <a:latin typeface="Arial" panose="020B0604020202020204" pitchFamily="34" charset="0"/>
                          <a:cs typeface="Arial" panose="020B0604020202020204" pitchFamily="34" charset="0"/>
                        </a:rPr>
                        <a:t>Tỷ</a:t>
                      </a:r>
                      <a:r>
                        <a:rPr lang="pt-BR" sz="2400" dirty="0">
                          <a:effectLst/>
                          <a:latin typeface="Arial" panose="020B0604020202020204" pitchFamily="34" charset="0"/>
                          <a:cs typeface="Arial" panose="020B0604020202020204" pitchFamily="34" charset="0"/>
                        </a:rPr>
                        <a:t> </a:t>
                      </a:r>
                      <a:r>
                        <a:rPr lang="pt-BR" sz="2400" dirty="0" err="1">
                          <a:effectLst/>
                          <a:latin typeface="Arial" panose="020B0604020202020204" pitchFamily="34" charset="0"/>
                          <a:cs typeface="Arial" panose="020B0604020202020204" pitchFamily="34" charset="0"/>
                        </a:rPr>
                        <a:t>lệ</a:t>
                      </a:r>
                      <a:r>
                        <a:rPr lang="pt-BR" sz="2400" dirty="0">
                          <a:effectLst/>
                          <a:latin typeface="Arial" panose="020B0604020202020204" pitchFamily="34" charset="0"/>
                          <a:cs typeface="Arial" panose="020B0604020202020204" pitchFamily="34" charset="0"/>
                        </a:rPr>
                        <a:t> </a:t>
                      </a:r>
                      <a:r>
                        <a:rPr lang="pt-BR" sz="2400" dirty="0" err="1">
                          <a:effectLst/>
                          <a:latin typeface="Arial" panose="020B0604020202020204" pitchFamily="34" charset="0"/>
                          <a:cs typeface="Arial" panose="020B0604020202020204" pitchFamily="34" charset="0"/>
                        </a:rPr>
                        <a:t>các</a:t>
                      </a:r>
                      <a:r>
                        <a:rPr lang="pt-BR" sz="2400" dirty="0">
                          <a:effectLst/>
                          <a:latin typeface="Arial" panose="020B0604020202020204" pitchFamily="34" charset="0"/>
                          <a:cs typeface="Arial" panose="020B0604020202020204" pitchFamily="34" charset="0"/>
                        </a:rPr>
                        <a:t> </a:t>
                      </a:r>
                      <a:r>
                        <a:rPr lang="pt-BR" sz="2400" dirty="0" err="1">
                          <a:effectLst/>
                          <a:latin typeface="Arial" panose="020B0604020202020204" pitchFamily="34" charset="0"/>
                          <a:cs typeface="Arial" panose="020B0604020202020204" pitchFamily="34" charset="0"/>
                        </a:rPr>
                        <a:t>chất</a:t>
                      </a:r>
                      <a:r>
                        <a:rPr lang="pt-BR" sz="2400" dirty="0">
                          <a:effectLst/>
                          <a:latin typeface="Arial" panose="020B0604020202020204" pitchFamily="34" charset="0"/>
                          <a:cs typeface="Arial" panose="020B0604020202020204" pitchFamily="34" charset="0"/>
                        </a:rPr>
                        <a:t> </a:t>
                      </a:r>
                      <a:r>
                        <a:rPr lang="vi-VN" sz="2400" dirty="0">
                          <a:effectLst/>
                          <a:latin typeface="Arial" panose="020B0604020202020204" pitchFamily="34" charset="0"/>
                          <a:cs typeface="Arial" panose="020B0604020202020204" pitchFamily="34" charset="0"/>
                        </a:rPr>
                        <a:t>cung cấp năng lượng khẩu phần</a:t>
                      </a:r>
                      <a:endParaRPr lang="x-none"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fontAlgn="ctr">
                        <a:lnSpc>
                          <a:spcPct val="120000"/>
                        </a:lnSpc>
                        <a:spcBef>
                          <a:spcPts val="720"/>
                        </a:spcBef>
                        <a:spcAft>
                          <a:spcPts val="720"/>
                        </a:spcAft>
                      </a:pPr>
                      <a:r>
                        <a:rPr lang="en-US" sz="2400" spc="-30">
                          <a:effectLst/>
                          <a:latin typeface="Arial" panose="020B0604020202020204" pitchFamily="34" charset="0"/>
                          <a:cs typeface="Arial" panose="020B0604020202020204" pitchFamily="34" charset="0"/>
                        </a:rPr>
                        <a:t>Trẻ nhà trẻ</a:t>
                      </a:r>
                      <a:endParaRPr lang="x-none"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lnSpc>
                          <a:spcPct val="120000"/>
                        </a:lnSpc>
                        <a:spcBef>
                          <a:spcPts val="720"/>
                        </a:spcBef>
                        <a:spcAft>
                          <a:spcPts val="720"/>
                        </a:spcAft>
                      </a:pPr>
                      <a:r>
                        <a:rPr lang="en-US" sz="2400" spc="-20">
                          <a:effectLst/>
                          <a:latin typeface="Arial" panose="020B0604020202020204" pitchFamily="34" charset="0"/>
                          <a:cs typeface="Arial" panose="020B0604020202020204" pitchFamily="34" charset="0"/>
                        </a:rPr>
                        <a:t>Trẻ mẫu giáo</a:t>
                      </a:r>
                      <a:endParaRPr lang="x-none"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945681526"/>
                  </a:ext>
                </a:extLst>
              </a:tr>
              <a:tr h="465456">
                <a:tc>
                  <a:txBody>
                    <a:bodyPr/>
                    <a:lstStyle/>
                    <a:p>
                      <a:pPr algn="ctr">
                        <a:lnSpc>
                          <a:spcPct val="120000"/>
                        </a:lnSpc>
                        <a:spcBef>
                          <a:spcPts val="720"/>
                        </a:spcBef>
                        <a:spcAft>
                          <a:spcPts val="720"/>
                        </a:spcAft>
                      </a:pPr>
                      <a:r>
                        <a:rPr lang="vi-VN" sz="2400">
                          <a:effectLst/>
                          <a:latin typeface="Arial" panose="020B0604020202020204" pitchFamily="34" charset="0"/>
                          <a:cs typeface="Arial" panose="020B0604020202020204" pitchFamily="34" charset="0"/>
                        </a:rPr>
                        <a:t>Chất đạm (Protein)</a:t>
                      </a:r>
                      <a:endParaRPr lang="x-none"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fontAlgn="ctr">
                        <a:lnSpc>
                          <a:spcPct val="120000"/>
                        </a:lnSpc>
                        <a:spcBef>
                          <a:spcPts val="720"/>
                        </a:spcBef>
                        <a:spcAft>
                          <a:spcPts val="720"/>
                        </a:spcAft>
                      </a:pPr>
                      <a:r>
                        <a:rPr lang="vi-VN" sz="2400">
                          <a:effectLst/>
                          <a:latin typeface="Arial" panose="020B0604020202020204" pitchFamily="34" charset="0"/>
                          <a:cs typeface="Arial" panose="020B0604020202020204" pitchFamily="34" charset="0"/>
                        </a:rPr>
                        <a:t>13% - 20% </a:t>
                      </a:r>
                      <a:endParaRPr lang="x-none"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20000"/>
                        </a:lnSpc>
                        <a:spcBef>
                          <a:spcPts val="720"/>
                        </a:spcBef>
                        <a:spcAft>
                          <a:spcPts val="720"/>
                        </a:spcAft>
                      </a:pPr>
                      <a:r>
                        <a:rPr lang="nb-NO" sz="2400">
                          <a:effectLst/>
                          <a:latin typeface="Arial" panose="020B0604020202020204" pitchFamily="34" charset="0"/>
                          <a:cs typeface="Arial" panose="020B0604020202020204" pitchFamily="34" charset="0"/>
                        </a:rPr>
                        <a:t>13% </a:t>
                      </a:r>
                      <a:r>
                        <a:rPr lang="vi-VN" sz="2400">
                          <a:effectLst/>
                          <a:latin typeface="Arial" panose="020B0604020202020204" pitchFamily="34" charset="0"/>
                          <a:cs typeface="Arial" panose="020B0604020202020204" pitchFamily="34" charset="0"/>
                        </a:rPr>
                        <a:t>-</a:t>
                      </a:r>
                      <a:r>
                        <a:rPr lang="nb-NO" sz="2400">
                          <a:effectLst/>
                          <a:latin typeface="Arial" panose="020B0604020202020204" pitchFamily="34" charset="0"/>
                          <a:cs typeface="Arial" panose="020B0604020202020204" pitchFamily="34" charset="0"/>
                        </a:rPr>
                        <a:t> 20%</a:t>
                      </a:r>
                      <a:endParaRPr lang="x-none"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55240483"/>
                  </a:ext>
                </a:extLst>
              </a:tr>
              <a:tr h="465456">
                <a:tc>
                  <a:txBody>
                    <a:bodyPr/>
                    <a:lstStyle/>
                    <a:p>
                      <a:pPr algn="ctr">
                        <a:lnSpc>
                          <a:spcPct val="120000"/>
                        </a:lnSpc>
                        <a:spcBef>
                          <a:spcPts val="720"/>
                        </a:spcBef>
                        <a:spcAft>
                          <a:spcPts val="720"/>
                        </a:spcAft>
                      </a:pPr>
                      <a:r>
                        <a:rPr lang="vi-VN" sz="2400">
                          <a:effectLst/>
                          <a:latin typeface="Arial" panose="020B0604020202020204" pitchFamily="34" charset="0"/>
                          <a:cs typeface="Arial" panose="020B0604020202020204" pitchFamily="34" charset="0"/>
                        </a:rPr>
                        <a:t>Chất béo (Lipid)</a:t>
                      </a:r>
                      <a:endParaRPr lang="x-none"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fontAlgn="ctr">
                        <a:lnSpc>
                          <a:spcPct val="120000"/>
                        </a:lnSpc>
                        <a:spcBef>
                          <a:spcPts val="720"/>
                        </a:spcBef>
                        <a:spcAft>
                          <a:spcPts val="720"/>
                        </a:spcAft>
                      </a:pPr>
                      <a:r>
                        <a:rPr lang="vi-VN" sz="2400">
                          <a:effectLst/>
                          <a:latin typeface="Arial" panose="020B0604020202020204" pitchFamily="34" charset="0"/>
                          <a:cs typeface="Arial" panose="020B0604020202020204" pitchFamily="34" charset="0"/>
                        </a:rPr>
                        <a:t>30% - 40%</a:t>
                      </a:r>
                      <a:endParaRPr lang="x-none"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20000"/>
                        </a:lnSpc>
                        <a:spcBef>
                          <a:spcPts val="720"/>
                        </a:spcBef>
                        <a:spcAft>
                          <a:spcPts val="720"/>
                        </a:spcAft>
                      </a:pPr>
                      <a:r>
                        <a:rPr lang="nb-NO" sz="2400">
                          <a:effectLst/>
                          <a:latin typeface="Arial" panose="020B0604020202020204" pitchFamily="34" charset="0"/>
                          <a:cs typeface="Arial" panose="020B0604020202020204" pitchFamily="34" charset="0"/>
                        </a:rPr>
                        <a:t>25% - 35%</a:t>
                      </a:r>
                      <a:endParaRPr lang="x-none"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76557099"/>
                  </a:ext>
                </a:extLst>
              </a:tr>
              <a:tr h="465456">
                <a:tc>
                  <a:txBody>
                    <a:bodyPr/>
                    <a:lstStyle/>
                    <a:p>
                      <a:pPr algn="ctr">
                        <a:lnSpc>
                          <a:spcPct val="120000"/>
                        </a:lnSpc>
                        <a:spcBef>
                          <a:spcPts val="720"/>
                        </a:spcBef>
                        <a:spcAft>
                          <a:spcPts val="720"/>
                        </a:spcAft>
                      </a:pPr>
                      <a:r>
                        <a:rPr lang="vi-VN" sz="2400">
                          <a:effectLst/>
                          <a:latin typeface="Arial" panose="020B0604020202020204" pitchFamily="34" charset="0"/>
                          <a:cs typeface="Arial" panose="020B0604020202020204" pitchFamily="34" charset="0"/>
                        </a:rPr>
                        <a:t>Chất bột (Glucid)</a:t>
                      </a:r>
                      <a:endParaRPr lang="x-none"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fontAlgn="ctr">
                        <a:lnSpc>
                          <a:spcPct val="120000"/>
                        </a:lnSpc>
                        <a:spcBef>
                          <a:spcPts val="720"/>
                        </a:spcBef>
                        <a:spcAft>
                          <a:spcPts val="720"/>
                        </a:spcAft>
                      </a:pPr>
                      <a:r>
                        <a:rPr lang="vi-VN" sz="2400">
                          <a:effectLst/>
                          <a:latin typeface="Arial" panose="020B0604020202020204" pitchFamily="34" charset="0"/>
                          <a:cs typeface="Arial" panose="020B0604020202020204" pitchFamily="34" charset="0"/>
                        </a:rPr>
                        <a:t>47% - 50%</a:t>
                      </a:r>
                      <a:endParaRPr lang="x-none"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20000"/>
                        </a:lnSpc>
                        <a:spcBef>
                          <a:spcPts val="720"/>
                        </a:spcBef>
                        <a:spcAft>
                          <a:spcPts val="720"/>
                        </a:spcAft>
                      </a:pPr>
                      <a:r>
                        <a:rPr lang="nb-NO" sz="2400" dirty="0">
                          <a:effectLst/>
                          <a:latin typeface="Arial" panose="020B0604020202020204" pitchFamily="34" charset="0"/>
                          <a:cs typeface="Arial" panose="020B0604020202020204" pitchFamily="34" charset="0"/>
                        </a:rPr>
                        <a:t>52% - 60%</a:t>
                      </a:r>
                      <a:endParaRPr lang="x-none"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966463489"/>
                  </a:ext>
                </a:extLst>
              </a:tr>
            </a:tbl>
          </a:graphicData>
        </a:graphic>
      </p:graphicFrame>
    </p:spTree>
    <p:extLst>
      <p:ext uri="{BB962C8B-B14F-4D97-AF65-F5344CB8AC3E}">
        <p14:creationId xmlns:p14="http://schemas.microsoft.com/office/powerpoint/2010/main" val="48088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E2715A-4CB8-9D47-B5CD-63C93D4F51BF}"/>
              </a:ext>
            </a:extLst>
          </p:cNvPr>
          <p:cNvSpPr>
            <a:spLocks noGrp="1"/>
          </p:cNvSpPr>
          <p:nvPr>
            <p:ph type="title"/>
          </p:nvPr>
        </p:nvSpPr>
        <p:spPr>
          <a:xfrm>
            <a:off x="1041353" y="188259"/>
            <a:ext cx="10297554" cy="792256"/>
          </a:xfrm>
        </p:spPr>
        <p:txBody>
          <a:bodyPr>
            <a:normAutofit/>
          </a:bodyPr>
          <a:lstStyle/>
          <a:p>
            <a:pPr marL="457200" indent="-457200">
              <a:buFont typeface="Wingdings" pitchFamily="2" charset="2"/>
              <a:buChar char="v"/>
            </a:pPr>
            <a:r>
              <a:rPr lang="en-US" sz="2800" dirty="0" err="1">
                <a:solidFill>
                  <a:schemeClr val="tx2"/>
                </a:solidFill>
                <a:latin typeface="Times New Roman" panose="02020603050405020304" pitchFamily="18" charset="0"/>
                <a:cs typeface="Times New Roman" panose="02020603050405020304" pitchFamily="18" charset="0"/>
              </a:rPr>
              <a:t>Xây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dựng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phương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đảm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bảo</a:t>
            </a:r>
            <a:r>
              <a:rPr lang="en-US" sz="2800" dirty="0">
                <a:solidFill>
                  <a:schemeClr val="tx2"/>
                </a:solidFill>
                <a:latin typeface="Times New Roman" panose="02020603050405020304" pitchFamily="18" charset="0"/>
                <a:cs typeface="Times New Roman" panose="02020603050405020304" pitchFamily="18" charset="0"/>
              </a:rPr>
              <a:t> an </a:t>
            </a:r>
            <a:r>
              <a:rPr lang="en-US" sz="2800" dirty="0" err="1">
                <a:solidFill>
                  <a:schemeClr val="tx2"/>
                </a:solidFill>
                <a:latin typeface="Times New Roman" panose="02020603050405020304" pitchFamily="18" charset="0"/>
                <a:cs typeface="Times New Roman" panose="02020603050405020304" pitchFamily="18" charset="0"/>
              </a:rPr>
              <a:t>toàn</a:t>
            </a:r>
            <a:r>
              <a:rPr lang="en-US" sz="2800" dirty="0">
                <a:solidFill>
                  <a:schemeClr val="tx2"/>
                </a:solidFill>
                <a:latin typeface="Times New Roman" panose="02020603050405020304" pitchFamily="18" charset="0"/>
                <a:cs typeface="Times New Roman" panose="02020603050405020304" pitchFamily="18" charset="0"/>
              </a:rPr>
              <a:t> </a:t>
            </a:r>
            <a:endParaRPr lang="x-none" sz="2800"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D1CAD447-1D4C-B74A-95D0-ADDE36D127ED}"/>
              </a:ext>
            </a:extLst>
          </p:cNvPr>
          <p:cNvSpPr>
            <a:spLocks noGrp="1"/>
          </p:cNvSpPr>
          <p:nvPr>
            <p:ph idx="1"/>
          </p:nvPr>
        </p:nvSpPr>
        <p:spPr>
          <a:xfrm>
            <a:off x="163772" y="1078173"/>
            <a:ext cx="5568287" cy="5076968"/>
          </a:xfrm>
        </p:spPr>
        <p:txBody>
          <a:bodyPr>
            <a:noAutofit/>
          </a:bodyPr>
          <a:lstStyle/>
          <a:p>
            <a:pPr marL="0" indent="0">
              <a:lnSpc>
                <a:spcPct val="130000"/>
              </a:lnSpc>
              <a:buNone/>
            </a:pP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thiên</a:t>
            </a:r>
            <a:r>
              <a:rPr lang="en-US" dirty="0">
                <a:latin typeface="Times New Roman" panose="02020603050405020304" pitchFamily="18" charset="0"/>
                <a:cs typeface="Times New Roman" panose="02020603050405020304" pitchFamily="18" charset="0"/>
              </a:rPr>
              <a:t> tai;</a:t>
            </a:r>
            <a:endParaRPr lang="x-none" dirty="0">
              <a:latin typeface="Times New Roman" panose="02020603050405020304" pitchFamily="18" charset="0"/>
              <a:cs typeface="Times New Roman" panose="02020603050405020304" pitchFamily="18" charset="0"/>
            </a:endParaRPr>
          </a:p>
          <a:p>
            <a:pPr marL="0" indent="0">
              <a:lnSpc>
                <a:spcPct val="130000"/>
              </a:lnSpc>
              <a:buNone/>
            </a:pP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Phương</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án</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dự</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phòng</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phát</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hiện</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và</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xử</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lý</a:t>
            </a:r>
            <a:r>
              <a:rPr lang="en-US" dirty="0" smtClean="0">
                <a:solidFill>
                  <a:schemeClr val="accent1"/>
                </a:solidFill>
                <a:latin typeface="Times New Roman" panose="02020603050405020304" pitchFamily="18" charset="0"/>
                <a:cs typeface="Times New Roman" panose="02020603050405020304" pitchFamily="18" charset="0"/>
              </a:rPr>
              <a:t> tai </a:t>
            </a:r>
            <a:r>
              <a:rPr lang="en-US" dirty="0" err="1" smtClean="0">
                <a:solidFill>
                  <a:schemeClr val="accent1"/>
                </a:solidFill>
                <a:latin typeface="Times New Roman" panose="02020603050405020304" pitchFamily="18" charset="0"/>
                <a:cs typeface="Times New Roman" panose="02020603050405020304" pitchFamily="18" charset="0"/>
              </a:rPr>
              <a:t>nạn</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thương</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tích</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Thường</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xuyên</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kiểm</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tra</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hệ</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thống</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cơ</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sở</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vật</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chất</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thiết</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bị</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đồ</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dùng</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đồ</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chơi</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đồ</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chơi</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trong</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nhóm</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lớp</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đồ</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chơi</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ngoài</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trời</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nhằm</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phát</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hiện</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các</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yếu</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tố</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nguy</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cơ</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gây</a:t>
            </a:r>
            <a:r>
              <a:rPr lang="en-US" dirty="0" smtClean="0">
                <a:solidFill>
                  <a:schemeClr val="accent1"/>
                </a:solidFill>
                <a:latin typeface="Times New Roman" panose="02020603050405020304" pitchFamily="18" charset="0"/>
                <a:cs typeface="Times New Roman" panose="02020603050405020304" pitchFamily="18" charset="0"/>
              </a:rPr>
              <a:t> tai </a:t>
            </a:r>
            <a:r>
              <a:rPr lang="en-US" dirty="0" err="1" smtClean="0">
                <a:solidFill>
                  <a:schemeClr val="accent1"/>
                </a:solidFill>
                <a:latin typeface="Times New Roman" panose="02020603050405020304" pitchFamily="18" charset="0"/>
                <a:cs typeface="Times New Roman" panose="02020603050405020304" pitchFamily="18" charset="0"/>
              </a:rPr>
              <a:t>nạn</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thương</a:t>
            </a:r>
            <a:r>
              <a:rPr lang="en-US" dirty="0" smtClean="0">
                <a:solidFill>
                  <a:schemeClr val="accent1"/>
                </a:solidFill>
                <a:latin typeface="Times New Roman" panose="02020603050405020304" pitchFamily="18" charset="0"/>
                <a:cs typeface="Times New Roman" panose="02020603050405020304" pitchFamily="18" charset="0"/>
              </a:rPr>
              <a:t> </a:t>
            </a:r>
            <a:r>
              <a:rPr lang="en-US" dirty="0" err="1" smtClean="0">
                <a:solidFill>
                  <a:schemeClr val="accent1"/>
                </a:solidFill>
                <a:latin typeface="Times New Roman" panose="02020603050405020304" pitchFamily="18" charset="0"/>
                <a:cs typeface="Times New Roman" panose="02020603050405020304" pitchFamily="18" charset="0"/>
              </a:rPr>
              <a:t>tích</a:t>
            </a:r>
            <a:r>
              <a:rPr lang="en-US" dirty="0" smtClean="0">
                <a:solidFill>
                  <a:schemeClr val="accent1"/>
                </a:solidFill>
                <a:latin typeface="Times New Roman" panose="02020603050405020304" pitchFamily="18" charset="0"/>
                <a:cs typeface="Times New Roman" panose="02020603050405020304" pitchFamily="18" charset="0"/>
              </a:rPr>
              <a:t>. </a:t>
            </a:r>
          </a:p>
          <a:p>
            <a:pPr marL="0" indent="0">
              <a:lnSpc>
                <a:spcPct val="130000"/>
              </a:lnSpc>
              <a:buNone/>
            </a:pPr>
            <a:endParaRPr lang="en-US" dirty="0" smtClean="0">
              <a:latin typeface="Times New Roman" panose="02020603050405020304" pitchFamily="18" charset="0"/>
              <a:cs typeface="Times New Roman" panose="02020603050405020304" pitchFamily="18" charset="0"/>
            </a:endParaRPr>
          </a:p>
          <a:p>
            <a:pPr marL="0" indent="0">
              <a:lnSpc>
                <a:spcPct val="130000"/>
              </a:lnSpc>
              <a:buNone/>
            </a:pPr>
            <a:endParaRPr lang="x-none"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2059" y="1214650"/>
            <a:ext cx="5650173" cy="4237630"/>
          </a:xfrm>
          <a:prstGeom prst="rect">
            <a:avLst/>
          </a:prstGeom>
        </p:spPr>
      </p:pic>
      <p:sp>
        <p:nvSpPr>
          <p:cNvPr id="5" name="TextBox 4"/>
          <p:cNvSpPr txBox="1"/>
          <p:nvPr/>
        </p:nvSpPr>
        <p:spPr>
          <a:xfrm>
            <a:off x="6673754" y="5773003"/>
            <a:ext cx="3766782" cy="382138"/>
          </a:xfrm>
          <a:prstGeom prst="rect">
            <a:avLst/>
          </a:prstGeom>
          <a:noFill/>
        </p:spPr>
        <p:txBody>
          <a:bodyPr wrap="square" rtlCol="0">
            <a:spAutoFit/>
          </a:bodyPr>
          <a:lstStyle/>
          <a:p>
            <a:r>
              <a:rPr lang="en-US" dirty="0" err="1" smtClean="0"/>
              <a:t>Lưới</a:t>
            </a:r>
            <a:r>
              <a:rPr lang="en-US" dirty="0" smtClean="0"/>
              <a:t> </a:t>
            </a:r>
            <a:r>
              <a:rPr lang="en-US" dirty="0" err="1" smtClean="0"/>
              <a:t>bảo</a:t>
            </a:r>
            <a:r>
              <a:rPr lang="en-US" dirty="0" smtClean="0"/>
              <a:t> </a:t>
            </a:r>
            <a:r>
              <a:rPr lang="en-US" dirty="0" err="1" smtClean="0"/>
              <a:t>vệ</a:t>
            </a:r>
            <a:r>
              <a:rPr lang="en-US" dirty="0" smtClean="0"/>
              <a:t> ở </a:t>
            </a:r>
            <a:r>
              <a:rPr lang="en-US" dirty="0" err="1" smtClean="0"/>
              <a:t>nhóm</a:t>
            </a:r>
            <a:r>
              <a:rPr lang="en-US" dirty="0" smtClean="0"/>
              <a:t> </a:t>
            </a:r>
            <a:r>
              <a:rPr lang="en-US" dirty="0" err="1" smtClean="0"/>
              <a:t>lớp</a:t>
            </a:r>
            <a:r>
              <a:rPr lang="en-US" dirty="0" smtClean="0"/>
              <a:t> ĐLTT</a:t>
            </a:r>
            <a:endParaRPr lang="en-US" dirty="0"/>
          </a:p>
        </p:txBody>
      </p:sp>
    </p:spTree>
    <p:extLst>
      <p:ext uri="{BB962C8B-B14F-4D97-AF65-F5344CB8AC3E}">
        <p14:creationId xmlns:p14="http://schemas.microsoft.com/office/powerpoint/2010/main" val="376461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EF370C-0939-CA42-8431-A47F37BC4B29}"/>
              </a:ext>
            </a:extLst>
          </p:cNvPr>
          <p:cNvSpPr>
            <a:spLocks noGrp="1"/>
          </p:cNvSpPr>
          <p:nvPr>
            <p:ph idx="1"/>
          </p:nvPr>
        </p:nvSpPr>
        <p:spPr>
          <a:xfrm>
            <a:off x="473543" y="555810"/>
            <a:ext cx="11601916" cy="4229100"/>
          </a:xfrm>
        </p:spPr>
        <p:txBody>
          <a:bodyPr>
            <a:noAutofit/>
          </a:bodyPr>
          <a:lstStyle/>
          <a:p>
            <a:pPr>
              <a:lnSpc>
                <a:spcPct val="150000"/>
              </a:lnSpc>
              <a:buFont typeface="Wingdings" pitchFamily="2" charset="2"/>
              <a:buChar char="v"/>
            </a:pPr>
            <a:r>
              <a:rPr lang="en-US" dirty="0" err="1">
                <a:solidFill>
                  <a:schemeClr val="tx2"/>
                </a:solidFill>
                <a:latin typeface="Times New Roman" panose="02020603050405020304" pitchFamily="18" charset="0"/>
                <a:cs typeface="Times New Roman" panose="02020603050405020304" pitchFamily="18" charset="0"/>
              </a:rPr>
              <a:t>Tổ</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chức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thực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hiện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công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tác</a:t>
            </a:r>
            <a:r>
              <a:rPr lang="en-US" dirty="0">
                <a:solidFill>
                  <a:schemeClr val="tx2"/>
                </a:solidFill>
                <a:latin typeface="Times New Roman" panose="02020603050405020304" pitchFamily="18" charset="0"/>
                <a:cs typeface="Times New Roman" panose="02020603050405020304" pitchFamily="18" charset="0"/>
              </a:rPr>
              <a:t> y </a:t>
            </a:r>
            <a:r>
              <a:rPr lang="en-US" dirty="0" err="1">
                <a:solidFill>
                  <a:schemeClr val="tx2"/>
                </a:solidFill>
                <a:latin typeface="Times New Roman" panose="02020603050405020304" pitchFamily="18" charset="0"/>
                <a:cs typeface="Times New Roman" panose="02020603050405020304" pitchFamily="18" charset="0"/>
              </a:rPr>
              <a:t>tế</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trường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học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theo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quy</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định</a:t>
            </a:r>
            <a:r>
              <a:rPr lang="en-US" dirty="0">
                <a:solidFill>
                  <a:schemeClr val="tx2"/>
                </a:solidFill>
                <a:latin typeface="Times New Roman" panose="02020603050405020304" pitchFamily="18" charset="0"/>
                <a:cs typeface="Times New Roman" panose="02020603050405020304" pitchFamily="18" charset="0"/>
              </a:rPr>
              <a:t>.</a:t>
            </a:r>
          </a:p>
          <a:p>
            <a:pPr>
              <a:lnSpc>
                <a:spcPct val="150000"/>
              </a:lnSpc>
              <a:buFont typeface="Wingdings" pitchFamily="2" charset="2"/>
              <a:buChar char="v"/>
            </a:pPr>
            <a:r>
              <a:rPr lang="en-US" dirty="0" err="1">
                <a:solidFill>
                  <a:schemeClr val="tx2"/>
                </a:solidFill>
                <a:latin typeface="Times New Roman" panose="02020603050405020304" pitchFamily="18" charset="0"/>
                <a:cs typeface="Times New Roman" panose="02020603050405020304" pitchFamily="18" charset="0"/>
              </a:rPr>
              <a:t>Thực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hiện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biện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pháp</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phòng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ngừa</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bạo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lực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học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đường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Xây</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dựng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bộ</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quy</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tắc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ứng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xử</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văn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hóa</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trong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cơ</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sở</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giáo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dục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mầm</a:t>
            </a:r>
            <a:r>
              <a:rPr lang="en-US" dirty="0">
                <a:solidFill>
                  <a:schemeClr val="tx2"/>
                </a:solidFill>
                <a:latin typeface="Times New Roman" panose="02020603050405020304" pitchFamily="18" charset="0"/>
                <a:cs typeface="Times New Roman" panose="02020603050405020304" pitchFamily="18" charset="0"/>
              </a:rPr>
              <a:t> non </a:t>
            </a:r>
            <a:r>
              <a:rPr lang="en-US" dirty="0" err="1">
                <a:solidFill>
                  <a:schemeClr val="tx2"/>
                </a:solidFill>
                <a:latin typeface="Times New Roman" panose="02020603050405020304" pitchFamily="18" charset="0"/>
                <a:cs typeface="Times New Roman" panose="02020603050405020304" pitchFamily="18" charset="0"/>
              </a:rPr>
              <a:t>theo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quy</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định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thường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xuyên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tổ</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chức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kiểm</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tra</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giám</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sát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thu</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thập</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và</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xử</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lý</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thông</a:t>
            </a:r>
            <a:r>
              <a:rPr lang="en-US" dirty="0">
                <a:solidFill>
                  <a:schemeClr val="tx2"/>
                </a:solidFill>
                <a:latin typeface="Times New Roman" panose="02020603050405020304" pitchFamily="18" charset="0"/>
                <a:cs typeface="Times New Roman" panose="02020603050405020304" pitchFamily="18" charset="0"/>
              </a:rPr>
              <a:t> tin </a:t>
            </a:r>
            <a:r>
              <a:rPr lang="en-US" dirty="0" err="1">
                <a:solidFill>
                  <a:schemeClr val="tx2"/>
                </a:solidFill>
                <a:latin typeface="Times New Roman" panose="02020603050405020304" pitchFamily="18" charset="0"/>
                <a:cs typeface="Times New Roman" panose="02020603050405020304" pitchFamily="18" charset="0"/>
              </a:rPr>
              <a:t>liên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quan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đến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bạo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lực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học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đường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thiết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lập</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hệ</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thống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ghi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chép</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theo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dõi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giám</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sát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và</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hỗ</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trợ</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trẻ</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em</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có</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nguy</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cơ</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bị</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bạo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lực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và</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biện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pháp</a:t>
            </a:r>
            <a:r>
              <a:rPr lang="en-US" dirty="0">
                <a:solidFill>
                  <a:schemeClr val="tx2"/>
                </a:solidFill>
                <a:latin typeface="Times New Roman" panose="02020603050405020304" pitchFamily="18" charset="0"/>
                <a:cs typeface="Times New Roman" panose="02020603050405020304" pitchFamily="18" charset="0"/>
              </a:rPr>
              <a:t> can </a:t>
            </a:r>
            <a:r>
              <a:rPr lang="en-US" dirty="0" err="1">
                <a:solidFill>
                  <a:schemeClr val="tx2"/>
                </a:solidFill>
                <a:latin typeface="Times New Roman" panose="02020603050405020304" pitchFamily="18" charset="0"/>
                <a:cs typeface="Times New Roman" panose="02020603050405020304" pitchFamily="18" charset="0"/>
              </a:rPr>
              <a:t>thiệp</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khi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xảy</a:t>
            </a:r>
            <a:r>
              <a:rPr lang="en-US" dirty="0">
                <a:solidFill>
                  <a:schemeClr val="tx2"/>
                </a:solidFill>
                <a:latin typeface="Times New Roman" panose="02020603050405020304" pitchFamily="18" charset="0"/>
                <a:cs typeface="Times New Roman" panose="02020603050405020304" pitchFamily="18" charset="0"/>
              </a:rPr>
              <a:t> ra </a:t>
            </a:r>
            <a:r>
              <a:rPr lang="en-US" dirty="0" err="1">
                <a:solidFill>
                  <a:schemeClr val="tx2"/>
                </a:solidFill>
                <a:latin typeface="Times New Roman" panose="02020603050405020304" pitchFamily="18" charset="0"/>
                <a:cs typeface="Times New Roman" panose="02020603050405020304" pitchFamily="18" charset="0"/>
              </a:rPr>
              <a:t>bạo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lực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học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đường</a:t>
            </a:r>
            <a:r>
              <a:rPr lang="en-US" dirty="0">
                <a:solidFill>
                  <a:schemeClr val="tx2"/>
                </a:solidFill>
                <a:latin typeface="Times New Roman" panose="02020603050405020304" pitchFamily="18" charset="0"/>
                <a:cs typeface="Times New Roman" panose="02020603050405020304" pitchFamily="18" charset="0"/>
              </a:rPr>
              <a:t>.</a:t>
            </a:r>
            <a:endParaRPr lang="x-none" dirty="0">
              <a:solidFill>
                <a:schemeClr val="tx2"/>
              </a:solidFill>
              <a:latin typeface="Times New Roman" panose="02020603050405020304" pitchFamily="18" charset="0"/>
              <a:cs typeface="Times New Roman" panose="02020603050405020304" pitchFamily="18" charset="0"/>
            </a:endParaRPr>
          </a:p>
          <a:p>
            <a:pPr>
              <a:lnSpc>
                <a:spcPct val="150000"/>
              </a:lnSpc>
              <a:buFont typeface="Wingdings" pitchFamily="2" charset="2"/>
              <a:buChar char="v"/>
            </a:pPr>
            <a:r>
              <a:rPr lang="en-US" dirty="0">
                <a:solidFill>
                  <a:schemeClr val="tx2"/>
                </a:solidFill>
                <a:latin typeface="Times New Roman" panose="02020603050405020304" pitchFamily="18" charset="0"/>
                <a:cs typeface="Times New Roman" panose="02020603050405020304" pitchFamily="18" charset="0"/>
              </a:rPr>
              <a:t>Ban </a:t>
            </a:r>
            <a:r>
              <a:rPr lang="en-US" dirty="0" err="1">
                <a:solidFill>
                  <a:schemeClr val="tx2"/>
                </a:solidFill>
                <a:latin typeface="Times New Roman" panose="02020603050405020304" pitchFamily="18" charset="0"/>
                <a:cs typeface="Times New Roman" panose="02020603050405020304" pitchFamily="18" charset="0"/>
              </a:rPr>
              <a:t>Giám</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hiệu</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tăng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cường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công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kiểm</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tra</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việc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thực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hiện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quy</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định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về</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môi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trường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giáo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dục</a:t>
            </a:r>
            <a:r>
              <a:rPr lang="en-US" dirty="0">
                <a:solidFill>
                  <a:schemeClr val="tx2"/>
                </a:solidFill>
                <a:latin typeface="Times New Roman" panose="02020603050405020304" pitchFamily="18" charset="0"/>
                <a:cs typeface="Times New Roman" panose="02020603050405020304" pitchFamily="18" charset="0"/>
              </a:rPr>
              <a:t> an </a:t>
            </a:r>
            <a:r>
              <a:rPr lang="en-US" dirty="0" err="1">
                <a:solidFill>
                  <a:schemeClr val="tx2"/>
                </a:solidFill>
                <a:latin typeface="Times New Roman" panose="02020603050405020304" pitchFamily="18" charset="0"/>
                <a:cs typeface="Times New Roman" panose="02020603050405020304" pitchFamily="18" charset="0"/>
              </a:rPr>
              <a:t>toàn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lành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mạnh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thân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thiện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phòng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chống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bạo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lực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học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đường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theo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quy</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định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tại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Nghị</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định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số</a:t>
            </a:r>
            <a:r>
              <a:rPr lang="en-US" dirty="0">
                <a:solidFill>
                  <a:schemeClr val="tx2"/>
                </a:solidFill>
                <a:latin typeface="Times New Roman" panose="02020603050405020304" pitchFamily="18" charset="0"/>
                <a:cs typeface="Times New Roman" panose="02020603050405020304" pitchFamily="18" charset="0"/>
              </a:rPr>
              <a:t> 80/2017/NĐ-CP.</a:t>
            </a:r>
            <a:endParaRPr lang="x-none" dirty="0">
              <a:solidFill>
                <a:schemeClr val="tx2"/>
              </a:solidFill>
              <a:latin typeface="Times New Roman" panose="02020603050405020304" pitchFamily="18" charset="0"/>
              <a:cs typeface="Times New Roman" panose="02020603050405020304" pitchFamily="18" charset="0"/>
            </a:endParaRPr>
          </a:p>
          <a:p>
            <a:pPr>
              <a:lnSpc>
                <a:spcPct val="150000"/>
              </a:lnSpc>
              <a:buFont typeface="Wingdings" pitchFamily="2" charset="2"/>
              <a:buChar char="v"/>
            </a:pPr>
            <a:endParaRPr lang="x-none"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56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
            </a:r>
            <a:br>
              <a:rPr lang="en-US" dirty="0" smtClean="0">
                <a:latin typeface="Times New Roman" panose="02020603050405020304" pitchFamily="18" charset="0"/>
                <a:ea typeface="Calibri" panose="020F0502020204030204" pitchFamily="34" charset="0"/>
                <a:cs typeface="Times New Roman" panose="02020603050405020304" pitchFamily="18" charset="0"/>
              </a:rPr>
            </a:br>
            <a:r>
              <a:rPr lang="en-US"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số</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lưu</a:t>
            </a:r>
            <a:r>
              <a:rPr lang="en-US" dirty="0" smtClean="0">
                <a:latin typeface="Times New Roman" panose="02020603050405020304" pitchFamily="18" charset="0"/>
                <a:ea typeface="Calibri" panose="020F0502020204030204" pitchFamily="34" charset="0"/>
                <a:cs typeface="Times New Roman" panose="02020603050405020304" pitchFamily="18" charset="0"/>
              </a:rPr>
              <a:t> ý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việc</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thực</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hiện</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công</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tác</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bảo</a:t>
            </a:r>
            <a:r>
              <a:rPr lang="en-US" dirty="0" smtClean="0">
                <a:latin typeface="Times New Roman" panose="02020603050405020304" pitchFamily="18" charset="0"/>
                <a:ea typeface="Calibri" panose="020F0502020204030204" pitchFamily="34" charset="0"/>
                <a:cs typeface="Times New Roman" panose="02020603050405020304" pitchFamily="18" charset="0"/>
              </a:rPr>
              <a:t> an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toàn</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cho</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trẻ</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3" name="Content Placeholder 2"/>
          <p:cNvSpPr>
            <a:spLocks noGrp="1"/>
          </p:cNvSpPr>
          <p:nvPr>
            <p:ph idx="1"/>
          </p:nvPr>
        </p:nvSpPr>
        <p:spPr/>
        <p:txBody>
          <a:bodyPr>
            <a:normAutofit lnSpcReduction="10000"/>
          </a:bodyPr>
          <a:lstStyle/>
          <a:p>
            <a:pPr marL="0" marR="0" algn="just">
              <a:lnSpc>
                <a:spcPct val="120000"/>
              </a:lnSpc>
              <a:spcBef>
                <a:spcPts val="720"/>
              </a:spcBef>
              <a:spcAft>
                <a:spcPts val="720"/>
              </a:spcAft>
            </a:pP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Cổng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sắt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bảo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định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kì</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đảm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bảo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hoạt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tốt</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sân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luôn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bằng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phẳng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trơn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trượt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mấp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mô</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Phân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tách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rõ</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vực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phép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lưu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xe</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cộ</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vực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cấm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lưu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xe</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cộ</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tránh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xảy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chạm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với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trẻ</a:t>
            </a:r>
            <a:r>
              <a:rPr lang="en-US" dirty="0" smtClean="0">
                <a:latin typeface="Times New Roman" panose="02020603050405020304" pitchFamily="18" charset="0"/>
                <a:ea typeface="Calibri" panose="020F0502020204030204" pitchFamily="34" charset="0"/>
                <a:cs typeface="Times New Roman" panose="02020603050405020304" pitchFamily="18" charset="0"/>
              </a:rPr>
              <a:t>.</a:t>
            </a:r>
          </a:p>
          <a:p>
            <a:pPr marL="0" algn="just">
              <a:lnSpc>
                <a:spcPct val="120000"/>
              </a:lnSpc>
              <a:spcBef>
                <a:spcPts val="720"/>
              </a:spcBef>
              <a:spcAft>
                <a:spcPts val="72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Chuẩn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bị</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án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chuẩn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bị</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đối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với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thiên</a:t>
            </a:r>
            <a:r>
              <a:rPr lang="en-US" dirty="0">
                <a:latin typeface="Times New Roman" panose="02020603050405020304" pitchFamily="18" charset="0"/>
                <a:ea typeface="Calibri" panose="020F0502020204030204" pitchFamily="34" charset="0"/>
                <a:cs typeface="Times New Roman" panose="02020603050405020304" pitchFamily="18" charset="0"/>
              </a:rPr>
              <a:t> tai: </a:t>
            </a:r>
            <a:r>
              <a:rPr lang="en-US" dirty="0" err="1">
                <a:latin typeface="Times New Roman" panose="02020603050405020304" pitchFamily="18" charset="0"/>
                <a:ea typeface="Calibri" panose="020F0502020204030204" pitchFamily="34" charset="0"/>
                <a:cs typeface="Times New Roman" panose="02020603050405020304" pitchFamily="18" charset="0"/>
              </a:rPr>
              <a:t>Cây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xanh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cắt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tỉa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cành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mùa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mưa</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chặn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bao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cửa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tránh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đập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cố</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kèo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cột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đảm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bảo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hệ</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thống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loa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thông</a:t>
            </a:r>
            <a:r>
              <a:rPr lang="en-US" dirty="0">
                <a:latin typeface="Times New Roman" panose="02020603050405020304" pitchFamily="18" charset="0"/>
                <a:ea typeface="Calibri" panose="020F0502020204030204" pitchFamily="34" charset="0"/>
                <a:cs typeface="Times New Roman" panose="02020603050405020304" pitchFamily="18" charset="0"/>
              </a:rPr>
              <a:t> tin </a:t>
            </a:r>
            <a:r>
              <a:rPr lang="en-US" dirty="0" err="1">
                <a:latin typeface="Times New Roman" panose="02020603050405020304" pitchFamily="18" charset="0"/>
                <a:ea typeface="Calibri" panose="020F0502020204030204" pitchFamily="34" charset="0"/>
                <a:cs typeface="Times New Roman" panose="02020603050405020304" pitchFamily="18" charset="0"/>
              </a:rPr>
              <a:t>liên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cảnh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báo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hoạt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tốt</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marL="0" algn="just">
              <a:lnSpc>
                <a:spcPct val="120000"/>
              </a:lnSpc>
              <a:spcBef>
                <a:spcPts val="720"/>
              </a:spcBef>
              <a:spcAft>
                <a:spcPts val="72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cửa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cầu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thang</a:t>
            </a: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cửa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máy</a:t>
            </a:r>
            <a:r>
              <a:rPr lang="en-US">
                <a:latin typeface="Times New Roman" panose="02020603050405020304" pitchFamily="18" charset="0"/>
                <a:ea typeface="Calibri" panose="020F0502020204030204" pitchFamily="34" charset="0"/>
                <a:cs typeface="Times New Roman" panose="02020603050405020304" pitchFamily="18" charset="0"/>
              </a:rPr>
              <a:t> </a:t>
            </a:r>
            <a:r>
              <a:rPr lang="en-US" smtClean="0">
                <a:latin typeface="Times New Roman" panose="02020603050405020304" pitchFamily="18" charset="0"/>
                <a:ea typeface="Calibri" panose="020F0502020204030204" pitchFamily="34" charset="0"/>
                <a:cs typeface="Times New Roman" panose="02020603050405020304" pitchFamily="18" charset="0"/>
              </a:rPr>
              <a:t>phải</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chặn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lối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thoát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hiểm</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marL="0" algn="just">
              <a:lnSpc>
                <a:spcPct val="120000"/>
              </a:lnSpc>
              <a:spcBef>
                <a:spcPts val="720"/>
              </a:spcBef>
              <a:spcAft>
                <a:spcPts val="72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2338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an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3" name="Content Placeholder 2"/>
          <p:cNvSpPr>
            <a:spLocks noGrp="1"/>
          </p:cNvSpPr>
          <p:nvPr>
            <p:ph idx="1"/>
          </p:nvPr>
        </p:nvSpPr>
        <p:spPr/>
        <p:txBody>
          <a:bodyPr>
            <a:normAutofit fontScale="92500"/>
          </a:bodyPr>
          <a:lstStyle/>
          <a:p>
            <a:pPr marL="0" marR="0" algn="just">
              <a:lnSpc>
                <a:spcPct val="120000"/>
              </a:lnSpc>
              <a:spcBef>
                <a:spcPts val="720"/>
              </a:spcBef>
              <a:spcAft>
                <a:spcPts val="72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mở</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tối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khe</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cửa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chớp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cửa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sổ</a:t>
            </a:r>
            <a:r>
              <a:rPr lang="en-US" sz="2600" dirty="0">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sở</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mầm</a:t>
            </a:r>
            <a:r>
              <a:rPr lang="en-US" sz="2600" dirty="0">
                <a:latin typeface="Times New Roman" panose="02020603050405020304" pitchFamily="18" charset="0"/>
                <a:ea typeface="Calibri" panose="020F0502020204030204" pitchFamily="34" charset="0"/>
                <a:cs typeface="Times New Roman" panose="02020603050405020304" pitchFamily="18" charset="0"/>
              </a:rPr>
              <a:t> non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600" dirty="0">
                <a:latin typeface="Times New Roman" panose="02020603050405020304" pitchFamily="18" charset="0"/>
                <a:ea typeface="Calibri" panose="020F0502020204030204" pitchFamily="34" charset="0"/>
                <a:cs typeface="Times New Roman" panose="02020603050405020304" pitchFamily="18" charset="0"/>
              </a:rPr>
              <a:t> 12 cm,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rộng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chui</a:t>
            </a:r>
            <a:r>
              <a:rPr lang="en-US" sz="2600" dirty="0">
                <a:latin typeface="Times New Roman" panose="02020603050405020304" pitchFamily="18" charset="0"/>
                <a:ea typeface="Calibri" panose="020F0502020204030204" pitchFamily="34" charset="0"/>
                <a:cs typeface="Times New Roman" panose="02020603050405020304" pitchFamily="18" charset="0"/>
              </a:rPr>
              <a:t> qua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rơi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xuống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latin typeface="Times New Roman" panose="02020603050405020304" pitchFamily="18" charset="0"/>
                <a:ea typeface="Calibri" panose="020F0502020204030204" pitchFamily="34" charset="0"/>
                <a:cs typeface="Times New Roman" panose="02020603050405020304" pitchFamily="18" charset="0"/>
              </a:rPr>
              <a:t> an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vịn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thang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lan</a:t>
            </a:r>
            <a:r>
              <a:rPr lang="en-US" sz="2600" dirty="0">
                <a:latin typeface="Times New Roman" panose="02020603050405020304" pitchFamily="18" charset="0"/>
                <a:ea typeface="Calibri" panose="020F0502020204030204" pitchFamily="34" charset="0"/>
                <a:cs typeface="Times New Roman" panose="02020603050405020304" pitchFamily="18" charset="0"/>
              </a:rPr>
              <a:t> can ban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Bố</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vịn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thang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600" dirty="0">
                <a:latin typeface="Times New Roman" panose="02020603050405020304" pitchFamily="18" charset="0"/>
                <a:ea typeface="Calibri" panose="020F0502020204030204" pitchFamily="34" charset="0"/>
                <a:cs typeface="Times New Roman" panose="02020603050405020304" pitchFamily="18" charset="0"/>
              </a:rPr>
              <a:t> 0,5 m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600" dirty="0">
                <a:latin typeface="Times New Roman" panose="02020603050405020304" pitchFamily="18" charset="0"/>
                <a:ea typeface="Calibri" panose="020F0502020204030204" pitchFamily="34" charset="0"/>
                <a:cs typeface="Times New Roman" panose="02020603050405020304" pitchFamily="18" charset="0"/>
              </a:rPr>
              <a:t> 0,6 m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bậc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thang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vịn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Lan</a:t>
            </a:r>
            <a:r>
              <a:rPr lang="en-US" sz="2600" dirty="0">
                <a:latin typeface="Times New Roman" panose="02020603050405020304" pitchFamily="18" charset="0"/>
                <a:ea typeface="Calibri" panose="020F0502020204030204" pitchFamily="34" charset="0"/>
                <a:cs typeface="Times New Roman" panose="02020603050405020304" pitchFamily="18" charset="0"/>
              </a:rPr>
              <a:t> can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thang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thấp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600" dirty="0">
                <a:latin typeface="Times New Roman" panose="02020603050405020304" pitchFamily="18" charset="0"/>
                <a:ea typeface="Calibri" panose="020F0502020204030204" pitchFamily="34" charset="0"/>
                <a:cs typeface="Times New Roman" panose="02020603050405020304" pitchFamily="18" charset="0"/>
              </a:rPr>
              <a:t> 0,9 m.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Lan</a:t>
            </a:r>
            <a:r>
              <a:rPr lang="en-US" sz="2600" dirty="0">
                <a:latin typeface="Times New Roman" panose="02020603050405020304" pitchFamily="18" charset="0"/>
                <a:ea typeface="Calibri" panose="020F0502020204030204" pitchFamily="34" charset="0"/>
                <a:cs typeface="Times New Roman" panose="02020603050405020304" pitchFamily="18" charset="0"/>
              </a:rPr>
              <a:t> can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chấn</a:t>
            </a:r>
            <a:r>
              <a:rPr lang="en-US" sz="2600" dirty="0">
                <a:latin typeface="Times New Roman" panose="02020603050405020304" pitchFamily="18" charset="0"/>
                <a:ea typeface="Calibri" panose="020F0502020204030204" pitchFamily="34" charset="0"/>
                <a:cs typeface="Times New Roman" panose="02020603050405020304" pitchFamily="18" charset="0"/>
              </a:rPr>
              <a:t> song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chắn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đứng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600" dirty="0">
                <a:latin typeface="Times New Roman" panose="02020603050405020304" pitchFamily="18" charset="0"/>
                <a:ea typeface="Calibri" panose="020F0502020204030204" pitchFamily="34" charset="0"/>
                <a:cs typeface="Times New Roman" panose="02020603050405020304" pitchFamily="18" charset="0"/>
              </a:rPr>
              <a:t> 0,1 m.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phép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latin typeface="Times New Roman" panose="02020603050405020304" pitchFamily="18" charset="0"/>
                <a:ea typeface="Calibri" panose="020F0502020204030204" pitchFamily="34" charset="0"/>
                <a:cs typeface="Times New Roman" panose="02020603050405020304" pitchFamily="18" charset="0"/>
              </a:rPr>
              <a:t> chia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ngang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188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an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3" name="Content Placeholder 2"/>
          <p:cNvSpPr>
            <a:spLocks noGrp="1"/>
          </p:cNvSpPr>
          <p:nvPr>
            <p:ph idx="1"/>
          </p:nvPr>
        </p:nvSpPr>
        <p:spPr/>
        <p:txBody>
          <a:bodyPr>
            <a:normAutofit fontScale="92500"/>
          </a:bodyPr>
          <a:lstStyle/>
          <a:p>
            <a:pPr marL="0" marR="0" algn="just">
              <a:lnSpc>
                <a:spcPct val="120000"/>
              </a:lnSpc>
              <a:spcBef>
                <a:spcPts val="720"/>
              </a:spcBef>
              <a:spcAft>
                <a:spcPts val="72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Vách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kính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suốt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dấu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Ổ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cắm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600" dirty="0">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tầm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600" dirty="0">
                <a:latin typeface="Times New Roman" panose="02020603050405020304" pitchFamily="18" charset="0"/>
                <a:ea typeface="Calibri" panose="020F0502020204030204" pitchFamily="34" charset="0"/>
                <a:cs typeface="Times New Roman" panose="02020603050405020304" pitchFamily="18" charset="0"/>
              </a:rPr>
              <a:t> 1 m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nút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bịt</a:t>
            </a:r>
            <a:r>
              <a:rPr lang="en-US" sz="2600" dirty="0">
                <a:latin typeface="Times New Roman" panose="02020603050405020304" pitchFamily="18" charset="0"/>
                <a:ea typeface="Calibri" panose="020F0502020204030204" pitchFamily="34" charset="0"/>
                <a:cs typeface="Times New Roman" panose="02020603050405020304" pitchFamily="18" charset="0"/>
              </a:rPr>
              <a:t> an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tủ</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kệ</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600" dirty="0">
                <a:latin typeface="Times New Roman" panose="02020603050405020304" pitchFamily="18" charset="0"/>
                <a:ea typeface="Calibri" panose="020F0502020204030204" pitchFamily="34" charset="0"/>
                <a:cs typeface="Times New Roman" panose="02020603050405020304" pitchFamily="18" charset="0"/>
              </a:rPr>
              <a:t> 1,5 m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vít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tường</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Tủ</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kệ</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chiếu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thảm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thước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latin typeface="Times New Roman" panose="02020603050405020304" pitchFamily="18" charset="0"/>
                <a:ea typeface="Calibri" panose="020F0502020204030204" pitchFamily="34" charset="0"/>
                <a:cs typeface="Times New Roman" panose="02020603050405020304" pitchFamily="18" charset="0"/>
              </a:rPr>
              <a:t> an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nhọn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cạnh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bọc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góc</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ghế</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nhẵn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góc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nhọn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nhọn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nhô</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ra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GDĐT,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Khoa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600" dirty="0">
                <a:latin typeface="Times New Roman" panose="02020603050405020304" pitchFamily="18" charset="0"/>
                <a:ea typeface="Calibri" panose="020F0502020204030204" pitchFamily="34" charset="0"/>
                <a:cs typeface="Times New Roman" panose="02020603050405020304" pitchFamily="18" charset="0"/>
              </a:rPr>
              <a:t> Y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1085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an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3" name="Content Placeholder 2"/>
          <p:cNvSpPr>
            <a:spLocks noGrp="1"/>
          </p:cNvSpPr>
          <p:nvPr>
            <p:ph idx="1"/>
          </p:nvPr>
        </p:nvSpPr>
        <p:spPr/>
        <p:txBody>
          <a:bodyPr>
            <a:normAutofit fontScale="92500" lnSpcReduction="20000"/>
          </a:bodyPr>
          <a:lstStyle/>
          <a:p>
            <a:pPr marL="0" marR="0" algn="just">
              <a:lnSpc>
                <a:spcPct val="120000"/>
              </a:lnSpc>
              <a:spcBef>
                <a:spcPts val="720"/>
              </a:spcBef>
              <a:spcAft>
                <a:spcPts val="72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600" dirty="0">
                <a:latin typeface="Times New Roman" panose="02020603050405020304" pitchFamily="18" charset="0"/>
                <a:ea typeface="Calibri" panose="020F0502020204030204" pitchFamily="34" charset="0"/>
                <a:cs typeface="Times New Roman" panose="02020603050405020304" pitchFamily="18" charset="0"/>
              </a:rPr>
              <a:t> di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góc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hạn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tối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cản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600" dirty="0">
                <a:latin typeface="Times New Roman" panose="02020603050405020304" pitchFamily="18" charset="0"/>
                <a:ea typeface="Calibri" panose="020F0502020204030204" pitchFamily="34" charset="0"/>
                <a:cs typeface="Times New Roman" panose="02020603050405020304" pitchFamily="18" charset="0"/>
              </a:rPr>
              <a:t> di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dàng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góc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chạm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cạnh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góc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nhọn</a:t>
            </a:r>
            <a:r>
              <a:rPr lang="en-US" sz="2600" dirty="0">
                <a:latin typeface="Times New Roman" panose="02020603050405020304" pitchFamily="18" charset="0"/>
                <a:ea typeface="Calibri" panose="020F0502020204030204" pitchFamily="34" charset="0"/>
                <a:cs typeface="Times New Roman" panose="02020603050405020304" pitchFamily="18" charset="0"/>
              </a:rPr>
              <a:t> hay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xoay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đổ</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đinh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ghim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hột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hạt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mũi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miệng</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nắp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ghi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nhãn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hiểm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600" dirty="0">
                <a:latin typeface="Times New Roman" panose="02020603050405020304" pitchFamily="18" charset="0"/>
                <a:ea typeface="Calibri" panose="020F0502020204030204" pitchFamily="34" charset="0"/>
                <a:cs typeface="Times New Roman" panose="02020603050405020304" pitchFamily="18" charset="0"/>
              </a:rPr>
              <a:t> tai,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mũi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miệng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sơn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hột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hạt</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61422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548" y="313899"/>
            <a:ext cx="11145612" cy="6264322"/>
          </a:xfrm>
          <a:prstGeom prst="rect">
            <a:avLst/>
          </a:prstGeom>
        </p:spPr>
      </p:pic>
    </p:spTree>
    <p:extLst>
      <p:ext uri="{BB962C8B-B14F-4D97-AF65-F5344CB8AC3E}">
        <p14:creationId xmlns:p14="http://schemas.microsoft.com/office/powerpoint/2010/main" val="353896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8E856A6-EEBF-BC4C-99A6-7CA30F712C64}"/>
              </a:ext>
            </a:extLst>
          </p:cNvPr>
          <p:cNvSpPr/>
          <p:nvPr/>
        </p:nvSpPr>
        <p:spPr>
          <a:xfrm>
            <a:off x="537882" y="899646"/>
            <a:ext cx="10757647" cy="3332451"/>
          </a:xfrm>
          <a:prstGeom prst="rect">
            <a:avLst/>
          </a:prstGeom>
        </p:spPr>
        <p:txBody>
          <a:bodyPr wrap="square">
            <a:spAutoFit/>
          </a:bodyPr>
          <a:lstStyle/>
          <a:p>
            <a:pPr algn="just">
              <a:lnSpc>
                <a:spcPct val="150000"/>
              </a:lnSpc>
              <a:spcBef>
                <a:spcPts val="720"/>
              </a:spcBef>
              <a:spcAft>
                <a:spcPts val="720"/>
              </a:spcAft>
            </a:pP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Khẩu</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phần</a:t>
            </a:r>
            <a:r>
              <a:rPr lang="pt-BR"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đạt</a:t>
            </a:r>
            <a:r>
              <a:rPr lang="pt-BR"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tối</a:t>
            </a:r>
            <a:r>
              <a:rPr lang="pt-BR"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ưu</a:t>
            </a:r>
            <a:r>
              <a:rPr lang="pt-BR"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cân</a:t>
            </a:r>
            <a:r>
              <a:rPr lang="pt-BR"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pt-BR"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pt-BR"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pt-BR"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pt-BR"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dinh</a:t>
            </a:r>
            <a:r>
              <a:rPr lang="pt-BR"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dưỡng</a:t>
            </a:r>
            <a:endParaRPr lang="x-none"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18770" algn="just">
              <a:lnSpc>
                <a:spcPct val="150000"/>
              </a:lnSpc>
              <a:spcBef>
                <a:spcPts val="720"/>
              </a:spcBef>
              <a:spcAft>
                <a:spcPts val="720"/>
              </a:spcAft>
            </a:pP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lệ</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2400" dirty="0">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đạm</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đạm</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khuyến</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nghị</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60%</a:t>
            </a:r>
            <a:endParaRPr lang="x-none" sz="2400" dirty="0">
              <a:latin typeface="Arial" panose="020B0604020202020204" pitchFamily="34" charset="0"/>
              <a:ea typeface="Calibri" panose="020F0502020204030204" pitchFamily="34" charset="0"/>
              <a:cs typeface="Arial" panose="020B0604020202020204" pitchFamily="34" charset="0"/>
            </a:endParaRPr>
          </a:p>
          <a:p>
            <a:pPr marL="318770" algn="just">
              <a:lnSpc>
                <a:spcPct val="150000"/>
              </a:lnSpc>
              <a:spcBef>
                <a:spcPts val="720"/>
              </a:spcBef>
              <a:spcAft>
                <a:spcPts val="720"/>
              </a:spcAft>
            </a:pP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lệ</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2400" dirty="0">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béo</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béo</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khuyến</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nghị</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2400" dirty="0">
                <a:solidFill>
                  <a:srgbClr val="000000"/>
                </a:solidFill>
                <a:latin typeface="Arial" panose="020B0604020202020204" pitchFamily="34" charset="0"/>
                <a:ea typeface="Calibri" panose="020F0502020204030204" pitchFamily="34" charset="0"/>
                <a:cs typeface="Arial" panose="020B0604020202020204" pitchFamily="34" charset="0"/>
              </a:rPr>
              <a:t>70% và 30%.</a:t>
            </a:r>
            <a:endParaRPr lang="x-none" sz="2400" dirty="0">
              <a:latin typeface="Arial" panose="020B0604020202020204" pitchFamily="34" charset="0"/>
              <a:ea typeface="Calibri" panose="020F0502020204030204" pitchFamily="34" charset="0"/>
              <a:cs typeface="Arial" panose="020B0604020202020204" pitchFamily="34" charset="0"/>
            </a:endParaRPr>
          </a:p>
          <a:p>
            <a:pPr marL="318770" algn="just">
              <a:lnSpc>
                <a:spcPct val="150000"/>
              </a:lnSpc>
              <a:spcBef>
                <a:spcPts val="720"/>
              </a:spcBef>
              <a:spcAft>
                <a:spcPts val="720"/>
              </a:spcAft>
            </a:pP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Đảm</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bảo</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tối</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ưu</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2400" dirty="0">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vitamin</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va</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chất</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khoáng</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C, A,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B</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sắt</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kẽm</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2400" dirty="0" err="1">
                <a:solidFill>
                  <a:srgbClr val="000000"/>
                </a:solidFill>
                <a:latin typeface="Arial" panose="020B0604020202020204" pitchFamily="34" charset="0"/>
                <a:ea typeface="Calibri" panose="020F0502020204030204" pitchFamily="34" charset="0"/>
                <a:cs typeface="Arial" panose="020B0604020202020204" pitchFamily="34" charset="0"/>
              </a:rPr>
              <a:t>iod</a:t>
            </a: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x-none"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764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a:extLst>
              <a:ext uri="{FF2B5EF4-FFF2-40B4-BE49-F238E27FC236}">
                <a16:creationId xmlns:a16="http://schemas.microsoft.com/office/drawing/2014/main" xmlns="" id="{4AD45BE0-DFC2-2F47-BD4B-7F88D8017883}"/>
              </a:ext>
            </a:extLst>
          </p:cNvPr>
          <p:cNvSpPr>
            <a:spLocks noChangeArrowheads="1"/>
          </p:cNvSpPr>
          <p:nvPr/>
        </p:nvSpPr>
        <p:spPr bwMode="auto">
          <a:xfrm>
            <a:off x="479612" y="499246"/>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lvl="0"/>
            <a:r>
              <a:rPr lang="pt-BR" sz="2800" dirty="0" smtClean="0">
                <a:solidFill>
                  <a:srgbClr val="002060"/>
                </a:solidFill>
                <a:effectLst/>
                <a:latin typeface="Arial" panose="020B0604020202020204" pitchFamily="34" charset="0"/>
                <a:cs typeface="Arial" panose="020B0604020202020204" pitchFamily="34" charset="0"/>
              </a:rPr>
              <a:t>Sử </a:t>
            </a:r>
            <a:r>
              <a:rPr lang="pt-BR" sz="2800" dirty="0">
                <a:solidFill>
                  <a:srgbClr val="002060"/>
                </a:solidFill>
                <a:effectLst/>
                <a:latin typeface="Arial" panose="020B0604020202020204" pitchFamily="34" charset="0"/>
                <a:cs typeface="Arial" panose="020B0604020202020204" pitchFamily="34" charset="0"/>
              </a:rPr>
              <a:t>dụng thực </a:t>
            </a:r>
            <a:r>
              <a:rPr lang="pt-BR" sz="2800" dirty="0" smtClean="0">
                <a:solidFill>
                  <a:srgbClr val="002060"/>
                </a:solidFill>
                <a:effectLst/>
                <a:latin typeface="Arial" panose="020B0604020202020204" pitchFamily="34" charset="0"/>
                <a:cs typeface="Arial" panose="020B0604020202020204" pitchFamily="34" charset="0"/>
              </a:rPr>
              <a:t>phẩm</a:t>
            </a:r>
            <a:endParaRPr lang="x-none" sz="2800" dirty="0">
              <a:solidFill>
                <a:srgbClr val="002060"/>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2499A9DD-9CF7-2E46-B939-37AD51D2A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976" y="1280548"/>
            <a:ext cx="4660153" cy="4660153"/>
          </a:xfrm>
          <a:prstGeom prst="rect">
            <a:avLst/>
          </a:prstGeom>
        </p:spPr>
      </p:pic>
      <p:sp>
        <p:nvSpPr>
          <p:cNvPr id="2" name="TextBox 1"/>
          <p:cNvSpPr txBox="1"/>
          <p:nvPr/>
        </p:nvSpPr>
        <p:spPr>
          <a:xfrm>
            <a:off x="200212" y="1280548"/>
            <a:ext cx="5648233" cy="5755422"/>
          </a:xfrm>
          <a:prstGeom prst="rect">
            <a:avLst/>
          </a:prstGeom>
          <a:noFill/>
        </p:spPr>
        <p:txBody>
          <a:bodyPr wrap="square" rtlCol="0">
            <a:spAutoFit/>
          </a:bodyPr>
          <a:lstStyle/>
          <a:p>
            <a:pPr algn="just"/>
            <a:r>
              <a:rPr lang="pt-BR" sz="2400" dirty="0" smtClean="0">
                <a:solidFill>
                  <a:srgbClr val="002060"/>
                </a:solidFill>
                <a:latin typeface="Arial" panose="020B0604020202020204" pitchFamily="34" charset="0"/>
                <a:cs typeface="Arial" panose="020B0604020202020204" pitchFamily="34" charset="0"/>
              </a:rPr>
              <a:t>- Sử </a:t>
            </a:r>
            <a:r>
              <a:rPr lang="pt-BR" sz="2400" dirty="0">
                <a:solidFill>
                  <a:srgbClr val="002060"/>
                </a:solidFill>
                <a:latin typeface="Arial" panose="020B0604020202020204" pitchFamily="34" charset="0"/>
                <a:cs typeface="Arial" panose="020B0604020202020204" pitchFamily="34" charset="0"/>
              </a:rPr>
              <a:t>dụng thực phẩm đa </a:t>
            </a:r>
            <a:r>
              <a:rPr lang="pt-BR" sz="2400" dirty="0" smtClean="0">
                <a:solidFill>
                  <a:srgbClr val="002060"/>
                </a:solidFill>
                <a:latin typeface="Arial" panose="020B0604020202020204" pitchFamily="34" charset="0"/>
                <a:cs typeface="Arial" panose="020B0604020202020204" pitchFamily="34" charset="0"/>
              </a:rPr>
              <a:t>dạng: </a:t>
            </a:r>
            <a:r>
              <a:rPr lang="en-US"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Có</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đầy</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đủ</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4 </a:t>
            </a:r>
            <a:r>
              <a:rPr lang="en-US"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nhóm</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thực</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phẩm</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latin typeface="APPLE CHANCERY"/>
              </a:rPr>
              <a:t>h</a:t>
            </a:r>
            <a:r>
              <a:rPr lang="en-US" sz="2400" dirty="0" err="1" smtClean="0">
                <a:latin typeface="APPLE CHANCERY"/>
              </a:rPr>
              <a:t>oặc</a:t>
            </a:r>
            <a:r>
              <a:rPr lang="en-US" sz="2400" dirty="0" smtClean="0">
                <a:latin typeface="APPLE CHANCERY"/>
              </a:rPr>
              <a:t> </a:t>
            </a:r>
            <a:r>
              <a:rPr lang="en-US" sz="2400" dirty="0" err="1" smtClean="0">
                <a:latin typeface="APPLE CHANCERY"/>
              </a:rPr>
              <a:t>có</a:t>
            </a:r>
            <a:r>
              <a:rPr lang="en-US" sz="2400" dirty="0" smtClean="0">
                <a:latin typeface="APPLE CHANCERY"/>
              </a:rPr>
              <a:t> </a:t>
            </a:r>
            <a:r>
              <a:rPr lang="en-US" sz="2400" dirty="0" err="1">
                <a:latin typeface="APPLE CHANCERY"/>
              </a:rPr>
              <a:t>ít</a:t>
            </a:r>
            <a:r>
              <a:rPr lang="en-US" sz="2400" dirty="0">
                <a:latin typeface="APPLE CHANCERY"/>
              </a:rPr>
              <a:t> </a:t>
            </a:r>
            <a:r>
              <a:rPr lang="en-US" sz="2400" dirty="0" err="1">
                <a:latin typeface="APPLE CHANCERY"/>
              </a:rPr>
              <a:t>nhất</a:t>
            </a:r>
            <a:r>
              <a:rPr lang="en-US" sz="2400" dirty="0">
                <a:latin typeface="APPLE CHANCERY"/>
              </a:rPr>
              <a:t> </a:t>
            </a:r>
          </a:p>
          <a:p>
            <a:pPr algn="just"/>
            <a:r>
              <a:rPr lang="en-US" sz="2400" dirty="0">
                <a:latin typeface="APPLE CHANCERY"/>
              </a:rPr>
              <a:t>5 </a:t>
            </a:r>
            <a:r>
              <a:rPr lang="en-US" sz="2400" dirty="0" err="1">
                <a:latin typeface="APPLE CHANCERY"/>
              </a:rPr>
              <a:t>trong</a:t>
            </a:r>
            <a:r>
              <a:rPr lang="en-US" sz="2400" dirty="0">
                <a:latin typeface="APPLE CHANCERY"/>
              </a:rPr>
              <a:t> 8 </a:t>
            </a:r>
            <a:r>
              <a:rPr lang="en-US" sz="2400" dirty="0" err="1">
                <a:latin typeface="APPLE CHANCERY"/>
              </a:rPr>
              <a:t>nhóm</a:t>
            </a:r>
            <a:r>
              <a:rPr lang="en-US" sz="2400" dirty="0">
                <a:latin typeface="APPLE CHANCERY"/>
              </a:rPr>
              <a:t> </a:t>
            </a:r>
            <a:r>
              <a:rPr lang="en-US" sz="2400" dirty="0" err="1">
                <a:latin typeface="APPLE CHANCERY"/>
              </a:rPr>
              <a:t>thực</a:t>
            </a:r>
            <a:r>
              <a:rPr lang="en-US" sz="2400" dirty="0">
                <a:latin typeface="APPLE CHANCERY"/>
              </a:rPr>
              <a:t> </a:t>
            </a:r>
            <a:r>
              <a:rPr lang="en-US" sz="2400" dirty="0" err="1">
                <a:latin typeface="APPLE CHANCERY"/>
              </a:rPr>
              <a:t>phẩm</a:t>
            </a:r>
            <a:r>
              <a:rPr lang="en-US" sz="2400" dirty="0">
                <a:latin typeface="APPLE CHANCERY"/>
              </a:rPr>
              <a:t>. </a:t>
            </a:r>
            <a:r>
              <a:rPr lang="en-US" sz="2400" dirty="0" err="1">
                <a:latin typeface="APPLE CHANCERY"/>
              </a:rPr>
              <a:t>Trong</a:t>
            </a:r>
            <a:r>
              <a:rPr lang="en-US" sz="2400" dirty="0">
                <a:latin typeface="APPLE CHANCERY"/>
              </a:rPr>
              <a:t> </a:t>
            </a:r>
            <a:r>
              <a:rPr lang="en-US" sz="2400" dirty="0" err="1">
                <a:latin typeface="APPLE CHANCERY"/>
              </a:rPr>
              <a:t>đó</a:t>
            </a:r>
            <a:r>
              <a:rPr lang="en-US" sz="2400" dirty="0">
                <a:latin typeface="APPLE CHANCERY"/>
              </a:rPr>
              <a:t> </a:t>
            </a:r>
            <a:r>
              <a:rPr lang="en-US" sz="2400" dirty="0" err="1">
                <a:latin typeface="APPLE CHANCERY"/>
              </a:rPr>
              <a:t>nhóm</a:t>
            </a:r>
            <a:r>
              <a:rPr lang="en-US" sz="2400" dirty="0">
                <a:latin typeface="APPLE CHANCERY"/>
              </a:rPr>
              <a:t> 8 </a:t>
            </a:r>
            <a:r>
              <a:rPr lang="en-US" sz="2400" dirty="0" err="1">
                <a:latin typeface="APPLE CHANCERY"/>
              </a:rPr>
              <a:t>là</a:t>
            </a:r>
            <a:r>
              <a:rPr lang="en-US" sz="2400" dirty="0">
                <a:latin typeface="APPLE CHANCERY"/>
              </a:rPr>
              <a:t> </a:t>
            </a:r>
            <a:r>
              <a:rPr lang="en-US" sz="2400" dirty="0" err="1">
                <a:latin typeface="APPLE CHANCERY"/>
              </a:rPr>
              <a:t>bắt</a:t>
            </a:r>
            <a:r>
              <a:rPr lang="en-US" sz="2400" dirty="0">
                <a:latin typeface="APPLE CHANCERY"/>
              </a:rPr>
              <a:t> </a:t>
            </a:r>
            <a:r>
              <a:rPr lang="en-US" sz="2400" dirty="0" err="1">
                <a:latin typeface="APPLE CHANCERY"/>
              </a:rPr>
              <a:t>buộc</a:t>
            </a:r>
            <a:endPar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vi-VN" sz="2400" dirty="0">
                <a:solidFill>
                  <a:srgbClr val="002060"/>
                </a:solidFill>
                <a:latin typeface="Arial" panose="020B0604020202020204" pitchFamily="34" charset="0"/>
                <a:cs typeface="Arial" panose="020B0604020202020204" pitchFamily="34" charset="0"/>
              </a:rPr>
              <a:t>Thay đổi sự kết hợp giữa các loại thực phẩm</a:t>
            </a:r>
            <a:r>
              <a:rPr lang="vi-VN" sz="2400" dirty="0">
                <a:latin typeface="Arial Unicode MS" panose="020B0604020202020204" pitchFamily="34" charset="-128"/>
                <a:ea typeface="Arial Unicode MS" panose="020B0604020202020204" pitchFamily="34" charset="-128"/>
                <a:cs typeface="Arial Unicode MS" panose="020B0604020202020204" pitchFamily="34" charset="-128"/>
              </a:rPr>
              <a:t> để tạo ra các món ăn khác nhau.</a:t>
            </a: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vi-VN"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rgbClr val="002060"/>
                </a:solidFill>
                <a:latin typeface="Arial" panose="020B0604020202020204" pitchFamily="34" charset="0"/>
                <a:cs typeface="Arial" panose="020B0604020202020204" pitchFamily="34" charset="0"/>
              </a:rPr>
              <a:t>Sử</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sữa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chế</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phẩm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sữa</a:t>
            </a:r>
            <a:r>
              <a:rPr lang="en-US" sz="2400" dirty="0">
                <a:solidFill>
                  <a:srgbClr val="002060"/>
                </a:solidFill>
                <a:latin typeface="Arial" panose="020B0604020202020204" pitchFamily="34" charset="0"/>
                <a:cs typeface="Arial" panose="020B0604020202020204" pitchFamily="34" charset="0"/>
              </a:rPr>
              <a:t> </a:t>
            </a:r>
            <a:r>
              <a:rPr lang="en-US" sz="2400" dirty="0" err="1">
                <a:latin typeface="Arial Unicode MS" panose="020B0604020202020204" pitchFamily="34" charset="-128"/>
                <a:ea typeface="Arial Unicode MS" panose="020B0604020202020204" pitchFamily="34" charset="-128"/>
                <a:cs typeface="Arial Unicode MS" panose="020B0604020202020204" pitchFamily="34" charset="-128"/>
              </a:rPr>
              <a:t>để</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vi-VN" sz="2400" dirty="0">
                <a:latin typeface="Arial Unicode MS" panose="020B0604020202020204" pitchFamily="34" charset="-128"/>
                <a:ea typeface="Arial Unicode MS" panose="020B0604020202020204" pitchFamily="34" charset="-128"/>
                <a:cs typeface="Arial Unicode MS" panose="020B0604020202020204" pitchFamily="34" charset="-128"/>
              </a:rPr>
              <a:t>tăng thêm khẩu phần ca</a:t>
            </a:r>
            <a:r>
              <a:rPr lang="en-US" sz="2400" dirty="0" err="1">
                <a:latin typeface="Arial Unicode MS" panose="020B0604020202020204" pitchFamily="34" charset="-128"/>
                <a:ea typeface="Arial Unicode MS" panose="020B0604020202020204" pitchFamily="34" charset="-128"/>
                <a:cs typeface="Arial Unicode MS" panose="020B0604020202020204" pitchFamily="34" charset="-128"/>
              </a:rPr>
              <a:t>lci</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a:t>
            </a:r>
          </a:p>
          <a:p>
            <a:pPr lvl="0"/>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vi-VN"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rgbClr val="002060"/>
                </a:solidFill>
                <a:latin typeface="Arial" panose="020B0604020202020204" pitchFamily="34" charset="0"/>
                <a:cs typeface="Arial" panose="020B0604020202020204" pitchFamily="34" charset="0"/>
              </a:rPr>
              <a:t>Tăng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cường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sử</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phẩm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sẵn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địa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sử</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rau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quả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theo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mùa</a:t>
            </a:r>
            <a:r>
              <a:rPr lang="en-US" sz="2400" dirty="0">
                <a:solidFill>
                  <a:srgbClr val="002060"/>
                </a:solidFill>
                <a:latin typeface="Arial" panose="020B0604020202020204" pitchFamily="34" charset="0"/>
                <a:cs typeface="Arial" panose="020B0604020202020204" pitchFamily="34" charset="0"/>
              </a:rPr>
              <a:t>.</a:t>
            </a:r>
          </a:p>
          <a:p>
            <a:pPr lvl="0"/>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vi-VN"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rgbClr val="002060"/>
                </a:solidFill>
                <a:latin typeface="Arial" panose="020B0604020202020204" pitchFamily="34" charset="0"/>
                <a:cs typeface="Arial" panose="020B0604020202020204" pitchFamily="34" charset="0"/>
              </a:rPr>
              <a:t>Sử</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muối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hợp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lí</a:t>
            </a:r>
            <a:r>
              <a:rPr lang="en-US" sz="2400" dirty="0">
                <a:solidFill>
                  <a:srgbClr val="002060"/>
                </a:solidFill>
                <a:latin typeface="Arial" panose="020B0604020202020204" pitchFamily="34" charset="0"/>
                <a:cs typeface="Arial" panose="020B0604020202020204" pitchFamily="34" charset="0"/>
              </a:rPr>
              <a:t>: </a:t>
            </a:r>
            <a:r>
              <a:rPr lang="pt-BR" sz="2400" dirty="0" smtClean="0">
                <a:latin typeface="Arial Unicode MS" panose="020B0604020202020204" pitchFamily="34" charset="-128"/>
                <a:ea typeface="Arial Unicode MS" panose="020B0604020202020204" pitchFamily="34" charset="-128"/>
                <a:cs typeface="Arial Unicode MS" panose="020B0604020202020204" pitchFamily="34" charset="-128"/>
              </a:rPr>
              <a:t>khuyến </a:t>
            </a:r>
            <a:r>
              <a:rPr lang="pt-BR" sz="2400" dirty="0">
                <a:latin typeface="Arial Unicode MS" panose="020B0604020202020204" pitchFamily="34" charset="-128"/>
                <a:ea typeface="Arial Unicode MS" panose="020B0604020202020204" pitchFamily="34" charset="-128"/>
                <a:cs typeface="Arial Unicode MS" panose="020B0604020202020204" pitchFamily="34" charset="-128"/>
              </a:rPr>
              <a:t>nghị </a:t>
            </a:r>
            <a:r>
              <a:rPr lang="pt-BR" sz="2400" dirty="0" smtClean="0">
                <a:latin typeface="Arial Unicode MS" panose="020B0604020202020204" pitchFamily="34" charset="-128"/>
                <a:ea typeface="Arial Unicode MS" panose="020B0604020202020204" pitchFamily="34" charset="-128"/>
                <a:cs typeface="Arial Unicode MS" panose="020B0604020202020204" pitchFamily="34" charset="-128"/>
              </a:rPr>
              <a:t>dưới </a:t>
            </a:r>
            <a:r>
              <a:rPr lang="pt-BR" sz="2400" dirty="0">
                <a:latin typeface="Arial Unicode MS" panose="020B0604020202020204" pitchFamily="34" charset="-128"/>
                <a:ea typeface="Arial Unicode MS" panose="020B0604020202020204" pitchFamily="34" charset="-128"/>
                <a:cs typeface="Arial Unicode MS" panose="020B0604020202020204" pitchFamily="34" charset="-128"/>
              </a:rPr>
              <a:t>3 </a:t>
            </a:r>
            <a:r>
              <a:rPr lang="pt-BR" sz="2400" dirty="0" smtClean="0">
                <a:latin typeface="Arial Unicode MS" panose="020B0604020202020204" pitchFamily="34" charset="-128"/>
                <a:ea typeface="Arial Unicode MS" panose="020B0604020202020204" pitchFamily="34" charset="-128"/>
                <a:cs typeface="Arial Unicode MS" panose="020B0604020202020204" pitchFamily="34" charset="-128"/>
              </a:rPr>
              <a:t>gram/ngày </a:t>
            </a:r>
            <a:r>
              <a:rPr lang="pt-BR" sz="2400" dirty="0">
                <a:latin typeface="Arial Unicode MS" panose="020B0604020202020204" pitchFamily="34" charset="-128"/>
                <a:ea typeface="Arial Unicode MS" panose="020B0604020202020204" pitchFamily="34" charset="-128"/>
                <a:cs typeface="Arial Unicode MS" panose="020B0604020202020204" pitchFamily="34" charset="-128"/>
              </a:rPr>
              <a:t>và nên sử dụng muối iod trong chế biến món ăn cho trẻ.</a:t>
            </a: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sz="3200" dirty="0">
              <a:latin typeface="APPLE CHANCER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59_TF03431377.potx" id="{27E6D628-B707-42BA-9975-E9B1300B736B}" vid="{D2272B00-6F92-4741-AC1A-86A35AD4252A}"/>
    </a:ext>
  </a:extLst>
</a:theme>
</file>

<file path=ppt/theme/theme2.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tf03431377</Template>
  <TotalTime>6968</TotalTime>
  <Words>6335</Words>
  <Application>Microsoft Office PowerPoint</Application>
  <PresentationFormat>Widescreen</PresentationFormat>
  <Paragraphs>467</Paragraphs>
  <Slides>76</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76</vt:i4>
      </vt:variant>
    </vt:vector>
  </HeadingPairs>
  <TitlesOfParts>
    <vt:vector size="90" baseType="lpstr">
      <vt:lpstr>Arial Unicode MS</vt:lpstr>
      <vt:lpstr>ＭＳ Ｐゴシック</vt:lpstr>
      <vt:lpstr>Adobe Devanagari</vt:lpstr>
      <vt:lpstr>APPLE CHANCERY</vt:lpstr>
      <vt:lpstr>Arial</vt:lpstr>
      <vt:lpstr>Arial Black</vt:lpstr>
      <vt:lpstr>Calibri</vt:lpstr>
      <vt:lpstr>Constantia</vt:lpstr>
      <vt:lpstr>Segoe Print</vt:lpstr>
      <vt:lpstr>Tahoma</vt:lpstr>
      <vt:lpstr>Times New Roman</vt:lpstr>
      <vt:lpstr>Wingdings</vt:lpstr>
      <vt:lpstr>Wingdings 2</vt:lpstr>
      <vt:lpstr>Minh họa Thiên nhiên 16x9</vt:lpstr>
      <vt:lpstr>PowerPoint Presentation</vt:lpstr>
      <vt:lpstr>MỤC TIÊU</vt:lpstr>
      <vt:lpstr> NỘI DUNG  </vt:lpstr>
      <vt:lpstr> NỘI DUNG 1 </vt:lpstr>
      <vt:lpstr>PowerPoint Presentation</vt:lpstr>
      <vt:lpstr>PowerPoint Presentation</vt:lpstr>
      <vt:lpstr>PowerPoint Presentation</vt:lpstr>
      <vt:lpstr>PowerPoint Presentation</vt:lpstr>
      <vt:lpstr>PowerPoint Presentation</vt:lpstr>
      <vt:lpstr>Phân chia thực phẩm theo 8 nhóm của WHO </vt:lpstr>
      <vt:lpstr>PowerPoint Presentation</vt:lpstr>
      <vt:lpstr>YÊU CẦU VỀ CƠ SỞ VẬT CHẤT, TRANG THIẾT BỊ</vt:lpstr>
      <vt:lpstr>YÊU CẦU VỀ CƠ SỞ VẬT CHẤT, TRANG THIẾT BỊ</vt:lpstr>
      <vt:lpstr>YÊU CẦU VỀ CƠ SỞ VẬT CHẤT, TRANG THIẾT BỊ</vt:lpstr>
      <vt:lpstr>PowerPoint Presentation</vt:lpstr>
      <vt:lpstr>YÊU CẦU VỀ CƠ SỞ VẬT CHẤT, TRANG THIẾT BỊ</vt:lpstr>
      <vt:lpstr>PowerPoint Presentation</vt:lpstr>
      <vt:lpstr>PowerPoint Presentation</vt:lpstr>
      <vt:lpstr>PowerPoint Presentation</vt:lpstr>
      <vt:lpstr>Hệ thống bảng biểu trong và ngoài bếp </vt:lpstr>
      <vt:lpstr>Hệ thống bảng biểu trong và ngoài bếp </vt:lpstr>
      <vt:lpstr>PowerPoint Presentation</vt:lpstr>
      <vt:lpstr>YÊU CẦU VỀ QUY TRÌNH TIẾP NHẬN, CHẾ BIẾN, NẤU NƯỚNG</vt:lpstr>
      <vt:lpstr>YÊU CẦU VỀ QUY TRÌNH TIẾP NHẬN, CHẾ BIẾN, NẤU NƯỚNG</vt:lpstr>
      <vt:lpstr>PowerPoint Presentation</vt:lpstr>
      <vt:lpstr>Xe vận chuyển cơm từ điểm trường chính đến điểm lẻ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SAU ĂN</vt:lpstr>
      <vt:lpstr>Các tư thế giúp trẻ ợ hơi</vt:lpstr>
      <vt:lpstr>PowerPoint Presentation</vt:lpstr>
      <vt:lpstr>Cho trẻ ăn bột</vt:lpstr>
      <vt:lpstr>PowerPoint Presentation</vt:lpstr>
      <vt:lpstr>SAU ĂN</vt:lpstr>
      <vt:lpstr>PowerPoint Presentation</vt:lpstr>
      <vt:lpstr>PowerPoint Presentation</vt:lpstr>
      <vt:lpstr>PowerPoint Presentation</vt:lpstr>
      <vt:lpstr>PowerPoint Presentation</vt:lpstr>
      <vt:lpstr>SAU ĂN</vt:lpstr>
      <vt:lpstr>PowerPoint Presentation</vt:lpstr>
      <vt:lpstr>Một số lưu ý đối với giáo viên khi tổ chức giờ ăn cho trẻ</vt:lpstr>
      <vt:lpstr>Một số lưu ý đối với giáo viên khi tổ chức giờ ăn cho trẻ</vt:lpstr>
      <vt:lpstr>Một số lưu ý đối với giáo viên khi tổ chức giờ ăn cho trẻ</vt:lpstr>
      <vt:lpstr>Một số lưu ý đối với giáo viên khi tổ chức giờ ăn cho trẻ</vt:lpstr>
      <vt:lpstr>PowerPoint Presentation</vt:lpstr>
      <vt:lpstr>PowerPoint Presentation</vt:lpstr>
      <vt:lpstr>PowerPoint Presentation</vt:lpstr>
      <vt:lpstr>Tổ chức ăn bằng khay (trẻ 4-6 tuổi)</vt:lpstr>
      <vt:lpstr> NỘI DUNG 2 </vt:lpstr>
      <vt:lpstr>PowerPoint Presentation</vt:lpstr>
      <vt:lpstr>PowerPoint Presentation</vt:lpstr>
      <vt:lpstr>Cách tiến hành tổ chức giấc ngủ cho trẻ ở trường mầm non</vt:lpstr>
      <vt:lpstr>PowerPoint Presentation</vt:lpstr>
      <vt:lpstr>Một số lưu ý khi tổ chức giấc ngủ cho trẻ </vt:lpstr>
      <vt:lpstr>PowerPoint Presentation</vt:lpstr>
      <vt:lpstr>PowerPoint Presentation</vt:lpstr>
      <vt:lpstr>PowerPoint Presentation</vt:lpstr>
      <vt:lpstr>PowerPoint Presentation</vt:lpstr>
      <vt:lpstr>Vệ sinh đồ dùng đồ chơi </vt:lpstr>
      <vt:lpstr>PowerPoint Presentation</vt:lpstr>
      <vt:lpstr>Vệ sinh nhà tắm, phòng vệ sinh </vt:lpstr>
      <vt:lpstr>PowerPoint Presentation</vt:lpstr>
      <vt:lpstr>PowerPoint Presentation</vt:lpstr>
      <vt:lpstr>Xây dựng các phương án đảm bảo an toàn </vt:lpstr>
      <vt:lpstr>Xây dựng các phương án đảm bảo an toàn </vt:lpstr>
      <vt:lpstr>PowerPoint Presentation</vt:lpstr>
      <vt:lpstr> Một số lưu ý việc thực hiện công tác bảo an toàn cho trẻ </vt:lpstr>
      <vt:lpstr>Một số lưu ý việc thực hiện công tác bảo an toàn cho trẻ </vt:lpstr>
      <vt:lpstr>Một số lưu ý việc thực hiện công tác bảo an toàn cho trẻ </vt:lpstr>
      <vt:lpstr>Một số lưu ý việc thực hiện công tác bảo an toàn cho trẻ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Nguyen Ba Minh</cp:lastModifiedBy>
  <cp:revision>302</cp:revision>
  <dcterms:created xsi:type="dcterms:W3CDTF">2020-10-25T07:40:34Z</dcterms:created>
  <dcterms:modified xsi:type="dcterms:W3CDTF">2021-08-22T09:42:57Z</dcterms:modified>
</cp:coreProperties>
</file>