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1BC-BCB4-42AC-978A-5161A98B8D2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BA25-AAE4-45C5-8E71-D74C5FEBC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1BC-BCB4-42AC-978A-5161A98B8D2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BA25-AAE4-45C5-8E71-D74C5FEBC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1BC-BCB4-42AC-978A-5161A98B8D2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BA25-AAE4-45C5-8E71-D74C5FEBC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1BC-BCB4-42AC-978A-5161A98B8D2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BA25-AAE4-45C5-8E71-D74C5FEBC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1BC-BCB4-42AC-978A-5161A98B8D2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BA25-AAE4-45C5-8E71-D74C5FEBC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1BC-BCB4-42AC-978A-5161A98B8D2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BA25-AAE4-45C5-8E71-D74C5FEBC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1BC-BCB4-42AC-978A-5161A98B8D2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BA25-AAE4-45C5-8E71-D74C5FEBC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1BC-BCB4-42AC-978A-5161A98B8D2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BA25-AAE4-45C5-8E71-D74C5FEBC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1BC-BCB4-42AC-978A-5161A98B8D2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BA25-AAE4-45C5-8E71-D74C5FEBC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1BC-BCB4-42AC-978A-5161A98B8D2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BA25-AAE4-45C5-8E71-D74C5FEBC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1BC-BCB4-42AC-978A-5161A98B8D2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4BA25-AAE4-45C5-8E71-D74C5FEBC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4D1BC-BCB4-42AC-978A-5161A98B8D2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4BA25-AAE4-45C5-8E71-D74C5FEBCD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Cloud 8"/>
          <p:cNvSpPr/>
          <p:nvPr/>
        </p:nvSpPr>
        <p:spPr>
          <a:xfrm>
            <a:off x="457200" y="0"/>
            <a:ext cx="8458200" cy="2212975"/>
          </a:xfrm>
          <a:prstGeom prst="cloud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 flipV="1">
            <a:off x="0" y="514655"/>
            <a:ext cx="8610600" cy="10926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500" b="1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Trò</a:t>
            </a:r>
            <a:r>
              <a:rPr lang="en-US" sz="65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500" b="1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chơi</a:t>
            </a:r>
            <a:r>
              <a:rPr lang="en-US" sz="65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500" b="1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luyện</a:t>
            </a:r>
            <a:r>
              <a:rPr lang="en-US" sz="65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500" b="1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tập</a:t>
            </a:r>
            <a:endParaRPr lang="en-US" sz="65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3505200" y="1905000"/>
            <a:ext cx="6934200" cy="2438400"/>
          </a:xfrm>
          <a:prstGeom prst="irregularSeal1">
            <a:avLst/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Sắp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xếp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.VnAvant" pitchFamily="34" charset="0"/>
              </a:rPr>
              <a:t>đến</a:t>
            </a:r>
            <a:r>
              <a:rPr lang="en-US" sz="4400" b="1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2774" name="Picture 21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1288" y="5638800"/>
            <a:ext cx="1382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1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21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21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21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21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21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21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21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21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21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21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21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004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3528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9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362200"/>
            <a:ext cx="175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0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362200"/>
            <a:ext cx="1752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1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1148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22982eh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2286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533400" y="152400"/>
            <a:ext cx="1752600" cy="1524000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99FF33"/>
                </a:solidFill>
                <a:latin typeface="Century Gothic" pitchFamily="34" charset="0"/>
              </a:rPr>
              <a:t>a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76200" y="1981200"/>
            <a:ext cx="1219200" cy="990600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FF0066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181600" y="533400"/>
            <a:ext cx="1219200" cy="1143000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99FF33"/>
                </a:solidFill>
                <a:latin typeface="Century Gothic" pitchFamily="34" charset="0"/>
              </a:rPr>
              <a:t>a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590800" y="228600"/>
            <a:ext cx="1447800" cy="1295400"/>
          </a:xfrm>
          <a:prstGeom prst="cube">
            <a:avLst>
              <a:gd name="adj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99FF33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7086600" y="228600"/>
            <a:ext cx="1752600" cy="1524000"/>
          </a:xfrm>
          <a:prstGeom prst="cube">
            <a:avLst>
              <a:gd name="adj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99FF33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33799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0" y="1981200"/>
            <a:ext cx="1981200" cy="2057400"/>
          </a:xfrm>
          <a:prstGeom prst="cube">
            <a:avLst>
              <a:gd name="adj" fmla="val 25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Century Gothic" pitchFamily="34" charset="0"/>
              </a:rPr>
              <a:t>a</a:t>
            </a: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4800600" y="2057400"/>
            <a:ext cx="1752600" cy="1524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FF0066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447800" y="2286000"/>
            <a:ext cx="1143000" cy="990600"/>
          </a:xfrm>
          <a:prstGeom prst="cube">
            <a:avLst>
              <a:gd name="adj" fmla="val 25000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99FF33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2895600" y="2057400"/>
            <a:ext cx="1447800" cy="1371600"/>
          </a:xfrm>
          <a:prstGeom prst="cube">
            <a:avLst>
              <a:gd name="adj" fmla="val 250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Century Gothic" pitchFamily="34" charset="0"/>
              </a:rPr>
              <a:t>a</a:t>
            </a:r>
          </a:p>
        </p:txBody>
      </p:sp>
      <p:pic>
        <p:nvPicPr>
          <p:cNvPr id="33803" name="Picture 19" descr="Picturehoahongd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13100" y="3213100"/>
            <a:ext cx="680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9" descr="Picturehoahongd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52400" y="-68263"/>
            <a:ext cx="8839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9" descr="Picturehoahongd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1138"/>
            <a:ext cx="88392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9" descr="Picturehoahongd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599907" y="3313906"/>
            <a:ext cx="6858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newsflash/>
    <p:sndAc>
      <p:stSnd>
        <p:snd r:embed="rId2" name="chu v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533400" y="152400"/>
            <a:ext cx="1752600" cy="1524000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99FF33"/>
                </a:solidFill>
                <a:latin typeface="Century Gothic" pitchFamily="34" charset="0"/>
              </a:rPr>
              <a:t>ă</a:t>
            </a: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76200" y="1981200"/>
            <a:ext cx="1219200" cy="990600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FF0066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5181600" y="533400"/>
            <a:ext cx="1219200" cy="1143000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99FF33"/>
                </a:solidFill>
                <a:latin typeface="Century Gothic" pitchFamily="34" charset="0"/>
              </a:rPr>
              <a:t>ă</a:t>
            </a: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2590800" y="228600"/>
            <a:ext cx="1447800" cy="1295400"/>
          </a:xfrm>
          <a:prstGeom prst="cube">
            <a:avLst>
              <a:gd name="adj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99FF33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7086600" y="228600"/>
            <a:ext cx="1752600" cy="1524000"/>
          </a:xfrm>
          <a:prstGeom prst="cube">
            <a:avLst>
              <a:gd name="adj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99FF33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38919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0" y="1981200"/>
            <a:ext cx="1981200" cy="2057400"/>
          </a:xfrm>
          <a:prstGeom prst="cube">
            <a:avLst>
              <a:gd name="adj" fmla="val 25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Century Gothic" pitchFamily="34" charset="0"/>
              </a:rPr>
              <a:t>ă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4800600" y="2057400"/>
            <a:ext cx="1752600" cy="1524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FF0066"/>
                </a:solidFill>
                <a:latin typeface=".VnAvant" pitchFamily="34" charset="0"/>
              </a:rPr>
              <a:t>r</a:t>
            </a: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1447800" y="2286000"/>
            <a:ext cx="1143000" cy="990600"/>
          </a:xfrm>
          <a:prstGeom prst="cube">
            <a:avLst>
              <a:gd name="adj" fmla="val 25000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99FF33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2895600" y="2057400"/>
            <a:ext cx="1447800" cy="1371600"/>
          </a:xfrm>
          <a:prstGeom prst="cube">
            <a:avLst>
              <a:gd name="adj" fmla="val 250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Century Gothic" pitchFamily="34" charset="0"/>
              </a:rPr>
              <a:t>ă</a:t>
            </a:r>
          </a:p>
        </p:txBody>
      </p:sp>
      <p:pic>
        <p:nvPicPr>
          <p:cNvPr id="38923" name="Picture 19" descr="Picturehoahongd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13100" y="3213100"/>
            <a:ext cx="680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9" descr="Picturehoahongd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52400" y="-68263"/>
            <a:ext cx="8839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9" descr="Picturehoahongd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1138"/>
            <a:ext cx="88392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9" descr="Picturehoahongd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599907" y="3313906"/>
            <a:ext cx="6858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newsflash/>
    <p:sndAc>
      <p:stSnd>
        <p:snd r:embed="rId2" name="chu v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0" y="1981200"/>
            <a:ext cx="1828800" cy="19050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 ơ</a:t>
            </a: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4191000" y="4572000"/>
            <a:ext cx="1524000" cy="14478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Century Gothic" pitchFamily="34" charset="0"/>
              </a:rPr>
              <a:t>â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0" y="304800"/>
            <a:ext cx="1219200" cy="1295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ô</a:t>
            </a: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8077200" y="0"/>
            <a:ext cx="1066800" cy="9906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ê</a:t>
            </a:r>
          </a:p>
        </p:txBody>
      </p:sp>
      <p:sp>
        <p:nvSpPr>
          <p:cNvPr id="44038" name="Oval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52600" y="381000"/>
            <a:ext cx="2057400" cy="2209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Century Gothic" pitchFamily="34" charset="0"/>
              </a:rPr>
              <a:t>â</a:t>
            </a: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7848600" y="1600200"/>
            <a:ext cx="1066800" cy="990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0" y="4114800"/>
            <a:ext cx="1371600" cy="12954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6400800" y="2438400"/>
            <a:ext cx="990600" cy="990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Century Gothic" pitchFamily="34" charset="0"/>
              </a:rPr>
              <a:t>â</a:t>
            </a:r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6553200" y="304800"/>
            <a:ext cx="1295400" cy="1295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Century Gothic" pitchFamily="34" charset="0"/>
              </a:rPr>
              <a:t>e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7467600" y="3124200"/>
            <a:ext cx="1371600" cy="12954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.VnAvant" pitchFamily="34" charset="0"/>
              </a:rPr>
              <a:t>v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7086600" y="4876800"/>
            <a:ext cx="1752600" cy="17526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latin typeface="Century Gothic" pitchFamily="34" charset="0"/>
              </a:rPr>
              <a:t>â</a:t>
            </a:r>
          </a:p>
        </p:txBody>
      </p:sp>
      <p:pic>
        <p:nvPicPr>
          <p:cNvPr id="44045" name="Picture 2" descr="HoaMeC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5715000"/>
            <a:ext cx="125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3"/>
    <p:sndAc>
      <p:stSnd>
        <p:snd r:embed="rId2" name="chu r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Nam</dc:creator>
  <cp:lastModifiedBy>Hoang Nam</cp:lastModifiedBy>
  <cp:revision>2</cp:revision>
  <dcterms:created xsi:type="dcterms:W3CDTF">2023-04-05T05:41:42Z</dcterms:created>
  <dcterms:modified xsi:type="dcterms:W3CDTF">2023-04-05T05:45:10Z</dcterms:modified>
</cp:coreProperties>
</file>