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1961D-04F8-4386-A6DB-080828304011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538C-8BBD-43C5-818B-591A6BA3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1961D-04F8-4386-A6DB-080828304011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538C-8BBD-43C5-818B-591A6BA3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1961D-04F8-4386-A6DB-080828304011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538C-8BBD-43C5-818B-591A6BA3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1961D-04F8-4386-A6DB-080828304011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538C-8BBD-43C5-818B-591A6BA3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1961D-04F8-4386-A6DB-080828304011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538C-8BBD-43C5-818B-591A6BA3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1961D-04F8-4386-A6DB-080828304011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538C-8BBD-43C5-818B-591A6BA3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1961D-04F8-4386-A6DB-080828304011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538C-8BBD-43C5-818B-591A6BA3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1961D-04F8-4386-A6DB-080828304011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538C-8BBD-43C5-818B-591A6BA3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1961D-04F8-4386-A6DB-080828304011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538C-8BBD-43C5-818B-591A6BA3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1961D-04F8-4386-A6DB-080828304011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538C-8BBD-43C5-818B-591A6BA3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1961D-04F8-4386-A6DB-080828304011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538C-8BBD-43C5-818B-591A6BA3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1961D-04F8-4386-A6DB-080828304011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2538C-8BBD-43C5-818B-591A6BA309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09600" y="0"/>
            <a:ext cx="10668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12"/>
          <p:cNvSpPr>
            <a:spLocks noChangeArrowheads="1"/>
          </p:cNvSpPr>
          <p:nvPr/>
        </p:nvSpPr>
        <p:spPr bwMode="auto">
          <a:xfrm>
            <a:off x="609600" y="685800"/>
            <a:ext cx="4419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7000">
                <a:solidFill>
                  <a:srgbClr val="FF0000"/>
                </a:solidFill>
                <a:latin typeface="VNI-Avo" pitchFamily="2" charset="0"/>
              </a:rPr>
              <a:t> 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533400" y="990600"/>
            <a:ext cx="5410200" cy="1295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4000" kern="10" spc="-40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.VnAvant"/>
              </a:rPr>
              <a:t>trß ch¬i</a:t>
            </a:r>
          </a:p>
        </p:txBody>
      </p:sp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>
            <a:off x="1219200" y="3352800"/>
            <a:ext cx="7696200" cy="16002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pt-BR" sz="4400" kern="1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Black"/>
              </a:rPr>
              <a:t>T×m ch÷ c¸i cßn thiÕu</a:t>
            </a:r>
            <a:endParaRPr lang="en-US" sz="4400" kern="10">
              <a:ln w="1270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.VnBlack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4"/>
          <p:cNvSpPr>
            <a:spLocks noChangeArrowheads="1" noChangeShapeType="1" noTextEdit="1"/>
          </p:cNvSpPr>
          <p:nvPr/>
        </p:nvSpPr>
        <p:spPr bwMode="auto">
          <a:xfrm>
            <a:off x="6400800" y="3048000"/>
            <a:ext cx="220662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Avant"/>
              </a:rPr>
              <a:t>C¸i ch..n</a:t>
            </a:r>
          </a:p>
        </p:txBody>
      </p:sp>
      <p:sp>
        <p:nvSpPr>
          <p:cNvPr id="21507" name="WordArt 5"/>
          <p:cNvSpPr>
            <a:spLocks noChangeArrowheads="1" noChangeShapeType="1" noTextEdit="1"/>
          </p:cNvSpPr>
          <p:nvPr/>
        </p:nvSpPr>
        <p:spPr bwMode="auto">
          <a:xfrm>
            <a:off x="6400800" y="2514600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Avant"/>
              </a:rPr>
              <a:t>C¸i chÐn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867400" y="228600"/>
            <a:ext cx="3048000" cy="2133600"/>
            <a:chOff x="1824" y="288"/>
            <a:chExt cx="2400" cy="1632"/>
          </a:xfrm>
        </p:grpSpPr>
        <p:sp>
          <p:nvSpPr>
            <p:cNvPr id="21524" name="Rectangle 7"/>
            <p:cNvSpPr>
              <a:spLocks noChangeArrowheads="1"/>
            </p:cNvSpPr>
            <p:nvPr/>
          </p:nvSpPr>
          <p:spPr bwMode="auto">
            <a:xfrm>
              <a:off x="1824" y="288"/>
              <a:ext cx="2400" cy="16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1525" name="Picture 8" descr="CA76ITN7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64" y="384"/>
              <a:ext cx="1920" cy="1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509" name="WordArt 9"/>
          <p:cNvSpPr>
            <a:spLocks noChangeArrowheads="1" noChangeShapeType="1" noTextEdit="1"/>
          </p:cNvSpPr>
          <p:nvPr/>
        </p:nvSpPr>
        <p:spPr bwMode="auto">
          <a:xfrm>
            <a:off x="533400" y="29718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Avant"/>
              </a:rPr>
              <a:t>bãng ®..n ngñ</a:t>
            </a:r>
          </a:p>
        </p:txBody>
      </p:sp>
      <p:sp>
        <p:nvSpPr>
          <p:cNvPr id="21510" name="WordArt 10"/>
          <p:cNvSpPr>
            <a:spLocks noChangeArrowheads="1" noChangeShapeType="1" noTextEdit="1"/>
          </p:cNvSpPr>
          <p:nvPr/>
        </p:nvSpPr>
        <p:spPr bwMode="auto">
          <a:xfrm>
            <a:off x="533400" y="2438400"/>
            <a:ext cx="2743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.VnAvant"/>
              </a:rPr>
              <a:t>bãng ®Ìn ngñ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33400" y="228600"/>
            <a:ext cx="2743200" cy="2133600"/>
            <a:chOff x="1584" y="240"/>
            <a:chExt cx="2784" cy="1824"/>
          </a:xfrm>
        </p:grpSpPr>
        <p:sp>
          <p:nvSpPr>
            <p:cNvPr id="21522" name="Rectangle 12"/>
            <p:cNvSpPr>
              <a:spLocks noChangeArrowheads="1"/>
            </p:cNvSpPr>
            <p:nvPr/>
          </p:nvSpPr>
          <p:spPr bwMode="auto">
            <a:xfrm>
              <a:off x="1584" y="240"/>
              <a:ext cx="2784" cy="18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1523" name="Picture 13" descr="images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68" y="480"/>
              <a:ext cx="2016" cy="1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512" name="WordArt 14"/>
          <p:cNvSpPr>
            <a:spLocks noChangeArrowheads="1" noChangeShapeType="1" noTextEdit="1"/>
          </p:cNvSpPr>
          <p:nvPr/>
        </p:nvSpPr>
        <p:spPr bwMode="auto">
          <a:xfrm>
            <a:off x="762000" y="6019800"/>
            <a:ext cx="2209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Avant"/>
              </a:rPr>
              <a:t>nåi c¬m ®i..n</a:t>
            </a:r>
          </a:p>
        </p:txBody>
      </p:sp>
      <p:sp>
        <p:nvSpPr>
          <p:cNvPr id="21513" name="WordArt 15"/>
          <p:cNvSpPr>
            <a:spLocks noChangeArrowheads="1" noChangeShapeType="1" noTextEdit="1"/>
          </p:cNvSpPr>
          <p:nvPr/>
        </p:nvSpPr>
        <p:spPr bwMode="auto">
          <a:xfrm>
            <a:off x="762000" y="5410200"/>
            <a:ext cx="2209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Avant"/>
              </a:rPr>
              <a:t>nåi c¬m ®iÖn</a:t>
            </a: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762000" y="3657600"/>
            <a:ext cx="2209800" cy="1676400"/>
            <a:chOff x="2112" y="240"/>
            <a:chExt cx="1920" cy="1632"/>
          </a:xfrm>
        </p:grpSpPr>
        <p:sp>
          <p:nvSpPr>
            <p:cNvPr id="21520" name="Rectangle 17"/>
            <p:cNvSpPr>
              <a:spLocks noChangeArrowheads="1"/>
            </p:cNvSpPr>
            <p:nvPr/>
          </p:nvSpPr>
          <p:spPr bwMode="auto">
            <a:xfrm>
              <a:off x="2112" y="240"/>
              <a:ext cx="1920" cy="16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1521" name="Picture 18" descr="noicom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48" y="432"/>
              <a:ext cx="1296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515" name="WordArt 19"/>
          <p:cNvSpPr>
            <a:spLocks noChangeArrowheads="1" noChangeShapeType="1" noTextEdit="1"/>
          </p:cNvSpPr>
          <p:nvPr/>
        </p:nvSpPr>
        <p:spPr bwMode="auto">
          <a:xfrm>
            <a:off x="5943600" y="6019800"/>
            <a:ext cx="2438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.VnAvant"/>
              </a:rPr>
              <a:t>b..p ga</a:t>
            </a:r>
          </a:p>
        </p:txBody>
      </p:sp>
      <p:sp>
        <p:nvSpPr>
          <p:cNvPr id="21516" name="WordArt 20"/>
          <p:cNvSpPr>
            <a:spLocks noChangeArrowheads="1" noChangeShapeType="1" noTextEdit="1"/>
          </p:cNvSpPr>
          <p:nvPr/>
        </p:nvSpPr>
        <p:spPr bwMode="auto">
          <a:xfrm>
            <a:off x="5943600" y="5410200"/>
            <a:ext cx="2438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.VnAvant"/>
              </a:rPr>
              <a:t>bÕp ga</a:t>
            </a:r>
          </a:p>
        </p:txBody>
      </p: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410200" y="3657600"/>
            <a:ext cx="3352800" cy="1676400"/>
            <a:chOff x="1344" y="96"/>
            <a:chExt cx="3408" cy="1632"/>
          </a:xfrm>
        </p:grpSpPr>
        <p:sp>
          <p:nvSpPr>
            <p:cNvPr id="21518" name="Rectangle 22"/>
            <p:cNvSpPr>
              <a:spLocks noChangeArrowheads="1"/>
            </p:cNvSpPr>
            <p:nvPr/>
          </p:nvSpPr>
          <p:spPr bwMode="auto">
            <a:xfrm>
              <a:off x="1392" y="96"/>
              <a:ext cx="3264" cy="16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1519" name="Picture 23" descr="bepga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344" y="96"/>
              <a:ext cx="3408" cy="1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 Nam</dc:creator>
  <cp:lastModifiedBy>Hoang Nam</cp:lastModifiedBy>
  <cp:revision>1</cp:revision>
  <dcterms:created xsi:type="dcterms:W3CDTF">2023-04-04T03:08:44Z</dcterms:created>
  <dcterms:modified xsi:type="dcterms:W3CDTF">2023-04-04T03:09:30Z</dcterms:modified>
</cp:coreProperties>
</file>