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FB50-AAA3-4E64-9FB4-E53C109BA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8E507-5FBF-466A-8000-89A01897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65DD6-E5F5-4736-8F40-BF02342F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9818-A338-4EF1-926F-686EED85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1DE33-F715-4BF4-B797-AD5284A3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9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7986-6F86-410D-8A7D-504A29B7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8018C-7A51-4779-92BC-982366149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1596-7E0E-4062-A8E9-02699797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CC26A-2339-43D8-B01A-B3635150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90A8-1507-4C6E-AC60-6B276A16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58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EE56F-F9B4-4E75-B38B-A7DA7B40C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6683-0EAE-4E91-A438-DAABE14D2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2757E-C05B-40AD-B47C-F3B86713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4263-F3CA-45FD-B235-21DDFDDD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A5B7-8569-41A2-A3D0-0E2C441D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2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28AD-1E2D-47F4-9633-EE4274AF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52BE-8DE5-47CF-AA5C-53C1A041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AED3-B513-4135-A925-717A48D7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E0F2-51B2-420D-A482-0CDF3F86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391E-BBF6-44A5-838D-F250F8A3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6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A082-E8A6-46E1-8E74-D5E3B649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3F320-20E0-41A0-B9DA-8A9F96DE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66D04-6AE6-41AE-ABF9-46596EB2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5719-C289-424D-A45F-BDC5F401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7375-8513-4ECC-B738-D459D8F4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3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F6D8-F209-44FB-96F0-D346A65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E3BB-EBCE-44C7-8991-C1C2E7D32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7C5D-B6F0-4495-9A6F-6CC62C5D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27F9F-5479-4709-911D-4F46BDC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EA04-9AD1-4782-9C08-29991C9F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47308-4FF7-4A74-BC18-65775990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73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7EF1-C2BC-4D2C-B669-2F1CABBC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EC66E-8F77-4CA8-A5D4-CF2DFAF21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89DFB-9C52-4D20-AE70-6F32A0A3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01191-DA92-4C5B-A3FC-817DA62AD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8548F-3FC6-4702-A43D-81EF8D22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707D9-EF06-47FF-A66A-25E46D9A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4E8C-5EB9-45BB-AEA3-6089CA49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54CB4-23F3-4A05-A05A-C11879EF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1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3038-508D-4039-99D5-185C0CA5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3CAC5-8CD0-4A31-A609-FA237086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55264-5E17-4A16-BED6-6866BA72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56307-1C34-443F-8467-371A3CA3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855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A9D22-3D27-4982-857B-7E91FEFA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EF3A4-A9AE-499C-A1A2-1FE7CD5C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A554A-EAD2-429C-A159-C63EFCBF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63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B35B-B28B-4982-B104-D3C98250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ABD0-C9F8-432A-BDD9-85C5D1B4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ADD3C-D3EB-4137-B578-D54C07A6B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108E-A947-44BD-8540-9721CDC6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F79D-3F80-4EE0-95B8-A83F8766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E045B-6D43-4589-8D96-8D954ED8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09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7990-AAF8-4FAF-8546-973E7A91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5474F-E275-4538-9D10-377AAB2E3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28DE5-DF2F-487C-95EB-4DDD01EF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157E7-A0B5-4D5F-B70F-AC58168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7611C-78F7-4064-A977-9219523B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E867E-B781-4671-9105-736C33B9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046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7CEBB-A391-4DDD-A6CE-F785AE2F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8AB0-92C4-4613-81D5-7255B08A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C1C3-0275-4AF0-8FF3-12405E368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0705-7F6D-4466-8320-4ECCFE65B400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C79B2-834D-4A7C-B076-A995F5F4A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42012-5BDC-40E6-BF4F-8D974CC3F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9B4B-09E2-44FD-990B-45907E66AA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5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C3C2-D3DF-4E74-8D15-BB3212CCF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9F873-8F42-4AB9-B850-8FC42E7C1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416EA-00EA-480C-ACAD-8F8A3B27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24071"/>
            <a:ext cx="11648661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C3DB4-BB65-4A07-9FE5-1C10BB4BEBA5}"/>
              </a:ext>
            </a:extLst>
          </p:cNvPr>
          <p:cNvSpPr txBox="1"/>
          <p:nvPr/>
        </p:nvSpPr>
        <p:spPr>
          <a:xfrm>
            <a:off x="5102087" y="2875722"/>
            <a:ext cx="401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MTXQ</a:t>
            </a:r>
          </a:p>
          <a:p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Chủ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đề</a:t>
            </a:r>
            <a:r>
              <a:rPr lang="en-US" sz="3600" dirty="0">
                <a:solidFill>
                  <a:srgbClr val="00B0F0"/>
                </a:solidFill>
              </a:rPr>
              <a:t>: </a:t>
            </a:r>
            <a:r>
              <a:rPr lang="en-US" sz="3600" dirty="0" err="1">
                <a:solidFill>
                  <a:srgbClr val="00B0F0"/>
                </a:solidFill>
              </a:rPr>
              <a:t>Giao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Thông</a:t>
            </a:r>
            <a:endParaRPr lang="vi-VN" sz="36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D540B-1C6B-480B-B28D-4933645FE018}"/>
              </a:ext>
            </a:extLst>
          </p:cNvPr>
          <p:cNvSpPr txBox="1"/>
          <p:nvPr/>
        </p:nvSpPr>
        <p:spPr>
          <a:xfrm>
            <a:off x="4227443" y="4678017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F234-7E72-47FF-9C32-9A5053D5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1936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059CB5-3F48-4CD0-90A4-4B35896C9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88" y="675860"/>
            <a:ext cx="4956311" cy="55129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A5E8C-C8B5-4FC0-BAC9-2D1E3A3D3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5859"/>
            <a:ext cx="5125277" cy="5512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BA85D-E923-41DA-8F63-D717A011B0A5}"/>
              </a:ext>
            </a:extLst>
          </p:cNvPr>
          <p:cNvSpPr txBox="1"/>
          <p:nvPr/>
        </p:nvSpPr>
        <p:spPr>
          <a:xfrm>
            <a:off x="1245704" y="1219200"/>
            <a:ext cx="1404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1</a:t>
            </a:r>
            <a:endParaRPr lang="vi-VN" sz="8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3687D-E8F5-40AC-9E1A-837172E67654}"/>
              </a:ext>
            </a:extLst>
          </p:cNvPr>
          <p:cNvSpPr txBox="1"/>
          <p:nvPr/>
        </p:nvSpPr>
        <p:spPr>
          <a:xfrm>
            <a:off x="7076660" y="1139687"/>
            <a:ext cx="1272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2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224D-4908-423A-B36A-A54C6C2B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2.jpg">
            <a:extLst>
              <a:ext uri="{FF2B5EF4-FFF2-40B4-BE49-F238E27FC236}">
                <a16:creationId xmlns:a16="http://schemas.microsoft.com/office/drawing/2014/main" id="{BF697BBC-3454-4045-A53A-E252C559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2" y="365125"/>
            <a:ext cx="543339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B1E0E-461F-450B-8843-F11577ED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03584"/>
            <a:ext cx="5257801" cy="4452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01F5C-738C-4A9F-8F57-D9C66A97A021}"/>
              </a:ext>
            </a:extLst>
          </p:cNvPr>
          <p:cNvSpPr txBox="1"/>
          <p:nvPr/>
        </p:nvSpPr>
        <p:spPr>
          <a:xfrm>
            <a:off x="1789043" y="967409"/>
            <a:ext cx="1272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1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4480-30A8-4FF4-BC3A-A8B4B528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cấm</a:t>
            </a:r>
            <a:r>
              <a:rPr lang="en-US" dirty="0"/>
              <a:t>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?</a:t>
            </a:r>
            <a:endParaRPr lang="vi-VN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6B0B419-EFD9-4D6E-AE2D-56AAF6CC9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2133600"/>
            <a:ext cx="3458818" cy="286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87D541F2-A165-4D31-BB0C-C6D33CC1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7" y="1550504"/>
            <a:ext cx="3273286" cy="441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A19E61DD-97B9-48FB-B56B-95E90269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4" y="1868556"/>
            <a:ext cx="2747962" cy="34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5931D-338B-40F5-B4EA-351A49B93290}"/>
              </a:ext>
            </a:extLst>
          </p:cNvPr>
          <p:cNvSpPr txBox="1"/>
          <p:nvPr/>
        </p:nvSpPr>
        <p:spPr>
          <a:xfrm>
            <a:off x="1099930" y="2637183"/>
            <a:ext cx="1205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</a:t>
            </a:r>
            <a:endParaRPr lang="vi-VN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5A2DE-8F3D-43E1-92FB-D76EF1017A81}"/>
              </a:ext>
            </a:extLst>
          </p:cNvPr>
          <p:cNvSpPr txBox="1"/>
          <p:nvPr/>
        </p:nvSpPr>
        <p:spPr>
          <a:xfrm>
            <a:off x="4713011" y="1868556"/>
            <a:ext cx="945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</a:t>
            </a:r>
            <a:endParaRPr lang="vi-VN" sz="8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558FF-6310-401B-A062-673512D12067}"/>
              </a:ext>
            </a:extLst>
          </p:cNvPr>
          <p:cNvSpPr txBox="1"/>
          <p:nvPr/>
        </p:nvSpPr>
        <p:spPr>
          <a:xfrm>
            <a:off x="8282609" y="2425147"/>
            <a:ext cx="74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</a:t>
            </a:r>
            <a:endParaRPr lang="vi-VN" sz="8000" dirty="0"/>
          </a:p>
        </p:txBody>
      </p:sp>
    </p:spTree>
    <p:extLst>
      <p:ext uri="{BB962C8B-B14F-4D97-AF65-F5344CB8AC3E}">
        <p14:creationId xmlns:p14="http://schemas.microsoft.com/office/powerpoint/2010/main" val="8565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7498-DCAC-4DE7-8E26-3F822428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1ECD15-C94D-4B56-B833-D540A1EBBC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11965"/>
            <a:ext cx="4240696" cy="47469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31E88193-27F4-4E52-9550-05159FED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993913"/>
            <a:ext cx="4346712" cy="37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EFBDB-AC03-455D-B63A-5E9406DDDD33}"/>
              </a:ext>
            </a:extLst>
          </p:cNvPr>
          <p:cNvSpPr txBox="1"/>
          <p:nvPr/>
        </p:nvSpPr>
        <p:spPr>
          <a:xfrm>
            <a:off x="1524000" y="1616765"/>
            <a:ext cx="6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</a:t>
            </a:r>
            <a:endParaRPr lang="vi-VN" sz="8000" dirty="0"/>
          </a:p>
        </p:txBody>
      </p:sp>
    </p:spTree>
    <p:extLst>
      <p:ext uri="{BB962C8B-B14F-4D97-AF65-F5344CB8AC3E}">
        <p14:creationId xmlns:p14="http://schemas.microsoft.com/office/powerpoint/2010/main" val="39034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Câu 2: Biển nào cấm người đi bộ?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32</cp:revision>
  <dcterms:created xsi:type="dcterms:W3CDTF">2023-04-03T14:37:00Z</dcterms:created>
  <dcterms:modified xsi:type="dcterms:W3CDTF">2023-04-04T01:55:04Z</dcterms:modified>
</cp:coreProperties>
</file>