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CB0"/>
    <a:srgbClr val="00FF99"/>
    <a:srgbClr val="A6F2F6"/>
    <a:srgbClr val="66FF33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24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24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51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0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61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6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29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1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69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30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0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68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8806A-C79B-45CA-B76B-86EBCB85BCE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C10D0-7DDE-4D2C-A373-95A153A87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2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tsdc.haiphong.edu.v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2042570" cy="16081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57722" y="48738"/>
            <a:ext cx="4271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BÁO TUYẾN SINH</a:t>
            </a:r>
          </a:p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2023- 2024</a:t>
            </a:r>
            <a:endParaRPr lang="en-GB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2075160" y="640436"/>
            <a:ext cx="4764749" cy="1152324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18- 72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GB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1518" y="276589"/>
            <a:ext cx="885994" cy="5752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8861" y="59831"/>
            <a:ext cx="658459" cy="575281"/>
          </a:xfrm>
          <a:prstGeom prst="rect">
            <a:avLst/>
          </a:prstGeom>
        </p:spPr>
      </p:pic>
      <p:sp>
        <p:nvSpPr>
          <p:cNvPr id="12" name="Horizontal Scroll 11"/>
          <p:cNvSpPr/>
          <p:nvPr/>
        </p:nvSpPr>
        <p:spPr>
          <a:xfrm>
            <a:off x="179011" y="1630573"/>
            <a:ext cx="6532567" cy="1103586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-16531" y="2655953"/>
            <a:ext cx="6807319" cy="447501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869897"/>
              </p:ext>
            </p:extLst>
          </p:nvPr>
        </p:nvGraphicFramePr>
        <p:xfrm>
          <a:off x="397694" y="3614730"/>
          <a:ext cx="3954068" cy="2113168"/>
        </p:xfrm>
        <a:graphic>
          <a:graphicData uri="http://schemas.openxmlformats.org/drawingml/2006/table">
            <a:tbl>
              <a:tblPr firstRow="1" firstCol="1" bandRow="1"/>
              <a:tblGrid>
                <a:gridCol w="1963381"/>
                <a:gridCol w="1990687"/>
              </a:tblGrid>
              <a:tr h="430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GB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GB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tuyển</a:t>
                      </a:r>
                      <a:r>
                        <a:rPr lang="en-GB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sinh</a:t>
                      </a:r>
                      <a:endParaRPr lang="en-GB" sz="16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GB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GB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GB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tuyển</a:t>
                      </a:r>
                      <a:endParaRPr lang="en-GB" sz="16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18- 24 </a:t>
                      </a:r>
                      <a:r>
                        <a:rPr lang="en-US" sz="1600" b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tháng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GB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24- 36 </a:t>
                      </a:r>
                      <a:r>
                        <a:rPr lang="en-GB" sz="1600" b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tháng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 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GB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3- 4 </a:t>
                      </a:r>
                      <a:r>
                        <a:rPr lang="en-GB" sz="1600" b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GB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4- 5 </a:t>
                      </a:r>
                      <a:r>
                        <a:rPr lang="en-GB" sz="1600" b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GB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5- 6 </a:t>
                      </a:r>
                      <a:r>
                        <a:rPr lang="en-GB" sz="1600" b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GB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576388" y="6103938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14795" y="2687939"/>
            <a:ext cx="60632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2023-2024:</a:t>
            </a:r>
          </a:p>
          <a:p>
            <a:pPr lvl="0"/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 </a:t>
            </a:r>
            <a:r>
              <a:rPr lang="en-US" sz="1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1413" y="5703260"/>
            <a:ext cx="6500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1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2022-2023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026" name="Picture 2" descr="qr-zalo-me-tuyensinhdaucap-haiphong-edu-vn-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10" y="9893813"/>
            <a:ext cx="2181638" cy="1651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-99147" y="11545669"/>
            <a:ext cx="3351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QR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endParaRPr lang="en-GB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37877" y="9852816"/>
            <a:ext cx="4073701" cy="15885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5.Hồ </a:t>
            </a:r>
            <a:r>
              <a:rPr lang="en-US" sz="1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1.Đơn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endParaRPr lang="en-US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Photo)</a:t>
            </a:r>
          </a:p>
          <a:p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3x4 ( 4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6480" y="11534556"/>
            <a:ext cx="2702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TRƯỞNG 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IMG_20230615_14360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528" y="3604213"/>
            <a:ext cx="2384260" cy="2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ounded Rectangle 27"/>
          <p:cNvSpPr/>
          <p:nvPr/>
        </p:nvSpPr>
        <p:spPr>
          <a:xfrm>
            <a:off x="15024" y="7153438"/>
            <a:ext cx="6857999" cy="26517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http://tsdc.haiphong.edu.vn</a:t>
            </a:r>
            <a:endParaRPr lang="en-US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19/06/2023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26/06/2023 (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03/07/2023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22/07/223: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2023-2024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sung: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24/07/223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29/07/2023.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253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328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33</cp:revision>
  <dcterms:created xsi:type="dcterms:W3CDTF">2023-06-15T03:20:43Z</dcterms:created>
  <dcterms:modified xsi:type="dcterms:W3CDTF">2023-06-15T07:53:21Z</dcterms:modified>
</cp:coreProperties>
</file>