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61" r:id="rId6"/>
    <p:sldId id="262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F3B9-C31B-4DA5-82C7-FDCA8A7CF49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C7C-9393-453E-AC45-B8C98EA81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8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F3B9-C31B-4DA5-82C7-FDCA8A7CF49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C7C-9393-453E-AC45-B8C98EA81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34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F3B9-C31B-4DA5-82C7-FDCA8A7CF49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C7C-9393-453E-AC45-B8C98EA81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F3B9-C31B-4DA5-82C7-FDCA8A7CF49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C7C-9393-453E-AC45-B8C98EA81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59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F3B9-C31B-4DA5-82C7-FDCA8A7CF49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C7C-9393-453E-AC45-B8C98EA81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4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F3B9-C31B-4DA5-82C7-FDCA8A7CF49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C7C-9393-453E-AC45-B8C98EA81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F3B9-C31B-4DA5-82C7-FDCA8A7CF49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C7C-9393-453E-AC45-B8C98EA81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1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F3B9-C31B-4DA5-82C7-FDCA8A7CF49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C7C-9393-453E-AC45-B8C98EA81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4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F3B9-C31B-4DA5-82C7-FDCA8A7CF49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C7C-9393-453E-AC45-B8C98EA81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9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F3B9-C31B-4DA5-82C7-FDCA8A7CF49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C7C-9393-453E-AC45-B8C98EA81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9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F3B9-C31B-4DA5-82C7-FDCA8A7CF49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EC7C-9393-453E-AC45-B8C98EA81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2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F3B9-C31B-4DA5-82C7-FDCA8A7CF49D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AEC7C-9393-453E-AC45-B8C98EA81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3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17"/>
            <a:ext cx="12192000" cy="6863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8334" y="1371551"/>
            <a:ext cx="49553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3367" y="2293966"/>
            <a:ext cx="6452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2616" y="-12528"/>
            <a:ext cx="488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7953" y="3241221"/>
            <a:ext cx="48032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2616" y="4132503"/>
            <a:ext cx="57422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24 – 36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4378" y="5023786"/>
            <a:ext cx="469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Phan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9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4397828" y="137884"/>
            <a:ext cx="3149600" cy="231503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MỤC ĐÍCH – YÊU CẦU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380344" y="1890485"/>
            <a:ext cx="2119085" cy="1984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409542" y="1832428"/>
            <a:ext cx="2017485" cy="2053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972628" y="1890485"/>
            <a:ext cx="7257" cy="1070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45142" y="3955140"/>
            <a:ext cx="3759200" cy="27214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194628" y="3095171"/>
            <a:ext cx="3759200" cy="2714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67484" y="3962398"/>
            <a:ext cx="3759200" cy="2714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0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425" y="1255484"/>
            <a:ext cx="7829550" cy="4848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09143" y="0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Callout 7"/>
          <p:cNvSpPr/>
          <p:nvPr/>
        </p:nvSpPr>
        <p:spPr>
          <a:xfrm rot="16200000">
            <a:off x="430215" y="1466679"/>
            <a:ext cx="2980990" cy="364716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3834" y="2034501"/>
            <a:ext cx="2904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02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002971" y="246742"/>
            <a:ext cx="8795657" cy="1654629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 rot="404061">
            <a:off x="1928957" y="1711637"/>
            <a:ext cx="8390136" cy="4959058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22170" y="230533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0" i="0" dirty="0" smtClean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thơ</a:t>
            </a:r>
            <a:r>
              <a:rPr lang="vi-VN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nói lên màu sắc của cây </a:t>
            </a:r>
            <a:r>
              <a:rPr lang="vi-VN" sz="3200" b="0" i="0" dirty="0" smtClean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bắp cải</a:t>
            </a:r>
            <a:r>
              <a:rPr lang="vi-VN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màu </a:t>
            </a:r>
            <a:r>
              <a:rPr lang="vi-VN" sz="3200" b="0" i="0" dirty="0" smtClean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nhẹ nhàng man mát, còn hình dáng bên ngoài của cây </a:t>
            </a:r>
            <a:r>
              <a:rPr lang="vi-VN" sz="3200" b="0" i="0" dirty="0" smtClean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bắp cải</a:t>
            </a:r>
            <a:r>
              <a:rPr lang="vi-VN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có lá sắp lại thành vòng tròn, bên trong cây </a:t>
            </a:r>
            <a:r>
              <a:rPr lang="vi-VN" sz="3200" b="0" i="0" dirty="0" smtClean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bắp cải</a:t>
            </a:r>
            <a:r>
              <a:rPr lang="vi-VN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búp </a:t>
            </a:r>
            <a:r>
              <a:rPr lang="vi-VN" sz="3200" b="0" i="0" dirty="0" smtClean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vi-VN" sz="3200" b="0" i="0" dirty="0" smtClean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non thì năm bên trong cuộn tròn giống như nằm ngủ.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1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933061"/>
            <a:ext cx="7051460" cy="50102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249" y="5710335"/>
            <a:ext cx="70839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69937"/>
            <a:ext cx="62274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2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38" y="231715"/>
            <a:ext cx="5965366" cy="4752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2483" y="5710334"/>
            <a:ext cx="5658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5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3820" y="-269363"/>
            <a:ext cx="5579706" cy="6118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1070" y="5728996"/>
            <a:ext cx="6080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9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77682" y="55985"/>
            <a:ext cx="5206481" cy="2164702"/>
            <a:chOff x="3377682" y="55985"/>
            <a:chExt cx="5206481" cy="2164702"/>
          </a:xfrm>
        </p:grpSpPr>
        <p:sp>
          <p:nvSpPr>
            <p:cNvPr id="3" name="6-Point Star 2"/>
            <p:cNvSpPr/>
            <p:nvPr/>
          </p:nvSpPr>
          <p:spPr>
            <a:xfrm>
              <a:off x="3377682" y="55985"/>
              <a:ext cx="5206481" cy="2164702"/>
            </a:xfrm>
            <a:prstGeom prst="star6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11609" y="722837"/>
              <a:ext cx="29386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Đàm</a:t>
              </a:r>
              <a:r>
                <a:rPr lang="en-US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endPara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5739" y="2220686"/>
            <a:ext cx="8360229" cy="1323439"/>
            <a:chOff x="643107" y="2556588"/>
            <a:chExt cx="7562484" cy="1323439"/>
          </a:xfrm>
        </p:grpSpPr>
        <p:sp>
          <p:nvSpPr>
            <p:cNvPr id="5" name="TextBox 4"/>
            <p:cNvSpPr txBox="1"/>
            <p:nvPr/>
          </p:nvSpPr>
          <p:spPr>
            <a:xfrm>
              <a:off x="1306286" y="307910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3107" y="2556588"/>
              <a:ext cx="756248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0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sz="4000" b="0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Các con vừa nghe bài thơ gì?Trong bài thơ cây bắp cải có </a:t>
              </a:r>
              <a:r>
                <a:rPr lang="en-US" sz="4000" b="0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000" b="0" i="0" dirty="0" smtClean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màu gì?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95738" y="3521571"/>
            <a:ext cx="5333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cải sắp như thế nào?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5738" y="4335322"/>
            <a:ext cx="5641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6359" y="5288340"/>
            <a:ext cx="109914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dục: Trong cây rau bắp cải và các loại rau đều chứa rất nhiều vitamin,ăn vào giúp cơ thể khỏe mạnh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hơn, lớn nhanh hơn.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vậy chúng mình nhớ phải thường xuyên ăn rau nhé!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67951" y="5505961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231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2023-03-07T02:10:27Z</dcterms:created>
  <dcterms:modified xsi:type="dcterms:W3CDTF">2023-03-08T06:12:36Z</dcterms:modified>
</cp:coreProperties>
</file>