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319" r:id="rId3"/>
    <p:sldId id="313" r:id="rId4"/>
    <p:sldId id="260" r:id="rId5"/>
    <p:sldId id="317" r:id="rId6"/>
    <p:sldId id="316" r:id="rId7"/>
    <p:sldId id="318" r:id="rId8"/>
  </p:sldIdLst>
  <p:sldSz cx="9144000" cy="5143500" type="screen16x9"/>
  <p:notesSz cx="6858000" cy="9144000"/>
  <p:embeddedFontLst>
    <p:embeddedFont>
      <p:font typeface="Englebert" panose="020B0604020202020204" charset="0"/>
      <p:regular r:id="rId10"/>
    </p:embeddedFont>
    <p:embeddedFont>
      <p:font typeface="Fredoka On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5">
          <p15:clr>
            <a:srgbClr val="9AA0A6"/>
          </p15:clr>
        </p15:guide>
        <p15:guide id="2" orient="horz" pos="79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D2974C-2F0B-403A-876A-76E1E25CD739}">
  <a:tblStyle styleId="{98D2974C-2F0B-403A-876A-76E1E25CD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2"/>
      </p:cViewPr>
      <p:guideLst>
        <p:guide orient="horz" pos="1935"/>
        <p:guide orient="horz" pos="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728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b71e308d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b71e308d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eaa3974c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eaa3974c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91650" y="2680050"/>
            <a:ext cx="2560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75" y="30895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50" name="Google Shape;50;p4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2052450" y="855450"/>
            <a:ext cx="503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310850" y="2054050"/>
            <a:ext cx="6533100" cy="1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07" name="Google Shape;107;p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/>
          <p:nvPr/>
        </p:nvSpPr>
        <p:spPr>
          <a:xfrm>
            <a:off x="1055813" y="1967913"/>
            <a:ext cx="6519900" cy="2298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"/>
          <p:cNvSpPr/>
          <p:nvPr/>
        </p:nvSpPr>
        <p:spPr>
          <a:xfrm>
            <a:off x="1202810" y="3553948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8"/>
          <p:cNvSpPr/>
          <p:nvPr/>
        </p:nvSpPr>
        <p:spPr>
          <a:xfrm>
            <a:off x="6956199" y="1414550"/>
            <a:ext cx="1083071" cy="666245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8"/>
          <p:cNvGrpSpPr/>
          <p:nvPr/>
        </p:nvGrpSpPr>
        <p:grpSpPr>
          <a:xfrm>
            <a:off x="7553152" y="1863611"/>
            <a:ext cx="1008628" cy="1457830"/>
            <a:chOff x="4773183" y="303379"/>
            <a:chExt cx="1008628" cy="1457830"/>
          </a:xfrm>
        </p:grpSpPr>
        <p:grpSp>
          <p:nvGrpSpPr>
            <p:cNvPr id="494" name="Google Shape;494;p28"/>
            <p:cNvGrpSpPr/>
            <p:nvPr/>
          </p:nvGrpSpPr>
          <p:grpSpPr>
            <a:xfrm>
              <a:off x="4773183" y="303379"/>
              <a:ext cx="1008628" cy="1457830"/>
              <a:chOff x="3668213" y="-1122438"/>
              <a:chExt cx="1807576" cy="2612599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3854607" y="-1122438"/>
                <a:ext cx="473249" cy="56576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12" extrusionOk="0">
                    <a:moveTo>
                      <a:pt x="634" y="0"/>
                    </a:moveTo>
                    <a:cubicBezTo>
                      <a:pt x="432" y="0"/>
                      <a:pt x="266" y="115"/>
                      <a:pt x="193" y="440"/>
                    </a:cubicBezTo>
                    <a:cubicBezTo>
                      <a:pt x="0" y="1329"/>
                      <a:pt x="769" y="2138"/>
                      <a:pt x="1315" y="2724"/>
                    </a:cubicBezTo>
                    <a:cubicBezTo>
                      <a:pt x="1578" y="2987"/>
                      <a:pt x="1800" y="3321"/>
                      <a:pt x="2073" y="3563"/>
                    </a:cubicBezTo>
                    <a:cubicBezTo>
                      <a:pt x="2180" y="3661"/>
                      <a:pt x="2282" y="3712"/>
                      <a:pt x="2402" y="3712"/>
                    </a:cubicBezTo>
                    <a:cubicBezTo>
                      <a:pt x="2556" y="3712"/>
                      <a:pt x="2738" y="3628"/>
                      <a:pt x="2993" y="3452"/>
                    </a:cubicBezTo>
                    <a:cubicBezTo>
                      <a:pt x="3105" y="2360"/>
                      <a:pt x="2498" y="1137"/>
                      <a:pt x="1638" y="500"/>
                    </a:cubicBezTo>
                    <a:cubicBezTo>
                      <a:pt x="1376" y="300"/>
                      <a:pt x="959" y="0"/>
                      <a:pt x="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973332" y="-979784"/>
                <a:ext cx="294313" cy="350707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01" extrusionOk="0">
                    <a:moveTo>
                      <a:pt x="394" y="0"/>
                    </a:moveTo>
                    <a:cubicBezTo>
                      <a:pt x="270" y="0"/>
                      <a:pt x="168" y="71"/>
                      <a:pt x="122" y="272"/>
                    </a:cubicBezTo>
                    <a:cubicBezTo>
                      <a:pt x="0" y="818"/>
                      <a:pt x="475" y="1323"/>
                      <a:pt x="819" y="1687"/>
                    </a:cubicBezTo>
                    <a:cubicBezTo>
                      <a:pt x="980" y="1849"/>
                      <a:pt x="1112" y="2061"/>
                      <a:pt x="1294" y="2213"/>
                    </a:cubicBezTo>
                    <a:cubicBezTo>
                      <a:pt x="1360" y="2270"/>
                      <a:pt x="1423" y="2301"/>
                      <a:pt x="1496" y="2301"/>
                    </a:cubicBezTo>
                    <a:cubicBezTo>
                      <a:pt x="1590" y="2301"/>
                      <a:pt x="1701" y="2250"/>
                      <a:pt x="1860" y="2142"/>
                    </a:cubicBezTo>
                    <a:cubicBezTo>
                      <a:pt x="1931" y="1465"/>
                      <a:pt x="1557" y="706"/>
                      <a:pt x="1021" y="312"/>
                    </a:cubicBezTo>
                    <a:cubicBezTo>
                      <a:pt x="852" y="187"/>
                      <a:pt x="595" y="0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4919322" y="-998530"/>
                <a:ext cx="556467" cy="51638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3388" extrusionOk="0">
                    <a:moveTo>
                      <a:pt x="2791" y="0"/>
                    </a:moveTo>
                    <a:cubicBezTo>
                      <a:pt x="1881" y="0"/>
                      <a:pt x="1254" y="930"/>
                      <a:pt x="810" y="1598"/>
                    </a:cubicBezTo>
                    <a:cubicBezTo>
                      <a:pt x="607" y="1911"/>
                      <a:pt x="334" y="2195"/>
                      <a:pt x="152" y="2518"/>
                    </a:cubicBezTo>
                    <a:cubicBezTo>
                      <a:pt x="1" y="2811"/>
                      <a:pt x="61" y="3013"/>
                      <a:pt x="466" y="3388"/>
                    </a:cubicBezTo>
                    <a:cubicBezTo>
                      <a:pt x="1558" y="3256"/>
                      <a:pt x="2609" y="2397"/>
                      <a:pt x="3044" y="1416"/>
                    </a:cubicBezTo>
                    <a:cubicBezTo>
                      <a:pt x="3266" y="930"/>
                      <a:pt x="3650" y="0"/>
                      <a:pt x="2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4990191" y="-867612"/>
                <a:ext cx="345372" cy="320681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104" extrusionOk="0">
                    <a:moveTo>
                      <a:pt x="1729" y="1"/>
                    </a:moveTo>
                    <a:cubicBezTo>
                      <a:pt x="1163" y="1"/>
                      <a:pt x="779" y="577"/>
                      <a:pt x="506" y="992"/>
                    </a:cubicBezTo>
                    <a:cubicBezTo>
                      <a:pt x="375" y="1183"/>
                      <a:pt x="203" y="1365"/>
                      <a:pt x="91" y="1568"/>
                    </a:cubicBezTo>
                    <a:cubicBezTo>
                      <a:pt x="1" y="1740"/>
                      <a:pt x="31" y="1871"/>
                      <a:pt x="294" y="2104"/>
                    </a:cubicBezTo>
                    <a:cubicBezTo>
                      <a:pt x="961" y="2023"/>
                      <a:pt x="1619" y="1487"/>
                      <a:pt x="1891" y="880"/>
                    </a:cubicBezTo>
                    <a:cubicBezTo>
                      <a:pt x="2023" y="577"/>
                      <a:pt x="2266" y="1"/>
                      <a:pt x="1729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4175119" y="1126346"/>
                <a:ext cx="468524" cy="36381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387" extrusionOk="0">
                    <a:moveTo>
                      <a:pt x="2079" y="0"/>
                    </a:moveTo>
                    <a:cubicBezTo>
                      <a:pt x="1845" y="0"/>
                      <a:pt x="1222" y="248"/>
                      <a:pt x="1103" y="486"/>
                    </a:cubicBezTo>
                    <a:cubicBezTo>
                      <a:pt x="849" y="627"/>
                      <a:pt x="0" y="1537"/>
                      <a:pt x="263" y="1870"/>
                    </a:cubicBezTo>
                    <a:cubicBezTo>
                      <a:pt x="311" y="1928"/>
                      <a:pt x="368" y="1951"/>
                      <a:pt x="427" y="1951"/>
                    </a:cubicBezTo>
                    <a:cubicBezTo>
                      <a:pt x="643" y="1951"/>
                      <a:pt x="900" y="1648"/>
                      <a:pt x="971" y="1537"/>
                    </a:cubicBezTo>
                    <a:lnTo>
                      <a:pt x="971" y="1537"/>
                    </a:lnTo>
                    <a:cubicBezTo>
                      <a:pt x="930" y="1749"/>
                      <a:pt x="941" y="1951"/>
                      <a:pt x="1022" y="2133"/>
                    </a:cubicBezTo>
                    <a:cubicBezTo>
                      <a:pt x="1060" y="2143"/>
                      <a:pt x="1095" y="2147"/>
                      <a:pt x="1129" y="2147"/>
                    </a:cubicBezTo>
                    <a:cubicBezTo>
                      <a:pt x="1349" y="2147"/>
                      <a:pt x="1490" y="1961"/>
                      <a:pt x="1577" y="1760"/>
                    </a:cubicBezTo>
                    <a:cubicBezTo>
                      <a:pt x="1618" y="1982"/>
                      <a:pt x="1689" y="2387"/>
                      <a:pt x="1941" y="2387"/>
                    </a:cubicBezTo>
                    <a:cubicBezTo>
                      <a:pt x="2224" y="2387"/>
                      <a:pt x="2245" y="2063"/>
                      <a:pt x="2235" y="1830"/>
                    </a:cubicBezTo>
                    <a:lnTo>
                      <a:pt x="2235" y="1830"/>
                    </a:lnTo>
                    <a:cubicBezTo>
                      <a:pt x="2467" y="1921"/>
                      <a:pt x="2538" y="2306"/>
                      <a:pt x="2821" y="2306"/>
                    </a:cubicBezTo>
                    <a:cubicBezTo>
                      <a:pt x="3074" y="1769"/>
                      <a:pt x="3074" y="1041"/>
                      <a:pt x="2770" y="546"/>
                    </a:cubicBezTo>
                    <a:cubicBezTo>
                      <a:pt x="2629" y="314"/>
                      <a:pt x="2386" y="10"/>
                      <a:pt x="2093" y="1"/>
                    </a:cubicBezTo>
                    <a:cubicBezTo>
                      <a:pt x="2089" y="0"/>
                      <a:pt x="2084" y="0"/>
                      <a:pt x="2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668213" y="-737455"/>
                <a:ext cx="1739817" cy="1971183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2933" extrusionOk="0">
                    <a:moveTo>
                      <a:pt x="5788" y="0"/>
                    </a:moveTo>
                    <a:cubicBezTo>
                      <a:pt x="2838" y="0"/>
                      <a:pt x="349" y="2718"/>
                      <a:pt x="172" y="6193"/>
                    </a:cubicBezTo>
                    <a:cubicBezTo>
                      <a:pt x="0" y="9763"/>
                      <a:pt x="2326" y="12775"/>
                      <a:pt x="5389" y="12927"/>
                    </a:cubicBezTo>
                    <a:cubicBezTo>
                      <a:pt x="5469" y="12931"/>
                      <a:pt x="5549" y="12933"/>
                      <a:pt x="5628" y="12933"/>
                    </a:cubicBezTo>
                    <a:cubicBezTo>
                      <a:pt x="8578" y="12933"/>
                      <a:pt x="11065" y="10215"/>
                      <a:pt x="11232" y="6739"/>
                    </a:cubicBezTo>
                    <a:cubicBezTo>
                      <a:pt x="11414" y="3181"/>
                      <a:pt x="9079" y="158"/>
                      <a:pt x="6026" y="6"/>
                    </a:cubicBezTo>
                    <a:cubicBezTo>
                      <a:pt x="5946" y="2"/>
                      <a:pt x="5867" y="0"/>
                      <a:pt x="5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954630" y="-631217"/>
                <a:ext cx="1192953" cy="1420507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9320" extrusionOk="0">
                    <a:moveTo>
                      <a:pt x="3979" y="1"/>
                    </a:moveTo>
                    <a:cubicBezTo>
                      <a:pt x="1959" y="1"/>
                      <a:pt x="251" y="1964"/>
                      <a:pt x="133" y="4474"/>
                    </a:cubicBezTo>
                    <a:cubicBezTo>
                      <a:pt x="1" y="7042"/>
                      <a:pt x="1589" y="9215"/>
                      <a:pt x="3681" y="9316"/>
                    </a:cubicBezTo>
                    <a:cubicBezTo>
                      <a:pt x="3732" y="9319"/>
                      <a:pt x="3782" y="9320"/>
                      <a:pt x="3833" y="9320"/>
                    </a:cubicBezTo>
                    <a:cubicBezTo>
                      <a:pt x="5861" y="9320"/>
                      <a:pt x="7577" y="7353"/>
                      <a:pt x="7695" y="4847"/>
                    </a:cubicBezTo>
                    <a:cubicBezTo>
                      <a:pt x="7826" y="2270"/>
                      <a:pt x="6239" y="106"/>
                      <a:pt x="4146" y="5"/>
                    </a:cubicBezTo>
                    <a:cubicBezTo>
                      <a:pt x="4090" y="2"/>
                      <a:pt x="4035" y="1"/>
                      <a:pt x="3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4327678" y="-416178"/>
                <a:ext cx="81694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28" extrusionOk="0">
                    <a:moveTo>
                      <a:pt x="273" y="1"/>
                    </a:moveTo>
                    <a:cubicBezTo>
                      <a:pt x="132" y="1"/>
                      <a:pt x="10" y="112"/>
                      <a:pt x="1" y="254"/>
                    </a:cubicBezTo>
                    <a:cubicBezTo>
                      <a:pt x="1" y="396"/>
                      <a:pt x="111" y="517"/>
                      <a:pt x="253" y="527"/>
                    </a:cubicBezTo>
                    <a:cubicBezTo>
                      <a:pt x="259" y="527"/>
                      <a:pt x="265" y="527"/>
                      <a:pt x="271" y="527"/>
                    </a:cubicBezTo>
                    <a:cubicBezTo>
                      <a:pt x="405" y="527"/>
                      <a:pt x="516" y="419"/>
                      <a:pt x="526" y="274"/>
                    </a:cubicBezTo>
                    <a:cubicBezTo>
                      <a:pt x="536" y="133"/>
                      <a:pt x="425" y="1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4739024" y="-394689"/>
                <a:ext cx="81847" cy="7910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6" y="1"/>
                    </a:moveTo>
                    <a:cubicBezTo>
                      <a:pt x="132" y="1"/>
                      <a:pt x="20" y="108"/>
                      <a:pt x="11" y="244"/>
                    </a:cubicBezTo>
                    <a:cubicBezTo>
                      <a:pt x="1" y="386"/>
                      <a:pt x="112" y="507"/>
                      <a:pt x="254" y="517"/>
                    </a:cubicBezTo>
                    <a:cubicBezTo>
                      <a:pt x="260" y="518"/>
                      <a:pt x="266" y="518"/>
                      <a:pt x="272" y="518"/>
                    </a:cubicBezTo>
                    <a:cubicBezTo>
                      <a:pt x="415" y="518"/>
                      <a:pt x="527" y="411"/>
                      <a:pt x="537" y="275"/>
                    </a:cubicBezTo>
                    <a:cubicBezTo>
                      <a:pt x="537" y="123"/>
                      <a:pt x="425" y="1"/>
                      <a:pt x="284" y="1"/>
                    </a:cubicBezTo>
                    <a:cubicBezTo>
                      <a:pt x="278" y="1"/>
                      <a:pt x="272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4544858" y="-362226"/>
                <a:ext cx="49535" cy="4801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5" extrusionOk="0">
                    <a:moveTo>
                      <a:pt x="146" y="0"/>
                    </a:moveTo>
                    <a:cubicBezTo>
                      <a:pt x="71" y="0"/>
                      <a:pt x="1" y="67"/>
                      <a:pt x="1" y="143"/>
                    </a:cubicBezTo>
                    <a:cubicBezTo>
                      <a:pt x="1" y="233"/>
                      <a:pt x="61" y="304"/>
                      <a:pt x="153" y="314"/>
                    </a:cubicBezTo>
                    <a:cubicBezTo>
                      <a:pt x="234" y="314"/>
                      <a:pt x="314" y="253"/>
                      <a:pt x="314" y="163"/>
                    </a:cubicBezTo>
                    <a:cubicBezTo>
                      <a:pt x="324" y="71"/>
                      <a:pt x="254" y="1"/>
                      <a:pt x="162" y="1"/>
                    </a:cubicBezTo>
                    <a:cubicBezTo>
                      <a:pt x="157" y="0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4551107" y="-334792"/>
                <a:ext cx="21643" cy="17619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6" extrusionOk="0">
                    <a:moveTo>
                      <a:pt x="101" y="0"/>
                    </a:moveTo>
                    <a:cubicBezTo>
                      <a:pt x="88" y="0"/>
                      <a:pt x="81" y="15"/>
                      <a:pt x="81" y="23"/>
                    </a:cubicBezTo>
                    <a:cubicBezTo>
                      <a:pt x="81" y="73"/>
                      <a:pt x="71" y="154"/>
                      <a:pt x="71" y="235"/>
                    </a:cubicBezTo>
                    <a:cubicBezTo>
                      <a:pt x="61" y="518"/>
                      <a:pt x="41" y="1044"/>
                      <a:pt x="11" y="1105"/>
                    </a:cubicBezTo>
                    <a:cubicBezTo>
                      <a:pt x="0" y="1125"/>
                      <a:pt x="11" y="1145"/>
                      <a:pt x="20" y="1145"/>
                    </a:cubicBezTo>
                    <a:cubicBezTo>
                      <a:pt x="31" y="1145"/>
                      <a:pt x="31" y="1145"/>
                      <a:pt x="31" y="1156"/>
                    </a:cubicBezTo>
                    <a:cubicBezTo>
                      <a:pt x="51" y="1156"/>
                      <a:pt x="61" y="1145"/>
                      <a:pt x="61" y="1135"/>
                    </a:cubicBezTo>
                    <a:cubicBezTo>
                      <a:pt x="101" y="1064"/>
                      <a:pt x="112" y="680"/>
                      <a:pt x="132" y="235"/>
                    </a:cubicBezTo>
                    <a:cubicBezTo>
                      <a:pt x="142" y="154"/>
                      <a:pt x="142" y="84"/>
                      <a:pt x="142" y="33"/>
                    </a:cubicBezTo>
                    <a:cubicBezTo>
                      <a:pt x="142" y="13"/>
                      <a:pt x="132" y="3"/>
                      <a:pt x="112" y="3"/>
                    </a:cubicBezTo>
                    <a:cubicBezTo>
                      <a:pt x="108" y="1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4906977" y="-33128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4504775" y="-192595"/>
                <a:ext cx="58680" cy="4160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73" extrusionOk="0">
                    <a:moveTo>
                      <a:pt x="32" y="0"/>
                    </a:moveTo>
                    <a:cubicBezTo>
                      <a:pt x="11" y="10"/>
                      <a:pt x="1" y="20"/>
                      <a:pt x="1" y="41"/>
                    </a:cubicBezTo>
                    <a:cubicBezTo>
                      <a:pt x="21" y="151"/>
                      <a:pt x="142" y="263"/>
                      <a:pt x="243" y="273"/>
                    </a:cubicBezTo>
                    <a:cubicBezTo>
                      <a:pt x="304" y="273"/>
                      <a:pt x="365" y="232"/>
                      <a:pt x="385" y="151"/>
                    </a:cubicBezTo>
                    <a:cubicBezTo>
                      <a:pt x="385" y="131"/>
                      <a:pt x="375" y="122"/>
                      <a:pt x="365" y="111"/>
                    </a:cubicBezTo>
                    <a:cubicBezTo>
                      <a:pt x="345" y="111"/>
                      <a:pt x="324" y="122"/>
                      <a:pt x="324" y="131"/>
                    </a:cubicBezTo>
                    <a:cubicBezTo>
                      <a:pt x="304" y="212"/>
                      <a:pt x="254" y="212"/>
                      <a:pt x="243" y="212"/>
                    </a:cubicBezTo>
                    <a:cubicBezTo>
                      <a:pt x="173" y="212"/>
                      <a:pt x="82" y="111"/>
                      <a:pt x="61" y="30"/>
                    </a:cubicBezTo>
                    <a:cubicBezTo>
                      <a:pt x="61" y="10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4554155" y="-187109"/>
                <a:ext cx="61728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48" extrusionOk="0">
                    <a:moveTo>
                      <a:pt x="365" y="1"/>
                    </a:moveTo>
                    <a:cubicBezTo>
                      <a:pt x="354" y="1"/>
                      <a:pt x="341" y="10"/>
                      <a:pt x="334" y="25"/>
                    </a:cubicBezTo>
                    <a:cubicBezTo>
                      <a:pt x="314" y="106"/>
                      <a:pt x="213" y="187"/>
                      <a:pt x="142" y="187"/>
                    </a:cubicBezTo>
                    <a:cubicBezTo>
                      <a:pt x="122" y="187"/>
                      <a:pt x="81" y="176"/>
                      <a:pt x="71" y="106"/>
                    </a:cubicBezTo>
                    <a:cubicBezTo>
                      <a:pt x="61" y="86"/>
                      <a:pt x="51" y="75"/>
                      <a:pt x="31" y="75"/>
                    </a:cubicBezTo>
                    <a:cubicBezTo>
                      <a:pt x="21" y="75"/>
                      <a:pt x="0" y="95"/>
                      <a:pt x="11" y="115"/>
                    </a:cubicBezTo>
                    <a:cubicBezTo>
                      <a:pt x="21" y="196"/>
                      <a:pt x="71" y="237"/>
                      <a:pt x="132" y="247"/>
                    </a:cubicBezTo>
                    <a:cubicBezTo>
                      <a:pt x="243" y="247"/>
                      <a:pt x="364" y="146"/>
                      <a:pt x="395" y="35"/>
                    </a:cubicBezTo>
                    <a:cubicBezTo>
                      <a:pt x="405" y="25"/>
                      <a:pt x="395" y="5"/>
                      <a:pt x="375" y="5"/>
                    </a:cubicBezTo>
                    <a:cubicBezTo>
                      <a:pt x="372" y="2"/>
                      <a:pt x="368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4054852" y="-36003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28"/>
            <p:cNvSpPr/>
            <p:nvPr/>
          </p:nvSpPr>
          <p:spPr>
            <a:xfrm rot="2566533">
              <a:off x="5247877" y="1447826"/>
              <a:ext cx="69803" cy="67620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566586">
              <a:off x="5404502" y="1425691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566586">
              <a:off x="5483905" y="1304159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566592">
              <a:off x="5347197" y="1507908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566592">
              <a:off x="5649973" y="1180659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8"/>
          <p:cNvSpPr/>
          <p:nvPr/>
        </p:nvSpPr>
        <p:spPr>
          <a:xfrm>
            <a:off x="1891510" y="974780"/>
            <a:ext cx="5765650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600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AN DƯƠNG </a:t>
            </a:r>
            <a:endParaRPr sz="600"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716801" y="1173636"/>
            <a:ext cx="1230545" cy="1615348"/>
            <a:chOff x="772056" y="1246863"/>
            <a:chExt cx="1230545" cy="1615348"/>
          </a:xfrm>
        </p:grpSpPr>
        <p:sp>
          <p:nvSpPr>
            <p:cNvPr id="473" name="Google Shape;473;p28"/>
            <p:cNvSpPr/>
            <p:nvPr/>
          </p:nvSpPr>
          <p:spPr>
            <a:xfrm>
              <a:off x="1233705" y="2607864"/>
              <a:ext cx="326880" cy="254347"/>
            </a:xfrm>
            <a:custGeom>
              <a:avLst/>
              <a:gdLst/>
              <a:ahLst/>
              <a:cxnLst/>
              <a:rect l="l" t="t" r="r" b="b"/>
              <a:pathLst>
                <a:path w="3529" h="2746" extrusionOk="0">
                  <a:moveTo>
                    <a:pt x="2200" y="1"/>
                  </a:moveTo>
                  <a:cubicBezTo>
                    <a:pt x="2185" y="1"/>
                    <a:pt x="2169" y="2"/>
                    <a:pt x="2154" y="3"/>
                  </a:cubicBezTo>
                  <a:cubicBezTo>
                    <a:pt x="1902" y="23"/>
                    <a:pt x="1214" y="407"/>
                    <a:pt x="1102" y="700"/>
                  </a:cubicBezTo>
                  <a:cubicBezTo>
                    <a:pt x="840" y="893"/>
                    <a:pt x="1" y="2055"/>
                    <a:pt x="354" y="2399"/>
                  </a:cubicBezTo>
                  <a:cubicBezTo>
                    <a:pt x="406" y="2449"/>
                    <a:pt x="462" y="2470"/>
                    <a:pt x="518" y="2470"/>
                  </a:cubicBezTo>
                  <a:cubicBezTo>
                    <a:pt x="769" y="2470"/>
                    <a:pt x="1036" y="2054"/>
                    <a:pt x="1102" y="1914"/>
                  </a:cubicBezTo>
                  <a:lnTo>
                    <a:pt x="1102" y="1914"/>
                  </a:lnTo>
                  <a:cubicBezTo>
                    <a:pt x="1093" y="2167"/>
                    <a:pt x="1123" y="2399"/>
                    <a:pt x="1244" y="2581"/>
                  </a:cubicBezTo>
                  <a:cubicBezTo>
                    <a:pt x="1271" y="2585"/>
                    <a:pt x="1298" y="2587"/>
                    <a:pt x="1323" y="2587"/>
                  </a:cubicBezTo>
                  <a:cubicBezTo>
                    <a:pt x="1604" y="2587"/>
                    <a:pt x="1746" y="2336"/>
                    <a:pt x="1821" y="2086"/>
                  </a:cubicBezTo>
                  <a:cubicBezTo>
                    <a:pt x="1898" y="2318"/>
                    <a:pt x="2031" y="2745"/>
                    <a:pt x="2300" y="2745"/>
                  </a:cubicBezTo>
                  <a:cubicBezTo>
                    <a:pt x="2311" y="2745"/>
                    <a:pt x="2324" y="2744"/>
                    <a:pt x="2336" y="2743"/>
                  </a:cubicBezTo>
                  <a:cubicBezTo>
                    <a:pt x="2659" y="2702"/>
                    <a:pt x="2619" y="2328"/>
                    <a:pt x="2578" y="2066"/>
                  </a:cubicBezTo>
                  <a:lnTo>
                    <a:pt x="2578" y="2066"/>
                  </a:lnTo>
                  <a:cubicBezTo>
                    <a:pt x="2848" y="2143"/>
                    <a:pt x="2981" y="2523"/>
                    <a:pt x="3273" y="2523"/>
                  </a:cubicBezTo>
                  <a:cubicBezTo>
                    <a:pt x="3287" y="2523"/>
                    <a:pt x="3302" y="2522"/>
                    <a:pt x="3317" y="2520"/>
                  </a:cubicBezTo>
                  <a:cubicBezTo>
                    <a:pt x="3529" y="1873"/>
                    <a:pt x="3418" y="1055"/>
                    <a:pt x="3014" y="529"/>
                  </a:cubicBezTo>
                  <a:cubicBezTo>
                    <a:pt x="2830" y="297"/>
                    <a:pt x="2518" y="1"/>
                    <a:pt x="2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772056" y="1312440"/>
              <a:ext cx="1230545" cy="1372140"/>
            </a:xfrm>
            <a:custGeom>
              <a:avLst/>
              <a:gdLst/>
              <a:ahLst/>
              <a:cxnLst/>
              <a:rect l="l" t="t" r="r" b="b"/>
              <a:pathLst>
                <a:path w="13285" h="14814" extrusionOk="0">
                  <a:moveTo>
                    <a:pt x="6507" y="0"/>
                  </a:moveTo>
                  <a:cubicBezTo>
                    <a:pt x="6364" y="0"/>
                    <a:pt x="6221" y="6"/>
                    <a:pt x="6077" y="17"/>
                  </a:cubicBezTo>
                  <a:cubicBezTo>
                    <a:pt x="2588" y="280"/>
                    <a:pt x="0" y="3798"/>
                    <a:pt x="314" y="7883"/>
                  </a:cubicBezTo>
                  <a:cubicBezTo>
                    <a:pt x="615" y="11805"/>
                    <a:pt x="3470" y="14813"/>
                    <a:pt x="6794" y="14813"/>
                  </a:cubicBezTo>
                  <a:cubicBezTo>
                    <a:pt x="6932" y="14813"/>
                    <a:pt x="7070" y="14808"/>
                    <a:pt x="7209" y="14798"/>
                  </a:cubicBezTo>
                  <a:cubicBezTo>
                    <a:pt x="10697" y="14535"/>
                    <a:pt x="13285" y="11006"/>
                    <a:pt x="12972" y="6922"/>
                  </a:cubicBezTo>
                  <a:cubicBezTo>
                    <a:pt x="12671" y="3005"/>
                    <a:pt x="9824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962926" y="1386252"/>
              <a:ext cx="843922" cy="988952"/>
            </a:xfrm>
            <a:custGeom>
              <a:avLst/>
              <a:gdLst/>
              <a:ahLst/>
              <a:cxnLst/>
              <a:rect l="l" t="t" r="r" b="b"/>
              <a:pathLst>
                <a:path w="9111" h="10677" extrusionOk="0">
                  <a:moveTo>
                    <a:pt x="4419" y="0"/>
                  </a:moveTo>
                  <a:cubicBezTo>
                    <a:pt x="4328" y="0"/>
                    <a:pt x="4237" y="3"/>
                    <a:pt x="4146" y="10"/>
                  </a:cubicBezTo>
                  <a:cubicBezTo>
                    <a:pt x="1760" y="192"/>
                    <a:pt x="1" y="2720"/>
                    <a:pt x="223" y="5662"/>
                  </a:cubicBezTo>
                  <a:cubicBezTo>
                    <a:pt x="437" y="8492"/>
                    <a:pt x="2410" y="10677"/>
                    <a:pt x="4684" y="10677"/>
                  </a:cubicBezTo>
                  <a:cubicBezTo>
                    <a:pt x="4774" y="10677"/>
                    <a:pt x="4864" y="10673"/>
                    <a:pt x="4955" y="10667"/>
                  </a:cubicBezTo>
                  <a:cubicBezTo>
                    <a:pt x="7351" y="10485"/>
                    <a:pt x="9110" y="7947"/>
                    <a:pt x="8888" y="5005"/>
                  </a:cubicBezTo>
                  <a:cubicBezTo>
                    <a:pt x="8674" y="2175"/>
                    <a:pt x="6702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670019" y="2304456"/>
              <a:ext cx="91886" cy="89012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186928" y="1553630"/>
              <a:ext cx="58170" cy="55575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4" y="0"/>
                  </a:moveTo>
                  <a:cubicBezTo>
                    <a:pt x="297" y="0"/>
                    <a:pt x="290" y="1"/>
                    <a:pt x="283" y="1"/>
                  </a:cubicBezTo>
                  <a:cubicBezTo>
                    <a:pt x="122" y="11"/>
                    <a:pt x="0" y="163"/>
                    <a:pt x="10" y="325"/>
                  </a:cubicBezTo>
                  <a:cubicBezTo>
                    <a:pt x="20" y="475"/>
                    <a:pt x="152" y="599"/>
                    <a:pt x="300" y="599"/>
                  </a:cubicBezTo>
                  <a:cubicBezTo>
                    <a:pt x="311" y="599"/>
                    <a:pt x="322" y="599"/>
                    <a:pt x="334" y="597"/>
                  </a:cubicBezTo>
                  <a:cubicBezTo>
                    <a:pt x="495" y="587"/>
                    <a:pt x="627" y="446"/>
                    <a:pt x="607" y="284"/>
                  </a:cubicBezTo>
                  <a:cubicBezTo>
                    <a:pt x="597" y="119"/>
                    <a:pt x="4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473514" y="1532049"/>
              <a:ext cx="58077" cy="55482"/>
            </a:xfrm>
            <a:custGeom>
              <a:avLst/>
              <a:gdLst/>
              <a:ahLst/>
              <a:cxnLst/>
              <a:rect l="l" t="t" r="r" b="b"/>
              <a:pathLst>
                <a:path w="627" h="599" extrusionOk="0">
                  <a:moveTo>
                    <a:pt x="311" y="1"/>
                  </a:moveTo>
                  <a:cubicBezTo>
                    <a:pt x="305" y="1"/>
                    <a:pt x="299" y="1"/>
                    <a:pt x="293" y="1"/>
                  </a:cubicBezTo>
                  <a:cubicBezTo>
                    <a:pt x="121" y="12"/>
                    <a:pt x="0" y="153"/>
                    <a:pt x="10" y="325"/>
                  </a:cubicBezTo>
                  <a:cubicBezTo>
                    <a:pt x="29" y="480"/>
                    <a:pt x="161" y="599"/>
                    <a:pt x="315" y="599"/>
                  </a:cubicBezTo>
                  <a:cubicBezTo>
                    <a:pt x="321" y="599"/>
                    <a:pt x="327" y="598"/>
                    <a:pt x="333" y="598"/>
                  </a:cubicBezTo>
                  <a:cubicBezTo>
                    <a:pt x="495" y="588"/>
                    <a:pt x="627" y="446"/>
                    <a:pt x="607" y="275"/>
                  </a:cubicBezTo>
                  <a:cubicBezTo>
                    <a:pt x="596" y="119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1598004" y="1558354"/>
              <a:ext cx="118099" cy="113372"/>
            </a:xfrm>
            <a:custGeom>
              <a:avLst/>
              <a:gdLst/>
              <a:ahLst/>
              <a:cxnLst/>
              <a:rect l="l" t="t" r="r" b="b"/>
              <a:pathLst>
                <a:path w="1275" h="1224" extrusionOk="0">
                  <a:moveTo>
                    <a:pt x="587" y="0"/>
                  </a:moveTo>
                  <a:cubicBezTo>
                    <a:pt x="253" y="20"/>
                    <a:pt x="0" y="324"/>
                    <a:pt x="20" y="658"/>
                  </a:cubicBezTo>
                  <a:cubicBezTo>
                    <a:pt x="51" y="981"/>
                    <a:pt x="314" y="1224"/>
                    <a:pt x="638" y="1224"/>
                  </a:cubicBezTo>
                  <a:lnTo>
                    <a:pt x="688" y="1224"/>
                  </a:lnTo>
                  <a:cubicBezTo>
                    <a:pt x="1022" y="1193"/>
                    <a:pt x="1274" y="900"/>
                    <a:pt x="1254" y="566"/>
                  </a:cubicBezTo>
                  <a:cubicBezTo>
                    <a:pt x="1224" y="243"/>
                    <a:pt x="961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993988" y="1604295"/>
              <a:ext cx="117080" cy="113280"/>
            </a:xfrm>
            <a:custGeom>
              <a:avLst/>
              <a:gdLst/>
              <a:ahLst/>
              <a:cxnLst/>
              <a:rect l="l" t="t" r="r" b="b"/>
              <a:pathLst>
                <a:path w="1264" h="1223" extrusionOk="0">
                  <a:moveTo>
                    <a:pt x="556" y="0"/>
                  </a:moveTo>
                  <a:cubicBezTo>
                    <a:pt x="526" y="111"/>
                    <a:pt x="425" y="202"/>
                    <a:pt x="304" y="212"/>
                  </a:cubicBezTo>
                  <a:lnTo>
                    <a:pt x="273" y="212"/>
                  </a:lnTo>
                  <a:cubicBezTo>
                    <a:pt x="233" y="212"/>
                    <a:pt x="203" y="212"/>
                    <a:pt x="172" y="202"/>
                  </a:cubicBezTo>
                  <a:cubicBezTo>
                    <a:pt x="61" y="324"/>
                    <a:pt x="1" y="485"/>
                    <a:pt x="10" y="657"/>
                  </a:cubicBezTo>
                  <a:cubicBezTo>
                    <a:pt x="41" y="980"/>
                    <a:pt x="304" y="1223"/>
                    <a:pt x="627" y="1223"/>
                  </a:cubicBezTo>
                  <a:lnTo>
                    <a:pt x="668" y="1223"/>
                  </a:lnTo>
                  <a:cubicBezTo>
                    <a:pt x="1012" y="1193"/>
                    <a:pt x="1264" y="899"/>
                    <a:pt x="1234" y="566"/>
                  </a:cubicBezTo>
                  <a:cubicBezTo>
                    <a:pt x="1214" y="243"/>
                    <a:pt x="940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1009920" y="1604295"/>
              <a:ext cx="35661" cy="19636"/>
            </a:xfrm>
            <a:custGeom>
              <a:avLst/>
              <a:gdLst/>
              <a:ahLst/>
              <a:cxnLst/>
              <a:rect l="l" t="t" r="r" b="b"/>
              <a:pathLst>
                <a:path w="385" h="212" extrusionOk="0">
                  <a:moveTo>
                    <a:pt x="384" y="0"/>
                  </a:moveTo>
                  <a:cubicBezTo>
                    <a:pt x="233" y="20"/>
                    <a:pt x="91" y="91"/>
                    <a:pt x="0" y="202"/>
                  </a:cubicBezTo>
                  <a:cubicBezTo>
                    <a:pt x="31" y="212"/>
                    <a:pt x="61" y="212"/>
                    <a:pt x="101" y="212"/>
                  </a:cubicBezTo>
                  <a:lnTo>
                    <a:pt x="132" y="212"/>
                  </a:lnTo>
                  <a:cubicBezTo>
                    <a:pt x="253" y="202"/>
                    <a:pt x="354" y="111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1660804" y="1813067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AA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258065" y="1602813"/>
              <a:ext cx="228603" cy="158388"/>
            </a:xfrm>
            <a:custGeom>
              <a:avLst/>
              <a:gdLst/>
              <a:ahLst/>
              <a:cxnLst/>
              <a:rect l="l" t="t" r="r" b="b"/>
              <a:pathLst>
                <a:path w="2468" h="1710" extrusionOk="0">
                  <a:moveTo>
                    <a:pt x="1300" y="1"/>
                  </a:moveTo>
                  <a:cubicBezTo>
                    <a:pt x="1259" y="1"/>
                    <a:pt x="1216" y="2"/>
                    <a:pt x="1173" y="6"/>
                  </a:cubicBezTo>
                  <a:cubicBezTo>
                    <a:pt x="506" y="56"/>
                    <a:pt x="1" y="481"/>
                    <a:pt x="41" y="946"/>
                  </a:cubicBezTo>
                  <a:cubicBezTo>
                    <a:pt x="69" y="1380"/>
                    <a:pt x="565" y="1709"/>
                    <a:pt x="1174" y="1709"/>
                  </a:cubicBezTo>
                  <a:cubicBezTo>
                    <a:pt x="1217" y="1709"/>
                    <a:pt x="1260" y="1707"/>
                    <a:pt x="1304" y="1704"/>
                  </a:cubicBezTo>
                  <a:cubicBezTo>
                    <a:pt x="1962" y="1654"/>
                    <a:pt x="2468" y="1229"/>
                    <a:pt x="2437" y="764"/>
                  </a:cubicBezTo>
                  <a:cubicBezTo>
                    <a:pt x="2399" y="329"/>
                    <a:pt x="1902" y="1"/>
                    <a:pt x="1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1318921" y="1666815"/>
              <a:ext cx="26306" cy="25564"/>
            </a:xfrm>
            <a:custGeom>
              <a:avLst/>
              <a:gdLst/>
              <a:ahLst/>
              <a:cxnLst/>
              <a:rect l="l" t="t" r="r" b="b"/>
              <a:pathLst>
                <a:path w="284" h="276" extrusionOk="0">
                  <a:moveTo>
                    <a:pt x="149" y="1"/>
                  </a:moveTo>
                  <a:cubicBezTo>
                    <a:pt x="144" y="1"/>
                    <a:pt x="138" y="1"/>
                    <a:pt x="132" y="2"/>
                  </a:cubicBezTo>
                  <a:cubicBezTo>
                    <a:pt x="61" y="2"/>
                    <a:pt x="0" y="73"/>
                    <a:pt x="11" y="144"/>
                  </a:cubicBezTo>
                  <a:cubicBezTo>
                    <a:pt x="11" y="224"/>
                    <a:pt x="81" y="275"/>
                    <a:pt x="152" y="275"/>
                  </a:cubicBezTo>
                  <a:cubicBezTo>
                    <a:pt x="233" y="265"/>
                    <a:pt x="284" y="204"/>
                    <a:pt x="284" y="123"/>
                  </a:cubicBezTo>
                  <a:cubicBezTo>
                    <a:pt x="275" y="58"/>
                    <a:pt x="22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1389224" y="1661351"/>
              <a:ext cx="26306" cy="25472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31" y="0"/>
                  </a:moveTo>
                  <a:cubicBezTo>
                    <a:pt x="61" y="11"/>
                    <a:pt x="0" y="72"/>
                    <a:pt x="10" y="152"/>
                  </a:cubicBezTo>
                  <a:cubicBezTo>
                    <a:pt x="10" y="218"/>
                    <a:pt x="71" y="275"/>
                    <a:pt x="136" y="275"/>
                  </a:cubicBezTo>
                  <a:cubicBezTo>
                    <a:pt x="141" y="275"/>
                    <a:pt x="146" y="274"/>
                    <a:pt x="151" y="274"/>
                  </a:cubicBezTo>
                  <a:cubicBezTo>
                    <a:pt x="223" y="274"/>
                    <a:pt x="283" y="203"/>
                    <a:pt x="273" y="132"/>
                  </a:cubicBezTo>
                  <a:cubicBezTo>
                    <a:pt x="273" y="51"/>
                    <a:pt x="20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540668" y="1246863"/>
              <a:ext cx="350592" cy="273798"/>
            </a:xfrm>
            <a:custGeom>
              <a:avLst/>
              <a:gdLst/>
              <a:ahLst/>
              <a:cxnLst/>
              <a:rect l="l" t="t" r="r" b="b"/>
              <a:pathLst>
                <a:path w="3785" h="2956" extrusionOk="0">
                  <a:moveTo>
                    <a:pt x="1612" y="0"/>
                  </a:moveTo>
                  <a:cubicBezTo>
                    <a:pt x="825" y="0"/>
                    <a:pt x="1" y="515"/>
                    <a:pt x="53" y="1321"/>
                  </a:cubicBezTo>
                  <a:cubicBezTo>
                    <a:pt x="660" y="1938"/>
                    <a:pt x="1439" y="2190"/>
                    <a:pt x="2086" y="2554"/>
                  </a:cubicBezTo>
                  <a:cubicBezTo>
                    <a:pt x="2427" y="2746"/>
                    <a:pt x="2864" y="2955"/>
                    <a:pt x="3205" y="2955"/>
                  </a:cubicBezTo>
                  <a:cubicBezTo>
                    <a:pt x="3511" y="2955"/>
                    <a:pt x="3739" y="2788"/>
                    <a:pt x="3753" y="2292"/>
                  </a:cubicBezTo>
                  <a:cubicBezTo>
                    <a:pt x="3784" y="1412"/>
                    <a:pt x="3076" y="604"/>
                    <a:pt x="2369" y="189"/>
                  </a:cubicBezTo>
                  <a:cubicBezTo>
                    <a:pt x="2145" y="60"/>
                    <a:pt x="1881" y="0"/>
                    <a:pt x="161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72056" y="1301140"/>
              <a:ext cx="340033" cy="295565"/>
            </a:xfrm>
            <a:custGeom>
              <a:avLst/>
              <a:gdLst/>
              <a:ahLst/>
              <a:cxnLst/>
              <a:rect l="l" t="t" r="r" b="b"/>
              <a:pathLst>
                <a:path w="3671" h="3191" extrusionOk="0">
                  <a:moveTo>
                    <a:pt x="2220" y="1"/>
                  </a:moveTo>
                  <a:cubicBezTo>
                    <a:pt x="1854" y="1"/>
                    <a:pt x="1488" y="105"/>
                    <a:pt x="1213" y="321"/>
                  </a:cubicBezTo>
                  <a:cubicBezTo>
                    <a:pt x="577" y="836"/>
                    <a:pt x="0" y="1746"/>
                    <a:pt x="162" y="2606"/>
                  </a:cubicBezTo>
                  <a:cubicBezTo>
                    <a:pt x="242" y="3037"/>
                    <a:pt x="446" y="3191"/>
                    <a:pt x="699" y="3191"/>
                  </a:cubicBezTo>
                  <a:cubicBezTo>
                    <a:pt x="1057" y="3191"/>
                    <a:pt x="1513" y="2882"/>
                    <a:pt x="1851" y="2615"/>
                  </a:cubicBezTo>
                  <a:cubicBezTo>
                    <a:pt x="2437" y="2150"/>
                    <a:pt x="3175" y="1797"/>
                    <a:pt x="3671" y="1089"/>
                  </a:cubicBezTo>
                  <a:cubicBezTo>
                    <a:pt x="3611" y="380"/>
                    <a:pt x="2916" y="1"/>
                    <a:pt x="22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793820" y="2161563"/>
              <a:ext cx="52358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761895" y="1973151"/>
              <a:ext cx="52358" cy="50717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806848" y="230443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1560573" y="243771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806848" y="171756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7047590" y="2619239"/>
            <a:ext cx="1381312" cy="1615372"/>
            <a:chOff x="7047590" y="2619239"/>
            <a:chExt cx="1381312" cy="1615372"/>
          </a:xfrm>
        </p:grpSpPr>
        <p:grpSp>
          <p:nvGrpSpPr>
            <p:cNvPr id="516" name="Google Shape;516;p28"/>
            <p:cNvGrpSpPr/>
            <p:nvPr/>
          </p:nvGrpSpPr>
          <p:grpSpPr>
            <a:xfrm>
              <a:off x="7047590" y="2619239"/>
              <a:ext cx="1381312" cy="1615372"/>
              <a:chOff x="6639689" y="1944439"/>
              <a:chExt cx="2047906" cy="2394918"/>
            </a:xfrm>
          </p:grpSpPr>
          <p:sp>
            <p:nvSpPr>
              <p:cNvPr id="517" name="Google Shape;517;p28"/>
              <p:cNvSpPr/>
              <p:nvPr/>
            </p:nvSpPr>
            <p:spPr>
              <a:xfrm>
                <a:off x="7739027" y="1944439"/>
                <a:ext cx="503881" cy="49414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562" extrusionOk="0">
                    <a:moveTo>
                      <a:pt x="2006" y="0"/>
                    </a:moveTo>
                    <a:cubicBezTo>
                      <a:pt x="1938" y="0"/>
                      <a:pt x="1866" y="8"/>
                      <a:pt x="1791" y="24"/>
                    </a:cubicBezTo>
                    <a:cubicBezTo>
                      <a:pt x="800" y="237"/>
                      <a:pt x="1" y="1936"/>
                      <a:pt x="41" y="2835"/>
                    </a:cubicBezTo>
                    <a:cubicBezTo>
                      <a:pt x="67" y="2834"/>
                      <a:pt x="93" y="2834"/>
                      <a:pt x="119" y="2834"/>
                    </a:cubicBezTo>
                    <a:cubicBezTo>
                      <a:pt x="900" y="2834"/>
                      <a:pt x="1350" y="3267"/>
                      <a:pt x="1791" y="3502"/>
                    </a:cubicBezTo>
                    <a:cubicBezTo>
                      <a:pt x="2100" y="3671"/>
                      <a:pt x="3460" y="4561"/>
                      <a:pt x="3915" y="4561"/>
                    </a:cubicBezTo>
                    <a:cubicBezTo>
                      <a:pt x="3951" y="4561"/>
                      <a:pt x="3981" y="4556"/>
                      <a:pt x="4004" y="4544"/>
                    </a:cubicBezTo>
                    <a:cubicBezTo>
                      <a:pt x="4651" y="4220"/>
                      <a:pt x="3620" y="2269"/>
                      <a:pt x="3499" y="1966"/>
                    </a:cubicBezTo>
                    <a:cubicBezTo>
                      <a:pt x="3190" y="1226"/>
                      <a:pt x="2863" y="0"/>
                      <a:pt x="2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7816793" y="2100193"/>
                <a:ext cx="252049" cy="247614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286" extrusionOk="0">
                    <a:moveTo>
                      <a:pt x="1007" y="0"/>
                    </a:moveTo>
                    <a:cubicBezTo>
                      <a:pt x="973" y="0"/>
                      <a:pt x="938" y="4"/>
                      <a:pt x="900" y="12"/>
                    </a:cubicBezTo>
                    <a:cubicBezTo>
                      <a:pt x="405" y="123"/>
                      <a:pt x="1" y="972"/>
                      <a:pt x="21" y="1417"/>
                    </a:cubicBezTo>
                    <a:cubicBezTo>
                      <a:pt x="30" y="1417"/>
                      <a:pt x="39" y="1417"/>
                      <a:pt x="47" y="1417"/>
                    </a:cubicBezTo>
                    <a:cubicBezTo>
                      <a:pt x="445" y="1417"/>
                      <a:pt x="673" y="1632"/>
                      <a:pt x="891" y="1751"/>
                    </a:cubicBezTo>
                    <a:cubicBezTo>
                      <a:pt x="1050" y="1835"/>
                      <a:pt x="1732" y="2286"/>
                      <a:pt x="1959" y="2286"/>
                    </a:cubicBezTo>
                    <a:cubicBezTo>
                      <a:pt x="1976" y="2286"/>
                      <a:pt x="1991" y="2283"/>
                      <a:pt x="2003" y="2277"/>
                    </a:cubicBezTo>
                    <a:cubicBezTo>
                      <a:pt x="2326" y="2115"/>
                      <a:pt x="1810" y="1134"/>
                      <a:pt x="1750" y="983"/>
                    </a:cubicBezTo>
                    <a:cubicBezTo>
                      <a:pt x="1600" y="617"/>
                      <a:pt x="1432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6639689" y="2416574"/>
                <a:ext cx="444633" cy="539854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984" extrusionOk="0">
                    <a:moveTo>
                      <a:pt x="1708" y="1"/>
                    </a:moveTo>
                    <a:cubicBezTo>
                      <a:pt x="1394" y="1"/>
                      <a:pt x="1106" y="62"/>
                      <a:pt x="880" y="205"/>
                    </a:cubicBezTo>
                    <a:cubicBezTo>
                      <a:pt x="0" y="761"/>
                      <a:pt x="708" y="1985"/>
                      <a:pt x="1031" y="2783"/>
                    </a:cubicBezTo>
                    <a:cubicBezTo>
                      <a:pt x="1157" y="3071"/>
                      <a:pt x="1737" y="4983"/>
                      <a:pt x="2384" y="4983"/>
                    </a:cubicBezTo>
                    <a:cubicBezTo>
                      <a:pt x="2419" y="4983"/>
                      <a:pt x="2453" y="4978"/>
                      <a:pt x="2487" y="4967"/>
                    </a:cubicBezTo>
                    <a:cubicBezTo>
                      <a:pt x="2831" y="4866"/>
                      <a:pt x="3215" y="3036"/>
                      <a:pt x="3327" y="2672"/>
                    </a:cubicBezTo>
                    <a:cubicBezTo>
                      <a:pt x="3489" y="2176"/>
                      <a:pt x="3498" y="1529"/>
                      <a:pt x="4105" y="974"/>
                    </a:cubicBezTo>
                    <a:cubicBezTo>
                      <a:pt x="3665" y="482"/>
                      <a:pt x="2588" y="1"/>
                      <a:pt x="1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6810492" y="2524020"/>
                <a:ext cx="221288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496" extrusionOk="0">
                    <a:moveTo>
                      <a:pt x="848" y="0"/>
                    </a:moveTo>
                    <a:cubicBezTo>
                      <a:pt x="691" y="0"/>
                      <a:pt x="547" y="31"/>
                      <a:pt x="435" y="103"/>
                    </a:cubicBezTo>
                    <a:cubicBezTo>
                      <a:pt x="0" y="375"/>
                      <a:pt x="344" y="993"/>
                      <a:pt x="516" y="1386"/>
                    </a:cubicBezTo>
                    <a:cubicBezTo>
                      <a:pt x="574" y="1532"/>
                      <a:pt x="862" y="2496"/>
                      <a:pt x="1187" y="2496"/>
                    </a:cubicBezTo>
                    <a:cubicBezTo>
                      <a:pt x="1202" y="2496"/>
                      <a:pt x="1218" y="2494"/>
                      <a:pt x="1234" y="2489"/>
                    </a:cubicBezTo>
                    <a:cubicBezTo>
                      <a:pt x="1406" y="2428"/>
                      <a:pt x="1608" y="1518"/>
                      <a:pt x="1658" y="1336"/>
                    </a:cubicBezTo>
                    <a:cubicBezTo>
                      <a:pt x="1739" y="1083"/>
                      <a:pt x="1739" y="760"/>
                      <a:pt x="2043" y="487"/>
                    </a:cubicBezTo>
                    <a:cubicBezTo>
                      <a:pt x="1827" y="241"/>
                      <a:pt x="1287" y="0"/>
                      <a:pt x="848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7908856" y="3931325"/>
                <a:ext cx="394267" cy="408032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3767" extrusionOk="0">
                    <a:moveTo>
                      <a:pt x="1343" y="1"/>
                    </a:moveTo>
                    <a:cubicBezTo>
                      <a:pt x="1140" y="1"/>
                      <a:pt x="945" y="44"/>
                      <a:pt x="798" y="162"/>
                    </a:cubicBezTo>
                    <a:cubicBezTo>
                      <a:pt x="566" y="354"/>
                      <a:pt x="111" y="1193"/>
                      <a:pt x="202" y="1567"/>
                    </a:cubicBezTo>
                    <a:cubicBezTo>
                      <a:pt x="71" y="1931"/>
                      <a:pt x="0" y="3660"/>
                      <a:pt x="587" y="3761"/>
                    </a:cubicBezTo>
                    <a:cubicBezTo>
                      <a:pt x="608" y="3765"/>
                      <a:pt x="628" y="3766"/>
                      <a:pt x="647" y="3766"/>
                    </a:cubicBezTo>
                    <a:cubicBezTo>
                      <a:pt x="1052" y="3766"/>
                      <a:pt x="1050" y="2993"/>
                      <a:pt x="1011" y="2781"/>
                    </a:cubicBezTo>
                    <a:lnTo>
                      <a:pt x="1011" y="2781"/>
                    </a:lnTo>
                    <a:cubicBezTo>
                      <a:pt x="1173" y="3033"/>
                      <a:pt x="1355" y="3246"/>
                      <a:pt x="1607" y="3347"/>
                    </a:cubicBezTo>
                    <a:cubicBezTo>
                      <a:pt x="1962" y="3185"/>
                      <a:pt x="1951" y="2801"/>
                      <a:pt x="1850" y="2477"/>
                    </a:cubicBezTo>
                    <a:lnTo>
                      <a:pt x="1850" y="2477"/>
                    </a:lnTo>
                    <a:cubicBezTo>
                      <a:pt x="2037" y="2618"/>
                      <a:pt x="2344" y="2866"/>
                      <a:pt x="2595" y="2866"/>
                    </a:cubicBezTo>
                    <a:cubicBezTo>
                      <a:pt x="2670" y="2866"/>
                      <a:pt x="2740" y="2844"/>
                      <a:pt x="2800" y="2790"/>
                    </a:cubicBezTo>
                    <a:cubicBezTo>
                      <a:pt x="3094" y="2538"/>
                      <a:pt x="2821" y="2184"/>
                      <a:pt x="2598" y="1941"/>
                    </a:cubicBezTo>
                    <a:cubicBezTo>
                      <a:pt x="2649" y="1924"/>
                      <a:pt x="2701" y="1918"/>
                      <a:pt x="2755" y="1918"/>
                    </a:cubicBezTo>
                    <a:cubicBezTo>
                      <a:pt x="2953" y="1918"/>
                      <a:pt x="3166" y="2008"/>
                      <a:pt x="3360" y="2008"/>
                    </a:cubicBezTo>
                    <a:cubicBezTo>
                      <a:pt x="3460" y="2008"/>
                      <a:pt x="3555" y="1984"/>
                      <a:pt x="3640" y="1911"/>
                    </a:cubicBezTo>
                    <a:cubicBezTo>
                      <a:pt x="3417" y="1123"/>
                      <a:pt x="2770" y="374"/>
                      <a:pt x="2002" y="121"/>
                    </a:cubicBezTo>
                    <a:cubicBezTo>
                      <a:pt x="1813" y="57"/>
                      <a:pt x="1573" y="1"/>
                      <a:pt x="1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6751356" y="2193450"/>
                <a:ext cx="1936239" cy="1896206"/>
              </a:xfrm>
              <a:custGeom>
                <a:avLst/>
                <a:gdLst/>
                <a:ahLst/>
                <a:cxnLst/>
                <a:rect l="l" t="t" r="r" b="b"/>
                <a:pathLst>
                  <a:path w="17876" h="17506" extrusionOk="0">
                    <a:moveTo>
                      <a:pt x="8081" y="1"/>
                    </a:moveTo>
                    <a:cubicBezTo>
                      <a:pt x="7225" y="1"/>
                      <a:pt x="6371" y="160"/>
                      <a:pt x="5551" y="496"/>
                    </a:cubicBezTo>
                    <a:cubicBezTo>
                      <a:pt x="1649" y="2093"/>
                      <a:pt x="0" y="7087"/>
                      <a:pt x="1871" y="11647"/>
                    </a:cubicBezTo>
                    <a:cubicBezTo>
                      <a:pt x="3347" y="15253"/>
                      <a:pt x="6573" y="17506"/>
                      <a:pt x="9786" y="17506"/>
                    </a:cubicBezTo>
                    <a:cubicBezTo>
                      <a:pt x="10644" y="17506"/>
                      <a:pt x="11502" y="17345"/>
                      <a:pt x="12325" y="17006"/>
                    </a:cubicBezTo>
                    <a:cubicBezTo>
                      <a:pt x="16228" y="15408"/>
                      <a:pt x="17875" y="10414"/>
                      <a:pt x="16005" y="5854"/>
                    </a:cubicBezTo>
                    <a:cubicBezTo>
                      <a:pt x="14527" y="2253"/>
                      <a:pt x="11296" y="1"/>
                      <a:pt x="8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6925517" y="2350178"/>
                <a:ext cx="1374409" cy="1276847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11788" extrusionOk="0">
                    <a:moveTo>
                      <a:pt x="8374" y="1"/>
                    </a:moveTo>
                    <a:cubicBezTo>
                      <a:pt x="7981" y="1"/>
                      <a:pt x="7612" y="53"/>
                      <a:pt x="7370" y="181"/>
                    </a:cubicBezTo>
                    <a:cubicBezTo>
                      <a:pt x="6440" y="677"/>
                      <a:pt x="5702" y="1677"/>
                      <a:pt x="5409" y="2274"/>
                    </a:cubicBezTo>
                    <a:cubicBezTo>
                      <a:pt x="5217" y="2313"/>
                      <a:pt x="5023" y="2328"/>
                      <a:pt x="4830" y="2328"/>
                    </a:cubicBezTo>
                    <a:cubicBezTo>
                      <a:pt x="4523" y="2328"/>
                      <a:pt x="4216" y="2291"/>
                      <a:pt x="3913" y="2254"/>
                    </a:cubicBezTo>
                    <a:cubicBezTo>
                      <a:pt x="3614" y="2216"/>
                      <a:pt x="3320" y="2179"/>
                      <a:pt x="3030" y="2179"/>
                    </a:cubicBezTo>
                    <a:cubicBezTo>
                      <a:pt x="2455" y="2179"/>
                      <a:pt x="1900" y="2326"/>
                      <a:pt x="1375" y="2911"/>
                    </a:cubicBezTo>
                    <a:cubicBezTo>
                      <a:pt x="566" y="3811"/>
                      <a:pt x="0" y="4781"/>
                      <a:pt x="142" y="5984"/>
                    </a:cubicBezTo>
                    <a:cubicBezTo>
                      <a:pt x="253" y="6934"/>
                      <a:pt x="708" y="8542"/>
                      <a:pt x="1304" y="9311"/>
                    </a:cubicBezTo>
                    <a:cubicBezTo>
                      <a:pt x="2562" y="10963"/>
                      <a:pt x="6844" y="11787"/>
                      <a:pt x="8848" y="11787"/>
                    </a:cubicBezTo>
                    <a:cubicBezTo>
                      <a:pt x="9406" y="11787"/>
                      <a:pt x="9787" y="11723"/>
                      <a:pt x="9877" y="11596"/>
                    </a:cubicBezTo>
                    <a:cubicBezTo>
                      <a:pt x="10252" y="11070"/>
                      <a:pt x="12688" y="5610"/>
                      <a:pt x="12314" y="3871"/>
                    </a:cubicBezTo>
                    <a:cubicBezTo>
                      <a:pt x="12061" y="2628"/>
                      <a:pt x="11162" y="747"/>
                      <a:pt x="9868" y="242"/>
                    </a:cubicBezTo>
                    <a:cubicBezTo>
                      <a:pt x="9504" y="101"/>
                      <a:pt x="8917" y="1"/>
                      <a:pt x="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7263766" y="2618902"/>
                <a:ext cx="88927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3" extrusionOk="0">
                    <a:moveTo>
                      <a:pt x="413" y="0"/>
                    </a:moveTo>
                    <a:cubicBezTo>
                      <a:pt x="367" y="0"/>
                      <a:pt x="320" y="8"/>
                      <a:pt x="274" y="25"/>
                    </a:cubicBezTo>
                    <a:cubicBezTo>
                      <a:pt x="92" y="106"/>
                      <a:pt x="1" y="308"/>
                      <a:pt x="82" y="501"/>
                    </a:cubicBezTo>
                    <a:cubicBezTo>
                      <a:pt x="135" y="637"/>
                      <a:pt x="268" y="722"/>
                      <a:pt x="407" y="722"/>
                    </a:cubicBezTo>
                    <a:cubicBezTo>
                      <a:pt x="454" y="722"/>
                      <a:pt x="501" y="713"/>
                      <a:pt x="547" y="692"/>
                    </a:cubicBezTo>
                    <a:cubicBezTo>
                      <a:pt x="739" y="622"/>
                      <a:pt x="820" y="409"/>
                      <a:pt x="749" y="227"/>
                    </a:cubicBezTo>
                    <a:cubicBezTo>
                      <a:pt x="688" y="82"/>
                      <a:pt x="556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7638300" y="2465098"/>
                <a:ext cx="88818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23" extrusionOk="0">
                    <a:moveTo>
                      <a:pt x="413" y="0"/>
                    </a:moveTo>
                    <a:cubicBezTo>
                      <a:pt x="367" y="0"/>
                      <a:pt x="319" y="10"/>
                      <a:pt x="274" y="30"/>
                    </a:cubicBezTo>
                    <a:cubicBezTo>
                      <a:pt x="92" y="101"/>
                      <a:pt x="1" y="313"/>
                      <a:pt x="81" y="495"/>
                    </a:cubicBezTo>
                    <a:cubicBezTo>
                      <a:pt x="135" y="641"/>
                      <a:pt x="270" y="723"/>
                      <a:pt x="412" y="723"/>
                    </a:cubicBezTo>
                    <a:cubicBezTo>
                      <a:pt x="457" y="723"/>
                      <a:pt x="503" y="714"/>
                      <a:pt x="547" y="697"/>
                    </a:cubicBezTo>
                    <a:cubicBezTo>
                      <a:pt x="739" y="616"/>
                      <a:pt x="820" y="414"/>
                      <a:pt x="749" y="222"/>
                    </a:cubicBezTo>
                    <a:cubicBezTo>
                      <a:pt x="688" y="8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7475186" y="2583484"/>
                <a:ext cx="53724" cy="4744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38" extrusionOk="0">
                    <a:moveTo>
                      <a:pt x="254" y="1"/>
                    </a:moveTo>
                    <a:cubicBezTo>
                      <a:pt x="227" y="1"/>
                      <a:pt x="199" y="7"/>
                      <a:pt x="172" y="19"/>
                    </a:cubicBezTo>
                    <a:cubicBezTo>
                      <a:pt x="61" y="59"/>
                      <a:pt x="1" y="190"/>
                      <a:pt x="51" y="302"/>
                    </a:cubicBezTo>
                    <a:cubicBezTo>
                      <a:pt x="90" y="387"/>
                      <a:pt x="171" y="437"/>
                      <a:pt x="257" y="437"/>
                    </a:cubicBezTo>
                    <a:cubicBezTo>
                      <a:pt x="282" y="437"/>
                      <a:pt x="308" y="433"/>
                      <a:pt x="334" y="423"/>
                    </a:cubicBezTo>
                    <a:cubicBezTo>
                      <a:pt x="445" y="372"/>
                      <a:pt x="496" y="251"/>
                      <a:pt x="455" y="140"/>
                    </a:cubicBezTo>
                    <a:cubicBezTo>
                      <a:pt x="417" y="56"/>
                      <a:pt x="339" y="1"/>
                      <a:pt x="254" y="1"/>
                    </a:cubicBezTo>
                    <a:close/>
                  </a:path>
                </a:pathLst>
              </a:custGeom>
              <a:solidFill>
                <a:srgbClr val="44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7500314" y="2610237"/>
                <a:ext cx="69213" cy="161501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491" extrusionOk="0">
                    <a:moveTo>
                      <a:pt x="47" y="0"/>
                    </a:moveTo>
                    <a:cubicBezTo>
                      <a:pt x="42" y="0"/>
                      <a:pt x="37" y="2"/>
                      <a:pt x="31" y="4"/>
                    </a:cubicBezTo>
                    <a:cubicBezTo>
                      <a:pt x="11" y="15"/>
                      <a:pt x="1" y="35"/>
                      <a:pt x="1" y="55"/>
                    </a:cubicBezTo>
                    <a:cubicBezTo>
                      <a:pt x="31" y="125"/>
                      <a:pt x="72" y="217"/>
                      <a:pt x="112" y="328"/>
                    </a:cubicBezTo>
                    <a:cubicBezTo>
                      <a:pt x="264" y="682"/>
                      <a:pt x="547" y="1349"/>
                      <a:pt x="547" y="1450"/>
                    </a:cubicBezTo>
                    <a:cubicBezTo>
                      <a:pt x="547" y="1470"/>
                      <a:pt x="567" y="1491"/>
                      <a:pt x="587" y="1491"/>
                    </a:cubicBezTo>
                    <a:lnTo>
                      <a:pt x="607" y="1491"/>
                    </a:lnTo>
                    <a:cubicBezTo>
                      <a:pt x="628" y="1480"/>
                      <a:pt x="638" y="1470"/>
                      <a:pt x="638" y="1450"/>
                    </a:cubicBezTo>
                    <a:cubicBezTo>
                      <a:pt x="628" y="1339"/>
                      <a:pt x="436" y="864"/>
                      <a:pt x="193" y="287"/>
                    </a:cubicBezTo>
                    <a:cubicBezTo>
                      <a:pt x="153" y="186"/>
                      <a:pt x="112" y="96"/>
                      <a:pt x="82" y="24"/>
                    </a:cubicBezTo>
                    <a:cubicBezTo>
                      <a:pt x="74" y="9"/>
                      <a:pt x="62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7823400" y="2431088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0"/>
                    </a:moveTo>
                    <a:cubicBezTo>
                      <a:pt x="738" y="0"/>
                      <a:pt x="648" y="20"/>
                      <a:pt x="556" y="51"/>
                    </a:cubicBezTo>
                    <a:cubicBezTo>
                      <a:pt x="183" y="213"/>
                      <a:pt x="1" y="637"/>
                      <a:pt x="152" y="1022"/>
                    </a:cubicBezTo>
                    <a:cubicBezTo>
                      <a:pt x="273" y="1305"/>
                      <a:pt x="547" y="1476"/>
                      <a:pt x="839" y="1476"/>
                    </a:cubicBezTo>
                    <a:cubicBezTo>
                      <a:pt x="931" y="1476"/>
                      <a:pt x="1021" y="1456"/>
                      <a:pt x="1113" y="1426"/>
                    </a:cubicBezTo>
                    <a:cubicBezTo>
                      <a:pt x="1497" y="1264"/>
                      <a:pt x="1679" y="840"/>
                      <a:pt x="1517" y="455"/>
                    </a:cubicBezTo>
                    <a:cubicBezTo>
                      <a:pt x="1406" y="172"/>
                      <a:pt x="1133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7032851" y="2755159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1"/>
                    </a:moveTo>
                    <a:cubicBezTo>
                      <a:pt x="748" y="1"/>
                      <a:pt x="647" y="21"/>
                      <a:pt x="556" y="52"/>
                    </a:cubicBezTo>
                    <a:cubicBezTo>
                      <a:pt x="182" y="213"/>
                      <a:pt x="0" y="638"/>
                      <a:pt x="151" y="1022"/>
                    </a:cubicBezTo>
                    <a:cubicBezTo>
                      <a:pt x="273" y="1305"/>
                      <a:pt x="546" y="1477"/>
                      <a:pt x="839" y="1477"/>
                    </a:cubicBezTo>
                    <a:cubicBezTo>
                      <a:pt x="930" y="1477"/>
                      <a:pt x="1031" y="1457"/>
                      <a:pt x="1122" y="1427"/>
                    </a:cubicBezTo>
                    <a:cubicBezTo>
                      <a:pt x="1496" y="1265"/>
                      <a:pt x="1678" y="840"/>
                      <a:pt x="1526" y="456"/>
                    </a:cubicBezTo>
                    <a:cubicBezTo>
                      <a:pt x="1405" y="173"/>
                      <a:pt x="1132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7508004" y="2756025"/>
                <a:ext cx="61523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83" extrusionOk="0">
                    <a:moveTo>
                      <a:pt x="518" y="0"/>
                    </a:moveTo>
                    <a:cubicBezTo>
                      <a:pt x="514" y="0"/>
                      <a:pt x="510" y="1"/>
                      <a:pt x="506" y="3"/>
                    </a:cubicBezTo>
                    <a:cubicBezTo>
                      <a:pt x="476" y="3"/>
                      <a:pt x="466" y="23"/>
                      <a:pt x="466" y="53"/>
                    </a:cubicBezTo>
                    <a:cubicBezTo>
                      <a:pt x="486" y="154"/>
                      <a:pt x="426" y="175"/>
                      <a:pt x="415" y="185"/>
                    </a:cubicBezTo>
                    <a:cubicBezTo>
                      <a:pt x="393" y="194"/>
                      <a:pt x="369" y="198"/>
                      <a:pt x="343" y="198"/>
                    </a:cubicBezTo>
                    <a:cubicBezTo>
                      <a:pt x="249" y="198"/>
                      <a:pt x="137" y="143"/>
                      <a:pt x="82" y="64"/>
                    </a:cubicBezTo>
                    <a:cubicBezTo>
                      <a:pt x="70" y="58"/>
                      <a:pt x="59" y="52"/>
                      <a:pt x="47" y="52"/>
                    </a:cubicBezTo>
                    <a:cubicBezTo>
                      <a:pt x="38" y="52"/>
                      <a:pt x="30" y="55"/>
                      <a:pt x="21" y="64"/>
                    </a:cubicBezTo>
                    <a:cubicBezTo>
                      <a:pt x="1" y="74"/>
                      <a:pt x="1" y="104"/>
                      <a:pt x="11" y="114"/>
                    </a:cubicBezTo>
                    <a:cubicBezTo>
                      <a:pt x="82" y="217"/>
                      <a:pt x="227" y="282"/>
                      <a:pt x="349" y="282"/>
                    </a:cubicBezTo>
                    <a:cubicBezTo>
                      <a:pt x="384" y="282"/>
                      <a:pt x="417" y="277"/>
                      <a:pt x="446" y="266"/>
                    </a:cubicBezTo>
                    <a:cubicBezTo>
                      <a:pt x="527" y="226"/>
                      <a:pt x="567" y="145"/>
                      <a:pt x="547" y="33"/>
                    </a:cubicBezTo>
                    <a:cubicBezTo>
                      <a:pt x="547" y="17"/>
                      <a:pt x="534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7559451" y="2724290"/>
                <a:ext cx="51666" cy="4971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59" extrusionOk="0">
                    <a:moveTo>
                      <a:pt x="417" y="0"/>
                    </a:moveTo>
                    <a:cubicBezTo>
                      <a:pt x="413" y="0"/>
                      <a:pt x="409" y="1"/>
                      <a:pt x="405" y="3"/>
                    </a:cubicBezTo>
                    <a:cubicBezTo>
                      <a:pt x="385" y="3"/>
                      <a:pt x="365" y="23"/>
                      <a:pt x="375" y="43"/>
                    </a:cubicBezTo>
                    <a:cubicBezTo>
                      <a:pt x="385" y="164"/>
                      <a:pt x="314" y="326"/>
                      <a:pt x="213" y="367"/>
                    </a:cubicBezTo>
                    <a:cubicBezTo>
                      <a:pt x="209" y="367"/>
                      <a:pt x="197" y="371"/>
                      <a:pt x="180" y="371"/>
                    </a:cubicBezTo>
                    <a:cubicBezTo>
                      <a:pt x="154" y="371"/>
                      <a:pt x="118" y="361"/>
                      <a:pt x="82" y="306"/>
                    </a:cubicBezTo>
                    <a:cubicBezTo>
                      <a:pt x="76" y="294"/>
                      <a:pt x="63" y="289"/>
                      <a:pt x="50" y="289"/>
                    </a:cubicBezTo>
                    <a:cubicBezTo>
                      <a:pt x="40" y="289"/>
                      <a:pt x="29" y="292"/>
                      <a:pt x="21" y="296"/>
                    </a:cubicBezTo>
                    <a:cubicBezTo>
                      <a:pt x="1" y="306"/>
                      <a:pt x="1" y="337"/>
                      <a:pt x="11" y="357"/>
                    </a:cubicBezTo>
                    <a:cubicBezTo>
                      <a:pt x="57" y="425"/>
                      <a:pt x="119" y="459"/>
                      <a:pt x="186" y="459"/>
                    </a:cubicBezTo>
                    <a:cubicBezTo>
                      <a:pt x="208" y="459"/>
                      <a:pt x="231" y="455"/>
                      <a:pt x="254" y="447"/>
                    </a:cubicBezTo>
                    <a:cubicBezTo>
                      <a:pt x="385" y="387"/>
                      <a:pt x="476" y="195"/>
                      <a:pt x="456" y="33"/>
                    </a:cubicBezTo>
                    <a:cubicBezTo>
                      <a:pt x="456" y="17"/>
                      <a:pt x="435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28"/>
            <p:cNvSpPr/>
            <p:nvPr/>
          </p:nvSpPr>
          <p:spPr>
            <a:xfrm rot="523932">
              <a:off x="7883553" y="3893027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957616">
              <a:off x="7971831" y="3783346"/>
              <a:ext cx="91887" cy="8901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957596">
              <a:off x="8136178" y="3675307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957596">
              <a:off x="8157293" y="3485379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957614">
              <a:off x="7839959" y="387357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957614">
              <a:off x="8274766" y="3248910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466;p28"/>
          <p:cNvSpPr txBox="1">
            <a:spLocks/>
          </p:cNvSpPr>
          <p:nvPr/>
        </p:nvSpPr>
        <p:spPr>
          <a:xfrm>
            <a:off x="2227910" y="2233688"/>
            <a:ext cx="4617246" cy="179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20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Lĩnh vực: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Đề tài: Nhận biết hình tròn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Lớp: Nhà trẻ 1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Giáo viên: Phạm Thị Phương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Google Shape;470;p28"/>
          <p:cNvSpPr/>
          <p:nvPr/>
        </p:nvSpPr>
        <p:spPr>
          <a:xfrm>
            <a:off x="1131673" y="1203529"/>
            <a:ext cx="7895186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  <p:sp>
        <p:nvSpPr>
          <p:cNvPr id="80" name="Google Shape;470;p28"/>
          <p:cNvSpPr/>
          <p:nvPr/>
        </p:nvSpPr>
        <p:spPr>
          <a:xfrm>
            <a:off x="1056834" y="1184467"/>
            <a:ext cx="7895186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  <p:sp>
        <p:nvSpPr>
          <p:cNvPr id="81" name="Google Shape;470;p28"/>
          <p:cNvSpPr/>
          <p:nvPr/>
        </p:nvSpPr>
        <p:spPr>
          <a:xfrm>
            <a:off x="2892490" y="1428562"/>
            <a:ext cx="3293706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900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 MẦM NON LÊ LỢI</a:t>
            </a:r>
            <a:endParaRPr sz="900"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1496" y="1040611"/>
            <a:ext cx="490369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</p:txBody>
      </p:sp>
      <p:sp>
        <p:nvSpPr>
          <p:cNvPr id="8" name="Freeform 7"/>
          <p:cNvSpPr/>
          <p:nvPr/>
        </p:nvSpPr>
        <p:spPr>
          <a:xfrm>
            <a:off x="1247665" y="1502276"/>
            <a:ext cx="5783845" cy="1051559"/>
          </a:xfrm>
          <a:custGeom>
            <a:avLst/>
            <a:gdLst>
              <a:gd name="connsiteX0" fmla="*/ 0 w 5783845"/>
              <a:gd name="connsiteY0" fmla="*/ 175263 h 1051559"/>
              <a:gd name="connsiteX1" fmla="*/ 175263 w 5783845"/>
              <a:gd name="connsiteY1" fmla="*/ 0 h 1051559"/>
              <a:gd name="connsiteX2" fmla="*/ 5608582 w 5783845"/>
              <a:gd name="connsiteY2" fmla="*/ 0 h 1051559"/>
              <a:gd name="connsiteX3" fmla="*/ 5783845 w 5783845"/>
              <a:gd name="connsiteY3" fmla="*/ 175263 h 1051559"/>
              <a:gd name="connsiteX4" fmla="*/ 5783845 w 5783845"/>
              <a:gd name="connsiteY4" fmla="*/ 876296 h 1051559"/>
              <a:gd name="connsiteX5" fmla="*/ 5608582 w 5783845"/>
              <a:gd name="connsiteY5" fmla="*/ 1051559 h 1051559"/>
              <a:gd name="connsiteX6" fmla="*/ 175263 w 5783845"/>
              <a:gd name="connsiteY6" fmla="*/ 1051559 h 1051559"/>
              <a:gd name="connsiteX7" fmla="*/ 0 w 5783845"/>
              <a:gd name="connsiteY7" fmla="*/ 876296 h 1051559"/>
              <a:gd name="connsiteX8" fmla="*/ 0 w 5783845"/>
              <a:gd name="connsiteY8" fmla="*/ 175263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3845" h="1051559">
                <a:moveTo>
                  <a:pt x="0" y="175263"/>
                </a:moveTo>
                <a:cubicBezTo>
                  <a:pt x="0" y="78468"/>
                  <a:pt x="78468" y="0"/>
                  <a:pt x="175263" y="0"/>
                </a:cubicBezTo>
                <a:lnTo>
                  <a:pt x="5608582" y="0"/>
                </a:lnTo>
                <a:cubicBezTo>
                  <a:pt x="5705377" y="0"/>
                  <a:pt x="5783845" y="78468"/>
                  <a:pt x="5783845" y="175263"/>
                </a:cubicBezTo>
                <a:lnTo>
                  <a:pt x="5783845" y="876296"/>
                </a:lnTo>
                <a:cubicBezTo>
                  <a:pt x="5783845" y="973091"/>
                  <a:pt x="5705377" y="1051559"/>
                  <a:pt x="5608582" y="1051559"/>
                </a:cubicBezTo>
                <a:lnTo>
                  <a:pt x="175263" y="1051559"/>
                </a:lnTo>
                <a:cubicBezTo>
                  <a:pt x="78468" y="1051559"/>
                  <a:pt x="0" y="973091"/>
                  <a:pt x="0" y="876296"/>
                </a:cubicBezTo>
                <a:lnTo>
                  <a:pt x="0" y="17526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92" tIns="51333" rIns="212292" bIns="51333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800" b="1" kern="1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Trẻ biết tên gọi đặc điểm của hình tròn</a:t>
            </a:r>
            <a:r>
              <a:rPr lang="vi-VN" sz="1800" kern="1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47665" y="2553835"/>
            <a:ext cx="5790271" cy="1001486"/>
          </a:xfrm>
          <a:custGeom>
            <a:avLst/>
            <a:gdLst>
              <a:gd name="connsiteX0" fmla="*/ 0 w 5790271"/>
              <a:gd name="connsiteY0" fmla="*/ 166918 h 1001486"/>
              <a:gd name="connsiteX1" fmla="*/ 166918 w 5790271"/>
              <a:gd name="connsiteY1" fmla="*/ 0 h 1001486"/>
              <a:gd name="connsiteX2" fmla="*/ 5623353 w 5790271"/>
              <a:gd name="connsiteY2" fmla="*/ 0 h 1001486"/>
              <a:gd name="connsiteX3" fmla="*/ 5790271 w 5790271"/>
              <a:gd name="connsiteY3" fmla="*/ 166918 h 1001486"/>
              <a:gd name="connsiteX4" fmla="*/ 5790271 w 5790271"/>
              <a:gd name="connsiteY4" fmla="*/ 834568 h 1001486"/>
              <a:gd name="connsiteX5" fmla="*/ 5623353 w 5790271"/>
              <a:gd name="connsiteY5" fmla="*/ 1001486 h 1001486"/>
              <a:gd name="connsiteX6" fmla="*/ 166918 w 5790271"/>
              <a:gd name="connsiteY6" fmla="*/ 1001486 h 1001486"/>
              <a:gd name="connsiteX7" fmla="*/ 0 w 5790271"/>
              <a:gd name="connsiteY7" fmla="*/ 834568 h 1001486"/>
              <a:gd name="connsiteX8" fmla="*/ 0 w 5790271"/>
              <a:gd name="connsiteY8" fmla="*/ 166918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0271" h="1001486">
                <a:moveTo>
                  <a:pt x="0" y="166918"/>
                </a:moveTo>
                <a:cubicBezTo>
                  <a:pt x="0" y="74732"/>
                  <a:pt x="74732" y="0"/>
                  <a:pt x="166918" y="0"/>
                </a:cubicBezTo>
                <a:lnTo>
                  <a:pt x="5623353" y="0"/>
                </a:lnTo>
                <a:cubicBezTo>
                  <a:pt x="5715539" y="0"/>
                  <a:pt x="5790271" y="74732"/>
                  <a:pt x="5790271" y="166918"/>
                </a:cubicBezTo>
                <a:lnTo>
                  <a:pt x="5790271" y="834568"/>
                </a:lnTo>
                <a:cubicBezTo>
                  <a:pt x="5790271" y="926754"/>
                  <a:pt x="5715539" y="1001486"/>
                  <a:pt x="5623353" y="1001486"/>
                </a:cubicBezTo>
                <a:lnTo>
                  <a:pt x="166918" y="1001486"/>
                </a:lnTo>
                <a:cubicBezTo>
                  <a:pt x="74732" y="1001486"/>
                  <a:pt x="0" y="926754"/>
                  <a:pt x="0" y="834568"/>
                </a:cubicBezTo>
                <a:lnTo>
                  <a:pt x="0" y="166918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848" tIns="48889" rIns="209848" bIns="4888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800" b="1" kern="1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Rèn trẻ nhận đúng hình tròn, tham gia trò chơi theo yêu cầu của cô.</a:t>
            </a:r>
            <a:endParaRPr lang="en-US" sz="1800" b="1" kern="1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47665" y="3555321"/>
            <a:ext cx="5782716" cy="914402"/>
          </a:xfrm>
          <a:custGeom>
            <a:avLst/>
            <a:gdLst>
              <a:gd name="connsiteX0" fmla="*/ 0 w 5782716"/>
              <a:gd name="connsiteY0" fmla="*/ 152403 h 914402"/>
              <a:gd name="connsiteX1" fmla="*/ 152403 w 5782716"/>
              <a:gd name="connsiteY1" fmla="*/ 0 h 914402"/>
              <a:gd name="connsiteX2" fmla="*/ 5630313 w 5782716"/>
              <a:gd name="connsiteY2" fmla="*/ 0 h 914402"/>
              <a:gd name="connsiteX3" fmla="*/ 5782716 w 5782716"/>
              <a:gd name="connsiteY3" fmla="*/ 152403 h 914402"/>
              <a:gd name="connsiteX4" fmla="*/ 5782716 w 5782716"/>
              <a:gd name="connsiteY4" fmla="*/ 761999 h 914402"/>
              <a:gd name="connsiteX5" fmla="*/ 5630313 w 5782716"/>
              <a:gd name="connsiteY5" fmla="*/ 914402 h 914402"/>
              <a:gd name="connsiteX6" fmla="*/ 152403 w 5782716"/>
              <a:gd name="connsiteY6" fmla="*/ 914402 h 914402"/>
              <a:gd name="connsiteX7" fmla="*/ 0 w 5782716"/>
              <a:gd name="connsiteY7" fmla="*/ 761999 h 914402"/>
              <a:gd name="connsiteX8" fmla="*/ 0 w 5782716"/>
              <a:gd name="connsiteY8" fmla="*/ 152403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2716" h="914402">
                <a:moveTo>
                  <a:pt x="0" y="152403"/>
                </a:moveTo>
                <a:cubicBezTo>
                  <a:pt x="0" y="68233"/>
                  <a:pt x="68233" y="0"/>
                  <a:pt x="152403" y="0"/>
                </a:cubicBezTo>
                <a:lnTo>
                  <a:pt x="5630313" y="0"/>
                </a:lnTo>
                <a:cubicBezTo>
                  <a:pt x="5714483" y="0"/>
                  <a:pt x="5782716" y="68233"/>
                  <a:pt x="5782716" y="152403"/>
                </a:cubicBezTo>
                <a:lnTo>
                  <a:pt x="5782716" y="761999"/>
                </a:lnTo>
                <a:cubicBezTo>
                  <a:pt x="5782716" y="846169"/>
                  <a:pt x="5714483" y="914402"/>
                  <a:pt x="5630313" y="914402"/>
                </a:cubicBezTo>
                <a:lnTo>
                  <a:pt x="152403" y="914402"/>
                </a:lnTo>
                <a:cubicBezTo>
                  <a:pt x="68233" y="914402"/>
                  <a:pt x="0" y="846169"/>
                  <a:pt x="0" y="761999"/>
                </a:cubicBezTo>
                <a:lnTo>
                  <a:pt x="0" y="1524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96" tIns="44637" rIns="205596" bIns="4463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800" b="1" kern="1200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Trẻ hứng thú tham gia vào các hoạt động</a:t>
            </a:r>
            <a:endParaRPr lang="en-US" sz="1800" b="1" kern="1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8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12" y="1766001"/>
            <a:ext cx="27686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9" b="98452" l="10000" r="90333">
                        <a14:foregroundMark x1="50667" y1="98452" x2="50667" y2="98452"/>
                        <a14:foregroundMark x1="51667" y1="97677" x2="82778" y2="65290"/>
                        <a14:foregroundMark x1="74222" y1="29677" x2="87333" y2="35742"/>
                        <a14:foregroundMark x1="87667" y1="38581" x2="83111" y2="66452"/>
                        <a14:foregroundMark x1="11444" y1="34968" x2="15667" y2="66452"/>
                        <a14:foregroundMark x1="16333" y1="66065" x2="49222" y2="96000"/>
                        <a14:foregroundMark x1="11444" y1="34968" x2="28778" y2="27226"/>
                        <a14:foregroundMark x1="30556" y1="25548" x2="32667" y2="20645"/>
                        <a14:foregroundMark x1="32667" y1="19742" x2="32667" y2="14452"/>
                        <a14:foregroundMark x1="33333" y1="15226" x2="45333" y2="8258"/>
                        <a14:foregroundMark x1="46333" y1="9935" x2="49556" y2="15742"/>
                        <a14:foregroundMark x1="51667" y1="18581" x2="59778" y2="8774"/>
                        <a14:foregroundMark x1="61222" y1="9935" x2="70000" y2="17290"/>
                        <a14:foregroundMark x1="71444" y1="19355" x2="74222" y2="26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41" y="898699"/>
            <a:ext cx="4247541" cy="36576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0998" y="346026"/>
            <a:ext cx="826545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Hộp quà tặng bé</a:t>
            </a:r>
          </a:p>
          <a:p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Bé đoán xem hộp quà có gì?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997" y="2028380"/>
            <a:ext cx="233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 là hình gì?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5884" y="3437308"/>
            <a:ext cx="26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Hình tròn có màu gì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8174" y="4094634"/>
            <a:ext cx="157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/>
          <p:nvPr/>
        </p:nvSpPr>
        <p:spPr>
          <a:xfrm>
            <a:off x="-1027328" y="139776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2"/>
          <p:cNvSpPr/>
          <p:nvPr/>
        </p:nvSpPr>
        <p:spPr>
          <a:xfrm>
            <a:off x="8796981" y="3316543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662" y="944234"/>
            <a:ext cx="2768600" cy="2347913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19" y="860128"/>
            <a:ext cx="2768600" cy="2347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1272" y="944234"/>
            <a:ext cx="573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Hình tròn có lăn được không?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230" y="1656525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Vì sao hình tròn lăn được?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303" y="1953317"/>
            <a:ext cx="56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hình tròn có đường bao căng 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0.20685 L 1.56406 0.250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51" y="2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1 0.14418 L -0.69305 0.134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182" y="1102042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Trò chơi thử tài của bé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2" y="1906295"/>
            <a:ext cx="27686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885408" y="1425207"/>
            <a:ext cx="2626822" cy="29427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2" y="744463"/>
            <a:ext cx="192024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635523"/>
            <a:ext cx="256032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40" y="315483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2" y="2674620"/>
            <a:ext cx="2794144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1" y="2674620"/>
            <a:ext cx="2590301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5891" y="84651"/>
            <a:ext cx="733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họn đồ vật có dạng hình 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44931" y="1496290"/>
            <a:ext cx="12552218" cy="2324779"/>
          </a:xfrm>
        </p:spPr>
        <p:txBody>
          <a:bodyPr/>
          <a:lstStyle/>
          <a:p>
            <a:pPr marL="457200">
              <a:lnSpc>
                <a:spcPct val="100000"/>
              </a:lnSpc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Bài học đến đây là kết thúc !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Chào tạm biệt các bé!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149</Words>
  <Application>Microsoft Office PowerPoint</Application>
  <PresentationFormat>On-screen Show (16:9)</PresentationFormat>
  <Paragraphs>25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Roboto Condensed Light</vt:lpstr>
      <vt:lpstr>Arial</vt:lpstr>
      <vt:lpstr>Englebert</vt:lpstr>
      <vt:lpstr>Fredoka One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kết thúc ! Chào tạm biệt các bé!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vực: nhận biết phân biệt</dc:title>
  <cp:lastModifiedBy>Admin</cp:lastModifiedBy>
  <cp:revision>20</cp:revision>
  <dcterms:modified xsi:type="dcterms:W3CDTF">2023-03-10T09:40:32Z</dcterms:modified>
</cp:coreProperties>
</file>