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59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hgiang" initials="v" lastIdx="1" clrIdx="0">
    <p:extLst>
      <p:ext uri="{19B8F6BF-5375-455C-9EA6-DF929625EA0E}">
        <p15:presenceInfo xmlns:p15="http://schemas.microsoft.com/office/powerpoint/2012/main" userId="vinhgi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30T11:30:40.81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5D164-FA94-4BCF-828A-1B750A90E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9DC6D9-C4D2-4723-9C6B-4DA51EF49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AC07A-C37F-43C9-A43B-48191534B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8F900-59AB-4689-9E1B-69E036D3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17A6C-89A0-4C8D-96D7-49FB6940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3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ED8E-383F-428C-BD51-C9867265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1048B3-A63F-4DE0-847D-36C9F427C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F2045-566B-4856-93D9-AF6A8694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1EF38-ECB8-4BD0-9F0B-E3D8DF85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98992-2AF7-4B82-AB63-D9303A929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3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5A9CC-3B3B-4E8A-9786-ACD9A3032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61480-CF75-453F-A78D-2BC18994B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879C3-43D6-45DB-995F-113D92E96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AD217-28AC-4A5A-AF25-0622866C1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243B6-8426-485E-AADA-67F3B625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2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D37D-3D28-40CF-8680-0F69DBFC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CBD0E-71DF-4A9E-8A24-261720F73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C4456-E003-43F8-A4FC-9585FAB1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296BA-6D5F-4E7B-AEAA-43B84B7E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ADFED-7F6F-4ED0-BCE7-ED5FB8BA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F613-C947-4B40-B917-AE5049CD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042E7-CA76-4394-89F8-A949BF337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DA60B-9A68-416D-A798-30F3F4D43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9E162-0BC9-4061-8713-21E5F2AA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AFBBD-5416-47A6-BFCF-3BDDA5E3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10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5D25-94DD-4A75-B3C1-4147C44F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F079-0431-4E08-ACF7-85F1018BD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C7979-52DC-49A8-A5C6-FB98B3751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77A99-2DFA-4F5F-9583-F143A1FF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9171E-BC88-4538-9E4D-12CED12A8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DBEA6-1ED2-4FE5-89A6-E138C545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E8F1-3216-4A22-A093-D02D46F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3C912-B52A-4840-A9F4-6CED03013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47764B-BD17-4DCC-871F-1ACCCBDA0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4A8AE-917B-4FE1-9F7E-2BF6885D7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875F0-5F95-4CF6-87E7-93EB69F19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F0F76-1569-4EB9-9B53-FB773B31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174F5-5C0E-466A-8946-4381922A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7E1BD-CE3B-46B1-8F06-CD805A32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4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0821-ABC6-475E-9373-0DB487361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63D4E-F27C-4CE4-A08B-CE372545B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77E0F-C224-4879-BB61-B820114AF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9FF09-83F7-44BB-BFFF-741FF608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8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AC71C-2EE6-4188-B2A1-BCAE7E96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B1BF2-8D5E-45EC-B418-666B8CF4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C1E34-6C34-4FD1-ADB8-76263B3D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2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DA8B0-0288-40E6-BB63-145B3C638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4CA4-3A5B-4B2E-A264-5E0CE4E25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5EB71-DD11-417E-B288-CD6BF8F51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6C0C3-6FF6-4AE9-9590-80CC52F9B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05CB4C-F339-430E-A877-FF783991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9367F-3911-425C-9D3B-44E93D01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7FE0-C1E9-49D0-B9A5-0F15ECD03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CB9A72-A27B-4C90-B3C0-647612445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3E1B0-F00B-48DB-9A43-D1AE142D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C2530-4232-4479-9065-D80E9AEA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1A3A8-1574-4C73-AF52-855D4384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DA3FD-097B-49B7-9CB8-E9E5629C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2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25FEA-66DF-432C-98DA-5B9B04979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12766-0AA9-4C11-9F4D-BA848BCB0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03EA8-62A0-460C-90DE-97778AE89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5970-C07F-4F13-AA89-C3D7A090CFF5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CC0F3-959D-42F8-ABBF-7C49D266C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88A43-21D1-493E-8476-3733DC2C4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0D350-A486-4611-8650-3D26E03E6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8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comments" Target="../comments/comment1.xml"/><Relationship Id="rId10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5.jpg"/><Relationship Id="rId18" Type="http://schemas.microsoft.com/office/2007/relationships/hdphoto" Target="../media/hdphoto1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microsoft.com/office/2007/relationships/hdphoto" Target="../media/hdphoto11.wdp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hdphoto" Target="../media/hdphoto8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10.wdp"/><Relationship Id="rId4" Type="http://schemas.openxmlformats.org/officeDocument/2006/relationships/image" Target="../media/image10.jpg"/><Relationship Id="rId9" Type="http://schemas.openxmlformats.org/officeDocument/2006/relationships/image" Target="../media/image13.png"/><Relationship Id="rId1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4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microsoft.com/office/2007/relationships/hdphoto" Target="../media/hdphoto11.wdp"/><Relationship Id="rId17" Type="http://schemas.microsoft.com/office/2007/relationships/hdphoto" Target="../media/hdphoto13.wdp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microsoft.com/office/2007/relationships/hdphoto" Target="../media/hdphoto8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7.wdp"/><Relationship Id="rId10" Type="http://schemas.microsoft.com/office/2007/relationships/hdphoto" Target="../media/hdphoto10.wdp"/><Relationship Id="rId19" Type="http://schemas.microsoft.com/office/2007/relationships/hdphoto" Target="../media/hdphoto12.wdp"/><Relationship Id="rId4" Type="http://schemas.openxmlformats.org/officeDocument/2006/relationships/image" Target="../media/image10.jp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hdphoto" Target="../media/hdphoto14.wdp"/><Relationship Id="rId7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gif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AD08CB-566B-4D8C-A190-1070FF76BCA8}"/>
              </a:ext>
            </a:extLst>
          </p:cNvPr>
          <p:cNvSpPr/>
          <p:nvPr/>
        </p:nvSpPr>
        <p:spPr>
          <a:xfrm>
            <a:off x="1394632" y="955655"/>
            <a:ext cx="50417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dirty="0">
                <a:ln/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ỦY BAN NHÂN DÂN HUYỆN AN DƯƠNG</a:t>
            </a:r>
          </a:p>
          <a:p>
            <a:pPr algn="ctr"/>
            <a:r>
              <a:rPr lang="en-US" sz="2000" b="1" cap="none" spc="0" dirty="0">
                <a:ln/>
                <a:solidFill>
                  <a:schemeClr val="bg1">
                    <a:lumMod val="50000"/>
                  </a:schemeClr>
                </a:solidFill>
                <a:effectLst/>
                <a:latin typeface="Baskerville Old Face" panose="02020602080505020303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>
                <a:ln/>
                <a:solidFill>
                  <a:schemeClr val="bg1">
                    <a:lumMod val="50000"/>
                  </a:schemeClr>
                </a:solidFill>
                <a:latin typeface="Baskerville Old Face" panose="02020602080505020303" pitchFamily="18" charset="0"/>
                <a:cs typeface="Times New Roman" panose="02020603050405020304" pitchFamily="18" charset="0"/>
              </a:rPr>
              <a:t>LÊ LỢI</a:t>
            </a:r>
            <a:endParaRPr lang="en-US" sz="2000" b="1" cap="none" spc="0" dirty="0">
              <a:ln/>
              <a:solidFill>
                <a:schemeClr val="bg1">
                  <a:lumMod val="50000"/>
                </a:schemeClr>
              </a:solidFill>
              <a:effectLst/>
              <a:latin typeface="Baskerville Old Face" panose="020206020805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0C4743-5B63-4B70-A3AB-F26EB40EF983}"/>
              </a:ext>
            </a:extLst>
          </p:cNvPr>
          <p:cNvSpPr/>
          <p:nvPr/>
        </p:nvSpPr>
        <p:spPr>
          <a:xfrm>
            <a:off x="3055867" y="2533487"/>
            <a:ext cx="608026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dạy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Kỹ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năng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sống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CED72-CA7E-4A50-9789-9C36E3241062}"/>
              </a:ext>
            </a:extLst>
          </p:cNvPr>
          <p:cNvSpPr/>
          <p:nvPr/>
        </p:nvSpPr>
        <p:spPr>
          <a:xfrm>
            <a:off x="1800208" y="3439551"/>
            <a:ext cx="8591583" cy="2739211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Kỹ</a:t>
            </a:r>
            <a:r>
              <a:rPr lang="en-US" sz="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năng</a:t>
            </a:r>
            <a:r>
              <a:rPr lang="en-US" sz="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phòng</a:t>
            </a:r>
            <a:r>
              <a:rPr lang="en-US" sz="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tránh</a:t>
            </a:r>
            <a:r>
              <a:rPr lang="en-US" sz="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bị</a:t>
            </a:r>
            <a:r>
              <a:rPr lang="en-US" sz="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điện</a:t>
            </a:r>
            <a:r>
              <a:rPr lang="en-US" sz="5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giật</a:t>
            </a:r>
            <a:endParaRPr lang="en-US" sz="5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5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Giáo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viên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Nhâm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Thị</a:t>
            </a:r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Tuyết</a:t>
            </a:r>
            <a:r>
              <a:rPr lang="en-US" sz="36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Nhung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6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Lớp</a:t>
            </a:r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: 4T4</a:t>
            </a:r>
          </a:p>
        </p:txBody>
      </p:sp>
    </p:spTree>
    <p:extLst>
      <p:ext uri="{BB962C8B-B14F-4D97-AF65-F5344CB8AC3E}">
        <p14:creationId xmlns:p14="http://schemas.microsoft.com/office/powerpoint/2010/main" val="40397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croll: Horizontal 11">
            <a:extLst>
              <a:ext uri="{FF2B5EF4-FFF2-40B4-BE49-F238E27FC236}">
                <a16:creationId xmlns:a16="http://schemas.microsoft.com/office/drawing/2014/main" id="{AF49A98E-14A4-49A8-9750-C0BE3E5E037B}"/>
              </a:ext>
            </a:extLst>
          </p:cNvPr>
          <p:cNvSpPr/>
          <p:nvPr/>
        </p:nvSpPr>
        <p:spPr>
          <a:xfrm>
            <a:off x="2965172" y="1843187"/>
            <a:ext cx="6261654" cy="3908637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C5EC35-2CDB-429F-AF2F-2DE46BA41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617" l="9818" r="89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330" y="-10223"/>
            <a:ext cx="3913339" cy="2604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9EA6C-5999-4248-A56D-6A049B3D1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" y="4494858"/>
            <a:ext cx="3008243" cy="236314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267D78D-F525-4F42-A790-26FE9D13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409" y="586125"/>
            <a:ext cx="2290970" cy="84082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6B31F1-B5B2-497B-ACAB-1EDC57B5F628}"/>
              </a:ext>
            </a:extLst>
          </p:cNvPr>
          <p:cNvCxnSpPr/>
          <p:nvPr/>
        </p:nvCxnSpPr>
        <p:spPr>
          <a:xfrm>
            <a:off x="5433390" y="1291851"/>
            <a:ext cx="1391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EDF1FBE-8DCC-40A4-8CA0-926C00335132}"/>
              </a:ext>
            </a:extLst>
          </p:cNvPr>
          <p:cNvSpPr/>
          <p:nvPr/>
        </p:nvSpPr>
        <p:spPr>
          <a:xfrm>
            <a:off x="4561495" y="2828009"/>
            <a:ext cx="40345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quay</a:t>
            </a:r>
          </a:p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FE2C32E-55C9-47C2-A66A-81B00663A3CC}"/>
              </a:ext>
            </a:extLst>
          </p:cNvPr>
          <p:cNvSpPr/>
          <p:nvPr/>
        </p:nvSpPr>
        <p:spPr>
          <a:xfrm>
            <a:off x="3900119" y="6168063"/>
            <a:ext cx="478421" cy="400688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0C4C91-3D85-45AB-AAB9-2223158429E6}"/>
              </a:ext>
            </a:extLst>
          </p:cNvPr>
          <p:cNvSpPr/>
          <p:nvPr/>
        </p:nvSpPr>
        <p:spPr>
          <a:xfrm>
            <a:off x="4923705" y="5934609"/>
            <a:ext cx="2889757" cy="74060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</a:p>
        </p:txBody>
      </p:sp>
    </p:spTree>
    <p:extLst>
      <p:ext uri="{BB962C8B-B14F-4D97-AF65-F5344CB8AC3E}">
        <p14:creationId xmlns:p14="http://schemas.microsoft.com/office/powerpoint/2010/main" val="212987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66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61C4DD-51D2-4C26-8388-A943F7051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3" y="4494858"/>
            <a:ext cx="3008243" cy="2363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2AEF22-132A-43BE-A297-08CC00BAE377}"/>
              </a:ext>
            </a:extLst>
          </p:cNvPr>
          <p:cNvSpPr/>
          <p:nvPr/>
        </p:nvSpPr>
        <p:spPr>
          <a:xfrm>
            <a:off x="1259583" y="197631"/>
            <a:ext cx="967284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giật</a:t>
            </a:r>
            <a:endParaRPr lang="en-US" sz="3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4C4FA6-EAAF-409E-BED7-1831A1D946DF}"/>
              </a:ext>
            </a:extLst>
          </p:cNvPr>
          <p:cNvCxnSpPr/>
          <p:nvPr/>
        </p:nvCxnSpPr>
        <p:spPr>
          <a:xfrm>
            <a:off x="2357229" y="751629"/>
            <a:ext cx="7315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D16AA03-E6DF-489E-8D58-36BC6B41E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65" y="1514264"/>
            <a:ext cx="2101712" cy="2101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89FF93-9160-4DCE-B78D-88D3CEF562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9" b="95000" l="18429" r="80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616762"/>
            <a:ext cx="1999214" cy="19992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E7AA99-C920-4FA1-A47D-CC3A1A723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" b="99500" l="24225" r="7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434" y="1214902"/>
            <a:ext cx="3008243" cy="2542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7C748D-C87D-4AF1-9F3A-1769FD7A21A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500" b="91500" l="3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231" b="22385"/>
          <a:stretch/>
        </p:blipFill>
        <p:spPr>
          <a:xfrm rot="5400000">
            <a:off x="5864718" y="4606752"/>
            <a:ext cx="2878095" cy="9283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E97A1-3E11-41DA-9363-7E555A62883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2239" l="0" r="83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43" r="15635"/>
          <a:stretch/>
        </p:blipFill>
        <p:spPr>
          <a:xfrm>
            <a:off x="8797603" y="3872847"/>
            <a:ext cx="3157989" cy="22335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66FCC7-DDF0-4BE7-A5D8-6F67C44C26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434" y="39993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2F6C3F-2534-4DE6-BDFC-2C966E2BC096}"/>
              </a:ext>
            </a:extLst>
          </p:cNvPr>
          <p:cNvSpPr/>
          <p:nvPr/>
        </p:nvSpPr>
        <p:spPr>
          <a:xfrm>
            <a:off x="1705952" y="2767280"/>
            <a:ext cx="87800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tình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huống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“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Nguy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hiểm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khi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sử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dụng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điện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trong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nhà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4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E7B379A4-793A-4CED-9D3F-30BF12C950FE}"/>
              </a:ext>
            </a:extLst>
          </p:cNvPr>
          <p:cNvSpPr/>
          <p:nvPr/>
        </p:nvSpPr>
        <p:spPr>
          <a:xfrm>
            <a:off x="10020807" y="49424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0474F4-79AD-4DB2-BD26-B5858E891998}"/>
              </a:ext>
            </a:extLst>
          </p:cNvPr>
          <p:cNvSpPr/>
          <p:nvPr/>
        </p:nvSpPr>
        <p:spPr>
          <a:xfrm>
            <a:off x="9716007" y="46376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E57333-02D4-4FC9-8622-2F5389E4C541}"/>
              </a:ext>
            </a:extLst>
          </p:cNvPr>
          <p:cNvSpPr/>
          <p:nvPr/>
        </p:nvSpPr>
        <p:spPr>
          <a:xfrm>
            <a:off x="9563607" y="44852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0CC1AB2-9DCD-4850-9D44-63F9467C0A28}"/>
              </a:ext>
            </a:extLst>
          </p:cNvPr>
          <p:cNvSpPr/>
          <p:nvPr/>
        </p:nvSpPr>
        <p:spPr>
          <a:xfrm>
            <a:off x="9411207" y="43328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93D1C-9A13-4D49-BD08-44A99D1CDA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345" b="83009" l="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0" y="5363824"/>
            <a:ext cx="2539219" cy="17933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95C28C-2B69-401F-9FC7-E836E11438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>
            <a:off x="2166779" y="5824980"/>
            <a:ext cx="259941" cy="542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C662A0-5447-4B08-811C-29C057E639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986724">
            <a:off x="2799698" y="5987429"/>
            <a:ext cx="365001" cy="424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86E22F-0D7B-4705-82C8-AEE1F084AF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115023">
            <a:off x="2693172" y="5806426"/>
            <a:ext cx="365001" cy="4243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006D8D-0F3B-470F-B05D-3A9CDFE5ED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2" y="6237724"/>
            <a:ext cx="661181" cy="436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9B7DAC-4732-40FB-85A6-CF21BAEC8A9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3" y="6367270"/>
            <a:ext cx="661181" cy="4360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6DE699-84C9-4996-8A71-5475EFD7A3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983021">
            <a:off x="778614" y="5923118"/>
            <a:ext cx="365001" cy="4243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136631-38FE-4146-B238-745AD8B99E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7189259">
            <a:off x="1089965" y="6109684"/>
            <a:ext cx="365001" cy="4243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664C10-27F3-490F-BE68-E298815B2B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71" y="4146919"/>
            <a:ext cx="2438400" cy="24384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3E34F89-680C-4CB9-9F88-808617D03389}"/>
              </a:ext>
            </a:extLst>
          </p:cNvPr>
          <p:cNvSpPr/>
          <p:nvPr/>
        </p:nvSpPr>
        <p:spPr>
          <a:xfrm>
            <a:off x="206146" y="130343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Cứu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”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BE9E934-CE8B-4117-B525-51C97C98E741}"/>
              </a:ext>
            </a:extLst>
          </p:cNvPr>
          <p:cNvSpPr/>
          <p:nvPr/>
        </p:nvSpPr>
        <p:spPr>
          <a:xfrm>
            <a:off x="3741877" y="501496"/>
            <a:ext cx="7174653" cy="4423759"/>
          </a:xfrm>
          <a:prstGeom prst="roundRect">
            <a:avLst/>
          </a:prstGeom>
          <a:solidFill>
            <a:srgbClr val="002060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9D88E7B-E507-4333-884D-D948EC97C3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449" y="3133579"/>
            <a:ext cx="1685828" cy="119927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EA849F0-E60B-445A-9E7C-B9593CE63D5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/>
          <a:stretch/>
        </p:blipFill>
        <p:spPr>
          <a:xfrm>
            <a:off x="6753510" y="3133579"/>
            <a:ext cx="1685829" cy="119927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AD4C8C-DB10-46E9-B4DA-76C6962E14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29" y="3133579"/>
            <a:ext cx="1691757" cy="120348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6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5075C359-2A0E-4083-B134-1A6F03FA4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046875" y="2828779"/>
            <a:ext cx="609600" cy="609600"/>
          </a:xfrm>
          <a:prstGeom prst="rect">
            <a:avLst/>
          </a:prstGeom>
        </p:spPr>
      </p:pic>
      <p:pic>
        <p:nvPicPr>
          <p:cNvPr id="37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2031A979-6036-4EA7-BC51-C60B2C9B0C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336121" y="2819400"/>
            <a:ext cx="609600" cy="609600"/>
          </a:xfrm>
          <a:prstGeom prst="rect">
            <a:avLst/>
          </a:prstGeom>
        </p:spPr>
      </p:pic>
      <p:pic>
        <p:nvPicPr>
          <p:cNvPr id="38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ED5417BA-7DE0-4FF5-A537-9623A5D0B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411207" y="2801918"/>
            <a:ext cx="609600" cy="609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ABD68A3-E6F7-47BB-80F1-D3CDE6D34B2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5459897" y="2519514"/>
            <a:ext cx="1138261" cy="92333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1EBB90B-59F6-4165-811C-748E36B0EEF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7640921" y="2645051"/>
            <a:ext cx="1138261" cy="92333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F2D2A7F-A7FD-46E5-B022-D359919AE19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9803525" y="2645052"/>
            <a:ext cx="1138261" cy="92333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543CC44-271F-4750-8978-A193606056ED}"/>
              </a:ext>
            </a:extLst>
          </p:cNvPr>
          <p:cNvSpPr/>
          <p:nvPr/>
        </p:nvSpPr>
        <p:spPr>
          <a:xfrm>
            <a:off x="9868407" y="47900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D4EB2AA-251B-4240-9CF3-61495AE752F6}"/>
              </a:ext>
            </a:extLst>
          </p:cNvPr>
          <p:cNvSpPr/>
          <p:nvPr/>
        </p:nvSpPr>
        <p:spPr>
          <a:xfrm>
            <a:off x="10173207" y="5094850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9EDB98-31AA-4A42-A79B-81D62A3D39B8}"/>
              </a:ext>
            </a:extLst>
          </p:cNvPr>
          <p:cNvSpPr/>
          <p:nvPr/>
        </p:nvSpPr>
        <p:spPr>
          <a:xfrm>
            <a:off x="10405053" y="5197864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C0D3AED-413A-4DB6-8010-1D15AD1EFE05}"/>
              </a:ext>
            </a:extLst>
          </p:cNvPr>
          <p:cNvSpPr/>
          <p:nvPr/>
        </p:nvSpPr>
        <p:spPr>
          <a:xfrm>
            <a:off x="10630407" y="5201517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628A8A8-17A0-4DF5-A653-8D158D09167A}"/>
              </a:ext>
            </a:extLst>
          </p:cNvPr>
          <p:cNvSpPr/>
          <p:nvPr/>
        </p:nvSpPr>
        <p:spPr>
          <a:xfrm>
            <a:off x="10941786" y="5196057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032CD08-F4B0-4A2F-83FE-4617489D75A0}"/>
              </a:ext>
            </a:extLst>
          </p:cNvPr>
          <p:cNvSpPr/>
          <p:nvPr/>
        </p:nvSpPr>
        <p:spPr>
          <a:xfrm>
            <a:off x="11216491" y="5188546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B1B3B7-734D-4C7F-9110-2BA6CC0430EF}"/>
              </a:ext>
            </a:extLst>
          </p:cNvPr>
          <p:cNvSpPr/>
          <p:nvPr/>
        </p:nvSpPr>
        <p:spPr>
          <a:xfrm>
            <a:off x="11567878" y="5202597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CBDB7A-6E97-4341-BF2B-28B43F1106EA}"/>
              </a:ext>
            </a:extLst>
          </p:cNvPr>
          <p:cNvSpPr/>
          <p:nvPr/>
        </p:nvSpPr>
        <p:spPr>
          <a:xfrm>
            <a:off x="11859905" y="5188546"/>
            <a:ext cx="45719" cy="1660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1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09701 0.0590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47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76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47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76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47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76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6" grpId="0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5F51C5-899E-49F8-9129-CBBE2A990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345" b="83009" l="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0" y="5387914"/>
            <a:ext cx="2539219" cy="1793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AA5B0-579A-44B3-BB5B-128BF71222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163577">
            <a:off x="1089965" y="6109684"/>
            <a:ext cx="365001" cy="424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237FAD-FEC9-4F42-B5B5-5BF6C2783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578627">
            <a:off x="457897" y="5864178"/>
            <a:ext cx="365001" cy="424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D630F-5237-428A-8E94-1F99278145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682433">
            <a:off x="2143229" y="5786507"/>
            <a:ext cx="365001" cy="424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3038D-6225-4FE0-AE31-E706735233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4621092">
            <a:off x="2806761" y="5973376"/>
            <a:ext cx="335656" cy="390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7BDAC-7D97-464A-AABA-F505CC6C723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77" b="30133" l="26502" r="329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93" t="7795" r="66220" b="67385"/>
          <a:stretch/>
        </p:blipFill>
        <p:spPr>
          <a:xfrm rot="3356042">
            <a:off x="2670824" y="5760546"/>
            <a:ext cx="365001" cy="42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72D55-C6C3-419F-9279-D7F967F398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8403" y="6367270"/>
            <a:ext cx="661181" cy="436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F41F0F-62B1-4BB3-8C53-1E7C927F3B8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55" b="43411" l="60625" r="67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63" t="33110" r="31621" b="55445"/>
          <a:stretch/>
        </p:blipFill>
        <p:spPr>
          <a:xfrm>
            <a:off x="570954" y="6262259"/>
            <a:ext cx="661181" cy="436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604763-EB3E-4870-A97B-3CA9FD65C9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3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66" y="4472609"/>
            <a:ext cx="2438400" cy="2438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8CBB087-1D73-4962-9D29-C8F8AAB0B270}"/>
              </a:ext>
            </a:extLst>
          </p:cNvPr>
          <p:cNvSpPr/>
          <p:nvPr/>
        </p:nvSpPr>
        <p:spPr>
          <a:xfrm>
            <a:off x="206146" y="130343"/>
            <a:ext cx="3921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Cứu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bé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0A2F06-DFFC-4C4D-89BB-EC5F2CC37E56}"/>
              </a:ext>
            </a:extLst>
          </p:cNvPr>
          <p:cNvSpPr/>
          <p:nvPr/>
        </p:nvSpPr>
        <p:spPr>
          <a:xfrm>
            <a:off x="9329530" y="43202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B3C51F-6368-48D8-89A3-C6453AE726D8}"/>
              </a:ext>
            </a:extLst>
          </p:cNvPr>
          <p:cNvSpPr/>
          <p:nvPr/>
        </p:nvSpPr>
        <p:spPr>
          <a:xfrm>
            <a:off x="9481930" y="44726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432CC5-27DF-45FE-837C-036A60214A44}"/>
              </a:ext>
            </a:extLst>
          </p:cNvPr>
          <p:cNvSpPr/>
          <p:nvPr/>
        </p:nvSpPr>
        <p:spPr>
          <a:xfrm>
            <a:off x="9634330" y="46250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CD3E7B-85E4-4A2F-8FA0-D29F5EC995AB}"/>
              </a:ext>
            </a:extLst>
          </p:cNvPr>
          <p:cNvSpPr/>
          <p:nvPr/>
        </p:nvSpPr>
        <p:spPr>
          <a:xfrm>
            <a:off x="9786730" y="47774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227CDC-E2AE-4DF8-8099-92AB535C066C}"/>
              </a:ext>
            </a:extLst>
          </p:cNvPr>
          <p:cNvSpPr/>
          <p:nvPr/>
        </p:nvSpPr>
        <p:spPr>
          <a:xfrm>
            <a:off x="9939130" y="49298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E3550C-031E-4074-92D2-6CB41C883FFF}"/>
              </a:ext>
            </a:extLst>
          </p:cNvPr>
          <p:cNvSpPr/>
          <p:nvPr/>
        </p:nvSpPr>
        <p:spPr>
          <a:xfrm>
            <a:off x="10091530" y="5082209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FCD12F-00B7-4762-B761-A02FDFB19A5F}"/>
              </a:ext>
            </a:extLst>
          </p:cNvPr>
          <p:cNvSpPr/>
          <p:nvPr/>
        </p:nvSpPr>
        <p:spPr>
          <a:xfrm>
            <a:off x="10270434" y="520214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1BC9D6-9A11-4FB1-BA03-B27BFDFFB006}"/>
              </a:ext>
            </a:extLst>
          </p:cNvPr>
          <p:cNvSpPr/>
          <p:nvPr/>
        </p:nvSpPr>
        <p:spPr>
          <a:xfrm>
            <a:off x="10860157" y="5203317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64E035-986B-4F4B-8A8D-6D1332C70E48}"/>
              </a:ext>
            </a:extLst>
          </p:cNvPr>
          <p:cNvSpPr/>
          <p:nvPr/>
        </p:nvSpPr>
        <p:spPr>
          <a:xfrm>
            <a:off x="11079516" y="520566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209F1-DA1F-4E67-9D3E-0C108AE78CC8}"/>
              </a:ext>
            </a:extLst>
          </p:cNvPr>
          <p:cNvSpPr/>
          <p:nvPr/>
        </p:nvSpPr>
        <p:spPr>
          <a:xfrm>
            <a:off x="11298177" y="521020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92E826-8B95-4172-BE96-283DD12B6227}"/>
              </a:ext>
            </a:extLst>
          </p:cNvPr>
          <p:cNvSpPr/>
          <p:nvPr/>
        </p:nvSpPr>
        <p:spPr>
          <a:xfrm>
            <a:off x="11490335" y="5217078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E63019-0AB9-4ABD-9BB3-AC3A2C693C2F}"/>
              </a:ext>
            </a:extLst>
          </p:cNvPr>
          <p:cNvSpPr/>
          <p:nvPr/>
        </p:nvSpPr>
        <p:spPr>
          <a:xfrm>
            <a:off x="11722247" y="5212383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86A3C2-3931-48F5-9B3D-86801E05E987}"/>
              </a:ext>
            </a:extLst>
          </p:cNvPr>
          <p:cNvSpPr/>
          <p:nvPr/>
        </p:nvSpPr>
        <p:spPr>
          <a:xfrm>
            <a:off x="11947535" y="5211377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CB937A-2B8B-4321-B309-1FE02D16C8C0}"/>
              </a:ext>
            </a:extLst>
          </p:cNvPr>
          <p:cNvSpPr/>
          <p:nvPr/>
        </p:nvSpPr>
        <p:spPr>
          <a:xfrm>
            <a:off x="10489095" y="520214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4D3A76-57DB-43CF-BA9D-F6884DDA39FF}"/>
              </a:ext>
            </a:extLst>
          </p:cNvPr>
          <p:cNvSpPr/>
          <p:nvPr/>
        </p:nvSpPr>
        <p:spPr>
          <a:xfrm>
            <a:off x="10681252" y="5210204"/>
            <a:ext cx="66261" cy="164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497383A-7FE6-4E83-B8AB-196A9C2DBE33}"/>
              </a:ext>
            </a:extLst>
          </p:cNvPr>
          <p:cNvSpPr/>
          <p:nvPr/>
        </p:nvSpPr>
        <p:spPr>
          <a:xfrm>
            <a:off x="3419061" y="1391478"/>
            <a:ext cx="5976730" cy="353833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3C0A72B-9821-43C0-81AC-880ADBD26C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96" y="3001100"/>
            <a:ext cx="1432649" cy="143264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F07A787-E368-4227-B351-9819E29C14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177" y="3065278"/>
            <a:ext cx="1304627" cy="13046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36B537-326B-4B43-949C-085E0D3D27E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367" y="2941468"/>
            <a:ext cx="1985961" cy="19859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5A78BB-310C-4C8C-82D0-1C896F68E2A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4557634" y="2730872"/>
            <a:ext cx="1138261" cy="92333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A9E1460-59C5-4C8E-9CD9-644B373EA33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8087691" y="2636029"/>
            <a:ext cx="1138261" cy="9233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551AC96-D4E3-452A-8786-2690ADA4A5C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000" b="36500" l="50917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68" t="12754" r="23028" b="63800"/>
          <a:stretch/>
        </p:blipFill>
        <p:spPr>
          <a:xfrm>
            <a:off x="6147106" y="2601232"/>
            <a:ext cx="1138261" cy="923331"/>
          </a:xfrm>
          <a:prstGeom prst="rect">
            <a:avLst/>
          </a:prstGeom>
        </p:spPr>
      </p:pic>
      <p:pic>
        <p:nvPicPr>
          <p:cNvPr id="38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C6A3E698-5157-4B33-A837-ACF025B01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537726" y="3760305"/>
            <a:ext cx="609600" cy="609600"/>
          </a:xfrm>
          <a:prstGeom prst="rect">
            <a:avLst/>
          </a:prstGeom>
        </p:spPr>
      </p:pic>
      <p:pic>
        <p:nvPicPr>
          <p:cNvPr id="39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F5D5A794-3187-4DCE-87CA-7E3C9230F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425184" y="3863009"/>
            <a:ext cx="609600" cy="609600"/>
          </a:xfrm>
          <a:prstGeom prst="rect">
            <a:avLst/>
          </a:prstGeom>
        </p:spPr>
      </p:pic>
      <p:pic>
        <p:nvPicPr>
          <p:cNvPr id="40" name="Am-thanh-dung-roi-ban-gioi-qua-www_tiengdong_com">
            <a:hlinkClick r:id="" action="ppaction://media"/>
            <a:extLst>
              <a:ext uri="{FF2B5EF4-FFF2-40B4-BE49-F238E27FC236}">
                <a16:creationId xmlns:a16="http://schemas.microsoft.com/office/drawing/2014/main" id="{F11B2447-A0F3-42B9-AA4B-9B4AE7B7F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133855" y="3857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2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23229 -0.03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6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002F481-31BD-4AA8-B970-689BA8CC8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1" b="633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67" b="32796"/>
          <a:stretch/>
        </p:blipFill>
        <p:spPr>
          <a:xfrm>
            <a:off x="3817344" y="-159026"/>
            <a:ext cx="4557312" cy="17425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618465-9283-442B-838D-5E4E82138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079"/>
            <a:ext cx="2967227" cy="23309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AD0A39-600D-4146-A5D5-ADEF0CA81B92}"/>
              </a:ext>
            </a:extLst>
          </p:cNvPr>
          <p:cNvSpPr/>
          <p:nvPr/>
        </p:nvSpPr>
        <p:spPr>
          <a:xfrm>
            <a:off x="4688407" y="404883"/>
            <a:ext cx="28151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Những</a:t>
            </a:r>
            <a:r>
              <a:rPr lang="en-US" sz="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lưu</a:t>
            </a:r>
            <a:r>
              <a:rPr lang="en-US" sz="3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 ý </a:t>
            </a:r>
            <a:r>
              <a:rPr lang="en-US" sz="3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</a:rPr>
              <a:t>nhỏ</a:t>
            </a:r>
            <a:endParaRPr lang="en-US" sz="3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9649E4B-EF78-4CA5-8F30-75C802BC25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0"/>
          <a:stretch/>
        </p:blipFill>
        <p:spPr>
          <a:xfrm>
            <a:off x="9397601" y="4909636"/>
            <a:ext cx="2503007" cy="17805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DA5F26-1E87-4FDB-92E2-C292AE566D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93" y="4943497"/>
            <a:ext cx="2503007" cy="17805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C3E701-5997-4823-AD71-48DACBF3A9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337" y="1548018"/>
            <a:ext cx="2503007" cy="17805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61EE70C-DBBC-4606-8B76-55AEFFE736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773" y="1357762"/>
            <a:ext cx="2503007" cy="1780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02273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3776 0.2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10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31835 0.22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1141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1901 -0.290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451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32969 -0.289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1446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060DA4-FCE3-46FC-BFFE-A7498B0CDB41}"/>
              </a:ext>
            </a:extLst>
          </p:cNvPr>
          <p:cNvSpPr/>
          <p:nvPr/>
        </p:nvSpPr>
        <p:spPr>
          <a:xfrm>
            <a:off x="1760719" y="2490257"/>
            <a:ext cx="8379025" cy="16158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</a:rPr>
              <a:t>Kết</a:t>
            </a:r>
            <a:r>
              <a:rPr lang="en-US" sz="5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b="0" cap="none" spc="0" dirty="0" err="1">
                <a:ln w="0"/>
                <a:effectLst>
                  <a:reflection blurRad="6350" stA="53000" endA="300" endPos="35500" dir="5400000" sy="-90000" algn="bl" rotWithShape="0"/>
                </a:effectLst>
              </a:rPr>
              <a:t>thúc</a:t>
            </a:r>
            <a:r>
              <a:rPr lang="en-US" sz="5400" b="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</a:p>
          <a:p>
            <a:pPr algn="ctr"/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Hát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bài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“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Bé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ngoan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bé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biết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vâng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5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lời</a:t>
            </a: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”</a:t>
            </a:r>
            <a:endParaRPr lang="en-US" sz="45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3110183521534895466 (1)">
            <a:hlinkClick r:id="" action="ppaction://media"/>
            <a:extLst>
              <a:ext uri="{FF2B5EF4-FFF2-40B4-BE49-F238E27FC236}">
                <a16:creationId xmlns:a16="http://schemas.microsoft.com/office/drawing/2014/main" id="{5D505413-28E4-4DDE-BAEE-13B41091BA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9744" y="5549348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296CB1-C201-4756-9B23-5555DD041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29" y="4063015"/>
            <a:ext cx="2544003" cy="19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72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153</Words>
  <Application>Microsoft Office PowerPoint</Application>
  <PresentationFormat>Widescreen</PresentationFormat>
  <Paragraphs>32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Times New Roman</vt:lpstr>
      <vt:lpstr>Office Theme</vt:lpstr>
      <vt:lpstr>PowerPoint Presentation</vt:lpstr>
      <vt:lpstr>CÂU ĐỐ: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vinhgiang</dc:creator>
  <cp:lastModifiedBy>Acer</cp:lastModifiedBy>
  <cp:revision>12</cp:revision>
  <dcterms:created xsi:type="dcterms:W3CDTF">2021-10-29T06:50:55Z</dcterms:created>
  <dcterms:modified xsi:type="dcterms:W3CDTF">2023-03-13T14:56:49Z</dcterms:modified>
</cp:coreProperties>
</file>