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6" r:id="rId8"/>
    <p:sldId id="267" r:id="rId9"/>
    <p:sldId id="270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93" d="100"/>
          <a:sy n="93" d="100"/>
        </p:scale>
        <p:origin x="5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72BC-B505-4DE2-94D4-174C3547402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5129-AA64-4D0E-B73C-5C48C541F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20.gif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21.png"/><Relationship Id="rId5" Type="http://schemas.openxmlformats.org/officeDocument/2006/relationships/image" Target="../media/image8.gif"/><Relationship Id="rId10" Type="http://schemas.openxmlformats.org/officeDocument/2006/relationships/image" Target="../media/image20.gif"/><Relationship Id="rId4" Type="http://schemas.openxmlformats.org/officeDocument/2006/relationships/image" Target="../media/image22.jp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26"/>
            <a:ext cx="12192000" cy="6858000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3727268" y="758985"/>
            <a:ext cx="4267201" cy="223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5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008811" y="2305594"/>
            <a:ext cx="6065520" cy="20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 err="1"/>
              <a:t>Độ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tuổi</a:t>
            </a:r>
            <a:r>
              <a:rPr lang="vi-VN" altLang="en-US" sz="2500" b="1" dirty="0"/>
              <a:t>:</a:t>
            </a:r>
            <a:r>
              <a:rPr lang="en-US" altLang="en-US" sz="2500" b="1" dirty="0"/>
              <a:t>24-36 </a:t>
            </a:r>
            <a:r>
              <a:rPr lang="en-US" altLang="en-US" sz="2500" b="1" dirty="0" err="1"/>
              <a:t>tháng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tuổi</a:t>
            </a:r>
            <a:endParaRPr lang="en-US" altLang="en-US" sz="2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5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500" b="1" dirty="0"/>
              <a:t>Giáo viên thực hiện:</a:t>
            </a:r>
            <a:r>
              <a:rPr lang="en-US" altLang="en-US" sz="2500" b="1" dirty="0"/>
              <a:t> Phan </a:t>
            </a:r>
            <a:r>
              <a:rPr lang="en-US" altLang="en-US" sz="2500" b="1" dirty="0" err="1"/>
              <a:t>Thị</a:t>
            </a:r>
            <a:r>
              <a:rPr lang="en-US" altLang="en-US" sz="2500" b="1" dirty="0"/>
              <a:t> Chi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1905" y="1182211"/>
            <a:ext cx="716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TRIỂN: TC-KNXH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82623" y="3202101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" y="-100126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08" y="6479948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6621" y="3228068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77440" y="246086"/>
            <a:ext cx="895173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</a:rPr>
              <a:t>PHÒNG GIÁO DỤC VÀ ĐÀO TẠO HUYỆN AN DƯƠNG</a:t>
            </a:r>
          </a:p>
        </p:txBody>
      </p:sp>
    </p:spTree>
    <p:extLst>
      <p:ext uri="{BB962C8B-B14F-4D97-AF65-F5344CB8AC3E}">
        <p14:creationId xmlns:p14="http://schemas.microsoft.com/office/powerpoint/2010/main" val="284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98676" y="1451160"/>
            <a:ext cx="926932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chơi:Ai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1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57459"/>
            <a:ext cx="2082582" cy="18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natures1%20(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0570">
            <a:off x="10118946" y="58052"/>
            <a:ext cx="1971829" cy="172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085191" y="-13663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376" y="1317005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64871" y="1208587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954770" y="-1443891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4229" y="3752485"/>
            <a:ext cx="107106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chơi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" y="-104547"/>
            <a:ext cx="12191999" cy="687977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21191" y="2657747"/>
            <a:ext cx="78445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thúc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13906" y="3328194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" y="-100126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6621" y="3228068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08" y="6479948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9877">
            <a:off x="1241802" y="4676684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2027">
            <a:off x="1312864" y="966591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34">
            <a:off x="9739312" y="980466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3727">
            <a:off x="8498541" y="4676684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8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2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002" y="2178317"/>
            <a:ext cx="33345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glow rad="139700">
                    <a:srgbClr val="333399">
                      <a:satMod val="175000"/>
                      <a:alpha val="47000"/>
                    </a:srgbClr>
                  </a:glow>
                </a:effectLst>
                <a:latin typeface=".VnTimeH" pitchFamily="34" charset="0"/>
                <a:cs typeface="Arial" charset="0"/>
              </a:rPr>
              <a:t>PHẦN I: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4890" y="3739664"/>
            <a:ext cx="7506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ỔN ĐỊNH TỔ CHỨC</a:t>
            </a:r>
          </a:p>
        </p:txBody>
      </p:sp>
      <p:pic>
        <p:nvPicPr>
          <p:cNvPr id="9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426945" y="4787909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3345" flipH="1">
            <a:off x="8491426" y="-137383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09556" y="1349017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7613" flipH="1">
            <a:off x="85653" y="1872764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c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536">
            <a:off x="-94068" y="5492759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c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8701">
            <a:off x="10696623" y="37416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natures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4347">
            <a:off x="59099" y="114410"/>
            <a:ext cx="152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natures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0402">
            <a:off x="10641854" y="5430536"/>
            <a:ext cx="1524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19514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1847" y="2860208"/>
            <a:ext cx="7158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Cô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cho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trẻ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quan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sát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hình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ảnh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và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trò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chuyện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với</a:t>
            </a:r>
            <a:r>
              <a:rPr lang="en-US" sz="4400" b="1" dirty="0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glow rad="63500">
                    <a:srgbClr val="FF0000">
                      <a:alpha val="4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trẻ</a:t>
            </a:r>
            <a:endParaRPr lang="en-US" sz="4400" b="1" dirty="0">
              <a:solidFill>
                <a:srgbClr val="CC0099"/>
              </a:solidFill>
              <a:effectLst>
                <a:glow rad="63500">
                  <a:srgbClr val="FF0000">
                    <a:alpha val="4000"/>
                  </a:srgbClr>
                </a:glo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6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82623" y="3202101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" y="-100126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6621" y="3228068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08" y="6479948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24" flipH="1">
            <a:off x="-2915" y="1076274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461660" y="-124812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ch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536">
            <a:off x="-216" y="46691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4789" flipH="1">
            <a:off x="11236730" y="190624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394" flipH="1">
            <a:off x="8533940" y="4311609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ch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9607">
            <a:off x="10720012" y="5320201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45" y="1501724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25" y="3432603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70" y="2015375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5" y="5352637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19" y="4755232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53" y="5050952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366" y="2815935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49" y="1597734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2" y="67274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57" y="86227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2" y="0"/>
            <a:ext cx="5146766" cy="3969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29" y="0"/>
            <a:ext cx="6345400" cy="3969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1" y="4024149"/>
            <a:ext cx="4256857" cy="2833851"/>
          </a:xfrm>
          <a:prstGeom prst="rect">
            <a:avLst/>
          </a:prstGeom>
        </p:spPr>
      </p:pic>
      <p:pic>
        <p:nvPicPr>
          <p:cNvPr id="8" name="Picture 11" descr="natures1%20(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0402">
            <a:off x="9914304" y="5051555"/>
            <a:ext cx="2182337" cy="19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70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0"/>
            <a:ext cx="12061373" cy="6753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0"/>
            <a:ext cx="5390606" cy="3492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19" y="0"/>
            <a:ext cx="5894795" cy="349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701143"/>
            <a:ext cx="5390606" cy="305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76" y="3677507"/>
            <a:ext cx="5981881" cy="30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9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" y="47511"/>
            <a:ext cx="12192000" cy="69929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3360" y="1881050"/>
            <a:ext cx="75180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I:</a:t>
            </a:r>
          </a:p>
          <a:p>
            <a:pPr algn="ctr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13906" y="3328194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08" y="6479948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" y="-100126"/>
            <a:ext cx="12106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lights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6621" y="3228068"/>
            <a:ext cx="6946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0"/>
            <a:ext cx="12279086" cy="699298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8933" y="668493"/>
            <a:ext cx="78445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35248" y="206142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18617" y="4489269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3707">
            <a:off x="9109776" y="435384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9318">
            <a:off x="1513308" y="4647879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69" y="2559094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19" y="4031276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02" y="777524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24" y="1140303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28" y="4124312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Picture3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69" y="4668771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075508" y="1649962"/>
            <a:ext cx="120439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1:Hát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nhạc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hát,tên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8379" y="3108598"/>
            <a:ext cx="12043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2:Hát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dung)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-435249" y="3837186"/>
            <a:ext cx="12043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3:Kết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-722226" y="4409020"/>
            <a:ext cx="7844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âm nhạc hằng">
            <a:hlinkClick r:id="" action="ppaction://media"/>
            <a:extLst>
              <a:ext uri="{FF2B5EF4-FFF2-40B4-BE49-F238E27FC236}">
                <a16:creationId xmlns:a16="http://schemas.microsoft.com/office/drawing/2014/main" id="{FA1A43F0-781A-423D-976C-F958C061B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8302" y="4501275"/>
            <a:ext cx="1139730" cy="11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/>
      <p:bldP spid="17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" y="0"/>
            <a:ext cx="12192000" cy="6858000"/>
          </a:xfrm>
          <a:prstGeom prst="rect">
            <a:avLst/>
          </a:prstGeom>
        </p:spPr>
      </p:pic>
      <p:pic>
        <p:nvPicPr>
          <p:cNvPr id="5" name="Picture 18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14" y="1476103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6195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346960" y="-129396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ch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536">
            <a:off x="-99291" y="-37183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7940" y="2418153"/>
            <a:ext cx="78445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hát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11" descr="natures1%20(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6513">
            <a:off x="10144329" y="81987"/>
            <a:ext cx="2082582" cy="18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atures1%20(1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369" y="4788744"/>
            <a:ext cx="2082582" cy="18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arfalla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685">
            <a:off x="1532747" y="4974304"/>
            <a:ext cx="642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farfalla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086">
            <a:off x="4436045" y="171528"/>
            <a:ext cx="642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arfalla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458">
            <a:off x="9357623" y="1450470"/>
            <a:ext cx="642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euerwerk_1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9059" y="790575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euerwerk_1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6506" y="4459954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euerwerk_1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26231" y="253345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âm nhạc hằng">
            <a:hlinkClick r:id="" action="ppaction://media"/>
            <a:extLst>
              <a:ext uri="{FF2B5EF4-FFF2-40B4-BE49-F238E27FC236}">
                <a16:creationId xmlns:a16="http://schemas.microsoft.com/office/drawing/2014/main" id="{5EA8E411-1762-47C9-A4B1-3C7FA16A0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92896" y="2137000"/>
            <a:ext cx="1468443" cy="14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9723" y="2513947"/>
            <a:ext cx="78445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346960" y="-129396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5487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547463" y="-1293967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3800" y="902768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c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536">
            <a:off x="-47039" y="-37184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c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8536">
            <a:off x="10712972" y="-170018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47096" y="389463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74162" y="3798368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100" y="2429720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euerwerk_1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1779" y="4367157"/>
            <a:ext cx="21796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2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176</Words>
  <Application>Microsoft Office PowerPoint</Application>
  <PresentationFormat>Widescreen</PresentationFormat>
  <Paragraphs>27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33</cp:revision>
  <dcterms:created xsi:type="dcterms:W3CDTF">2021-11-27T08:37:54Z</dcterms:created>
  <dcterms:modified xsi:type="dcterms:W3CDTF">2023-03-14T01:55:24Z</dcterms:modified>
</cp:coreProperties>
</file>