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5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>
        <p:scale>
          <a:sx n="53" d="100"/>
          <a:sy n="53" d="100"/>
        </p:scale>
        <p:origin x="660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348B74D-AC5A-4351-BAEE-0B73A40AD9B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690FB09-4B36-47EF-AD6C-9EBAE18F5F5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368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B74D-AC5A-4351-BAEE-0B73A40AD9B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0FB09-4B36-47EF-AD6C-9EBAE18F5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74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B74D-AC5A-4351-BAEE-0B73A40AD9B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0FB09-4B36-47EF-AD6C-9EBAE18F5F5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568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B74D-AC5A-4351-BAEE-0B73A40AD9B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0FB09-4B36-47EF-AD6C-9EBAE18F5F5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1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B74D-AC5A-4351-BAEE-0B73A40AD9B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0FB09-4B36-47EF-AD6C-9EBAE18F5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32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B74D-AC5A-4351-BAEE-0B73A40AD9B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0FB09-4B36-47EF-AD6C-9EBAE18F5F5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911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B74D-AC5A-4351-BAEE-0B73A40AD9B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0FB09-4B36-47EF-AD6C-9EBAE18F5F5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420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B74D-AC5A-4351-BAEE-0B73A40AD9B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0FB09-4B36-47EF-AD6C-9EBAE18F5F5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704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B74D-AC5A-4351-BAEE-0B73A40AD9B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0FB09-4B36-47EF-AD6C-9EBAE18F5F5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587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B74D-AC5A-4351-BAEE-0B73A40AD9B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0FB09-4B36-47EF-AD6C-9EBAE18F5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50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B74D-AC5A-4351-BAEE-0B73A40AD9B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0FB09-4B36-47EF-AD6C-9EBAE18F5F5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02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B74D-AC5A-4351-BAEE-0B73A40AD9B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0FB09-4B36-47EF-AD6C-9EBAE18F5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9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B74D-AC5A-4351-BAEE-0B73A40AD9B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0FB09-4B36-47EF-AD6C-9EBAE18F5F5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256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B74D-AC5A-4351-BAEE-0B73A40AD9B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0FB09-4B36-47EF-AD6C-9EBAE18F5F5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987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B74D-AC5A-4351-BAEE-0B73A40AD9B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0FB09-4B36-47EF-AD6C-9EBAE18F5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29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B74D-AC5A-4351-BAEE-0B73A40AD9B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0FB09-4B36-47EF-AD6C-9EBAE18F5F5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018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B74D-AC5A-4351-BAEE-0B73A40AD9B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0FB09-4B36-47EF-AD6C-9EBAE18F5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85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348B74D-AC5A-4351-BAEE-0B73A40AD9B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690FB09-4B36-47EF-AD6C-9EBAE18F5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5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0F9B50-A754-AD23-689C-B946E8ACF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144"/>
            <a:ext cx="12192000" cy="6842834"/>
          </a:xfrm>
          <a:prstGeom prst="rect">
            <a:avLst/>
          </a:prstGeom>
        </p:spPr>
      </p:pic>
      <p:pic>
        <p:nvPicPr>
          <p:cNvPr id="21" name="Picture 493">
            <a:extLst>
              <a:ext uri="{FF2B5EF4-FFF2-40B4-BE49-F238E27FC236}">
                <a16:creationId xmlns:a16="http://schemas.microsoft.com/office/drawing/2014/main" id="{6A845530-A00A-46ED-0322-98BD388AD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6" y="-104404"/>
            <a:ext cx="2331360" cy="188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93">
            <a:extLst>
              <a:ext uri="{FF2B5EF4-FFF2-40B4-BE49-F238E27FC236}">
                <a16:creationId xmlns:a16="http://schemas.microsoft.com/office/drawing/2014/main" id="{80A78A54-F323-5B64-A27A-9134BC255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87809" y="-74479"/>
            <a:ext cx="2668249" cy="189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DF8FCF7-30FC-E17E-C637-F55F0E33D597}"/>
              </a:ext>
            </a:extLst>
          </p:cNvPr>
          <p:cNvSpPr txBox="1"/>
          <p:nvPr/>
        </p:nvSpPr>
        <p:spPr>
          <a:xfrm>
            <a:off x="2505241" y="-16779"/>
            <a:ext cx="7082453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DƯƠNG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LÊ LỢI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63E101-3D34-233A-3F2A-7D3A074ECEE2}"/>
              </a:ext>
            </a:extLst>
          </p:cNvPr>
          <p:cNvSpPr txBox="1"/>
          <p:nvPr/>
        </p:nvSpPr>
        <p:spPr>
          <a:xfrm>
            <a:off x="918031" y="1750070"/>
            <a:ext cx="10403175" cy="1885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ctr">
              <a:lnSpc>
                <a:spcPct val="107000"/>
              </a:lnSpc>
              <a:spcAft>
                <a:spcPts val="800"/>
              </a:spcAft>
            </a:pPr>
            <a:r>
              <a:rPr lang="en-US" sz="3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HƯỚNG DẪN LÀM TRÒ CHƠI TƯƠNG TÁC CHO TRẺ MẦM NON </a:t>
            </a:r>
            <a:endParaRPr lang="en-US" sz="35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indent="457200" algn="ctr">
              <a:lnSpc>
                <a:spcPct val="107000"/>
              </a:lnSpc>
              <a:spcAft>
                <a:spcPts val="2400"/>
              </a:spcAft>
            </a:pPr>
            <a:r>
              <a:rPr lang="en-US" sz="3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QUA ỨNG DỤNG ARTICULATE STORYLINE 3</a:t>
            </a:r>
            <a:endParaRPr lang="en-US" sz="35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BD4AE0-0508-12BB-C6E5-AA5BA2B55D5B}"/>
              </a:ext>
            </a:extLst>
          </p:cNvPr>
          <p:cNvSpPr txBox="1"/>
          <p:nvPr/>
        </p:nvSpPr>
        <p:spPr>
          <a:xfrm>
            <a:off x="3680454" y="3993973"/>
            <a:ext cx="4467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Bùi Thị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9" descr="003-1_500">
            <a:extLst>
              <a:ext uri="{FF2B5EF4-FFF2-40B4-BE49-F238E27FC236}">
                <a16:creationId xmlns:a16="http://schemas.microsoft.com/office/drawing/2014/main" id="{665CF4D0-FA36-069C-5DE0-3B862A34A3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33" t="1" r="67292" b="53739"/>
          <a:stretch/>
        </p:blipFill>
        <p:spPr bwMode="auto">
          <a:xfrm>
            <a:off x="7607185" y="4384122"/>
            <a:ext cx="1692640" cy="166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9" descr="003-1_500">
            <a:extLst>
              <a:ext uri="{FF2B5EF4-FFF2-40B4-BE49-F238E27FC236}">
                <a16:creationId xmlns:a16="http://schemas.microsoft.com/office/drawing/2014/main" id="{9F96C09B-95C2-A052-F75D-DF640C1E25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33" t="1" r="67292" b="53739"/>
          <a:stretch/>
        </p:blipFill>
        <p:spPr bwMode="auto">
          <a:xfrm rot="15142036">
            <a:off x="6603702" y="4916454"/>
            <a:ext cx="2006964" cy="198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9" descr="003-1_500">
            <a:extLst>
              <a:ext uri="{FF2B5EF4-FFF2-40B4-BE49-F238E27FC236}">
                <a16:creationId xmlns:a16="http://schemas.microsoft.com/office/drawing/2014/main" id="{44EC8CE2-B9CB-34A2-FA87-81B3E7AFF7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33" t="1" r="67292" b="53739"/>
          <a:stretch/>
        </p:blipFill>
        <p:spPr bwMode="auto">
          <a:xfrm rot="10560200">
            <a:off x="10094085" y="3913059"/>
            <a:ext cx="1135512" cy="112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0B774FA-0900-2BC1-3AF8-5108E15A15AA}"/>
              </a:ext>
            </a:extLst>
          </p:cNvPr>
          <p:cNvSpPr txBox="1"/>
          <p:nvPr/>
        </p:nvSpPr>
        <p:spPr>
          <a:xfrm>
            <a:off x="8986704" y="6227178"/>
            <a:ext cx="2668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25744382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B069C5B-1EE2-6C74-BF92-7B2AB1792916}"/>
              </a:ext>
            </a:extLst>
          </p:cNvPr>
          <p:cNvSpPr txBox="1"/>
          <p:nvPr/>
        </p:nvSpPr>
        <p:spPr>
          <a:xfrm>
            <a:off x="989351" y="1473432"/>
            <a:ext cx="4242216" cy="3911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(layer)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slide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tạo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thêm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lớp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Layer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kích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vào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New slide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tờ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gấp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mép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góc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bên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màn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</a:t>
            </a:r>
            <a:endParaRPr lang="en-US" sz="24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FBB92E-61D2-5AE2-08BD-6815A6633B09}"/>
              </a:ext>
            </a:extLst>
          </p:cNvPr>
          <p:cNvSpPr txBox="1"/>
          <p:nvPr/>
        </p:nvSpPr>
        <p:spPr>
          <a:xfrm>
            <a:off x="3685229" y="787443"/>
            <a:ext cx="4646949" cy="383246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457200" algn="ctr">
              <a:lnSpc>
                <a:spcPts val="2200"/>
              </a:lnSpc>
              <a:spcAft>
                <a:spcPts val="800"/>
              </a:spcAft>
            </a:pPr>
            <a:r>
              <a:rPr lang="en-US" sz="2400" b="1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6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6: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layer</a:t>
            </a:r>
            <a:endParaRPr lang="en-US" sz="24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BF0C9A-C43C-0AAC-5377-7DE09FEF2B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198" y="1368500"/>
            <a:ext cx="6049960" cy="4462673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rgbClr val="FF0000"/>
            </a:solidFill>
          </a:ln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385143CA-E6B9-8638-D9A9-D37633B50F2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48069">
            <a:off x="9924020" y="4864339"/>
            <a:ext cx="550658" cy="27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435093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E24B53-92E1-A68B-6772-A185448F55DD}"/>
              </a:ext>
            </a:extLst>
          </p:cNvPr>
          <p:cNvSpPr txBox="1"/>
          <p:nvPr/>
        </p:nvSpPr>
        <p:spPr>
          <a:xfrm>
            <a:off x="1783830" y="1532451"/>
            <a:ext cx="8844196" cy="383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ts val="2200"/>
              </a:lnSpc>
              <a:spcAft>
                <a:spcPts val="80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Kích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vào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Preview,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xem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slide,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tất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cả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slide.</a:t>
            </a:r>
            <a:endParaRPr lang="en-US" sz="24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D3A665-EA90-37B4-1EEA-065BE040C37D}"/>
              </a:ext>
            </a:extLst>
          </p:cNvPr>
          <p:cNvSpPr txBox="1"/>
          <p:nvPr/>
        </p:nvSpPr>
        <p:spPr>
          <a:xfrm>
            <a:off x="2700728" y="914363"/>
            <a:ext cx="6790544" cy="383246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457200" algn="ctr">
              <a:lnSpc>
                <a:spcPts val="22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7.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7: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Kiểm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tra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chơi</a:t>
            </a:r>
            <a:endParaRPr lang="en-US" sz="24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6EE5CB-FBFD-F9E4-6CB0-48B168762ADA}"/>
              </a:ext>
            </a:extLst>
          </p:cNvPr>
          <p:cNvSpPr txBox="1"/>
          <p:nvPr/>
        </p:nvSpPr>
        <p:spPr>
          <a:xfrm>
            <a:off x="1783830" y="3429000"/>
            <a:ext cx="8844196" cy="2249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Sau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khi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trò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chơi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đã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hoàn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lưu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bản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 Sau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đó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tab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bản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bản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trò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chơi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bản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trò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chơi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khác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nhau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sẻ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trên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bị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khác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nhau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Flash hay HTML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tải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hơn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BB1ACB-81F4-7610-B1FF-769222D070EC}"/>
              </a:ext>
            </a:extLst>
          </p:cNvPr>
          <p:cNvSpPr txBox="1"/>
          <p:nvPr/>
        </p:nvSpPr>
        <p:spPr>
          <a:xfrm>
            <a:off x="3147935" y="2767693"/>
            <a:ext cx="6115986" cy="383246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457200" algn="ctr">
              <a:lnSpc>
                <a:spcPts val="22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8.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8: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Lưu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xuất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chơi</a:t>
            </a:r>
            <a:endParaRPr lang="en-US" sz="24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256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BCEFF4D-E20F-DDAB-CE8B-3D62CA07E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73" y="499360"/>
            <a:ext cx="11197653" cy="5859279"/>
          </a:xfrm>
          <a:prstGeom prst="rect">
            <a:avLst/>
          </a:prstGeom>
        </p:spPr>
      </p:pic>
      <p:sp>
        <p:nvSpPr>
          <p:cNvPr id="8" name="Rectangle 8">
            <a:extLst>
              <a:ext uri="{FF2B5EF4-FFF2-40B4-BE49-F238E27FC236}">
                <a16:creationId xmlns:a16="http://schemas.microsoft.com/office/drawing/2014/main" id="{DA374251-A6E5-4C8F-B077-5CC9B2C1B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5971" y="1253550"/>
            <a:ext cx="9440056" cy="2010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r>
              <a:rPr lang="en-US" altLang="en-US" sz="36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Chóc</a:t>
            </a:r>
            <a:r>
              <a:rPr lang="en-US" altLang="en-US" sz="36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c¸c</a:t>
            </a:r>
            <a:r>
              <a:rPr lang="en-US" altLang="en-US" sz="3600" b="1" dirty="0">
                <a:solidFill>
                  <a:srgbClr val="FF0000"/>
                </a:solidFill>
                <a:latin typeface=".VnTime" panose="020B7200000000000000" pitchFamily="34" charset="0"/>
              </a:rPr>
              <a:t> b¹n </a:t>
            </a:r>
            <a:r>
              <a:rPr lang="en-US" altLang="en-US" sz="36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thµnh</a:t>
            </a:r>
            <a:r>
              <a:rPr lang="en-US" altLang="en-US" sz="36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c«ng</a:t>
            </a:r>
            <a:r>
              <a:rPr lang="en-US" altLang="en-US" sz="36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trong</a:t>
            </a:r>
            <a:r>
              <a:rPr lang="en-US" altLang="en-US" sz="36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viÖc</a:t>
            </a:r>
            <a:r>
              <a:rPr lang="en-US" altLang="en-US" sz="36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øng</a:t>
            </a:r>
            <a:r>
              <a:rPr lang="en-US" altLang="en-US" sz="36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dông</a:t>
            </a:r>
            <a:endParaRPr lang="en-US" altLang="en-US" sz="3600" b="1" dirty="0">
              <a:solidFill>
                <a:srgbClr val="FF0000"/>
              </a:solidFill>
              <a:latin typeface=".VnTime" panose="020B7200000000000000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en-US" sz="3600" b="1" dirty="0">
                <a:solidFill>
                  <a:srgbClr val="FF0000"/>
                </a:solidFill>
                <a:latin typeface=".VnTime" panose="020B7200000000000000" pitchFamily="34" charset="0"/>
              </a:rPr>
              <a:t> Articulate Storyline 3 </a:t>
            </a:r>
            <a:r>
              <a:rPr lang="en-US" altLang="en-US" sz="36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vµo</a:t>
            </a:r>
            <a:r>
              <a:rPr lang="en-US" altLang="en-US" sz="36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gi¶ng</a:t>
            </a:r>
            <a:r>
              <a:rPr lang="en-US" altLang="en-US" sz="3600" b="1" dirty="0">
                <a:solidFill>
                  <a:srgbClr val="FF0000"/>
                </a:solidFill>
                <a:latin typeface=".VnTime" panose="020B7200000000000000" pitchFamily="34" charset="0"/>
              </a:rPr>
              <a:t> d¹y vµ </a:t>
            </a:r>
            <a:r>
              <a:rPr lang="en-US" altLang="en-US" sz="36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häc</a:t>
            </a:r>
            <a:r>
              <a:rPr lang="en-US" altLang="en-US" sz="36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tËp</a:t>
            </a:r>
            <a:r>
              <a:rPr lang="en-US" altLang="en-US" sz="3600" b="1" dirty="0">
                <a:solidFill>
                  <a:srgbClr val="FF0000"/>
                </a:solidFill>
                <a:latin typeface=".VnTime" panose="020B72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903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18125 L 0.00416 -0.481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10787 L 0.00416 -0.4745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C59C91-2613-E256-822C-2CCBEDFAFF6B}"/>
              </a:ext>
            </a:extLst>
          </p:cNvPr>
          <p:cNvSpPr txBox="1"/>
          <p:nvPr/>
        </p:nvSpPr>
        <p:spPr>
          <a:xfrm>
            <a:off x="1096780" y="745580"/>
            <a:ext cx="9998440" cy="1229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ts val="22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Articulate Storyline 3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mềm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khá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gọn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nhẹ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đầy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đủ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hỗ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trợ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giáo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viên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kế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giảng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Elearning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kế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trò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chơi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tăng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2323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trải</a:t>
            </a:r>
            <a:r>
              <a:rPr lang="en-US" sz="240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2323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2323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trẻ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mầm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non.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kế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game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2C8C83-1E4D-7FDB-A0D7-57BB20582FE2}"/>
              </a:ext>
            </a:extLst>
          </p:cNvPr>
          <p:cNvSpPr txBox="1"/>
          <p:nvPr/>
        </p:nvSpPr>
        <p:spPr>
          <a:xfrm>
            <a:off x="1270533" y="3428996"/>
            <a:ext cx="3145436" cy="76796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algn="ctr">
              <a:lnSpc>
                <a:spcPts val="2200"/>
              </a:lnSpc>
              <a:spcAft>
                <a:spcPts val="800"/>
              </a:spcAft>
              <a:buAutoNum type="arabicPeriod"/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1: </a:t>
            </a:r>
          </a:p>
          <a:p>
            <a:pPr algn="ctr">
              <a:lnSpc>
                <a:spcPts val="2200"/>
              </a:lnSpc>
              <a:spcAft>
                <a:spcPts val="800"/>
              </a:spcAf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mới</a:t>
            </a:r>
            <a:endParaRPr lang="en-US" sz="24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E4FA3790-E370-4F45-F11D-43CC5D95EF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669" y="2594728"/>
            <a:ext cx="2038662" cy="20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115238-2F39-9CBB-69DC-93C7802B6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735" y="2169813"/>
            <a:ext cx="5844798" cy="3286335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704957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E8A56D-56A1-7DE5-AF80-A80451FA1882}"/>
              </a:ext>
            </a:extLst>
          </p:cNvPr>
          <p:cNvSpPr txBox="1"/>
          <p:nvPr/>
        </p:nvSpPr>
        <p:spPr>
          <a:xfrm>
            <a:off x="897153" y="2554496"/>
            <a:ext cx="3272511" cy="174900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457200"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2: 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indent="457200"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Thêm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đối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slide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thiết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lập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trí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vùng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đích</a:t>
            </a:r>
            <a:endParaRPr lang="en-US" sz="2400" b="1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ABD981-4AD2-B32D-C439-8CC3F68E4A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88" t="27012" r="36822" b="31602"/>
          <a:stretch/>
        </p:blipFill>
        <p:spPr bwMode="auto">
          <a:xfrm>
            <a:off x="4410754" y="1405834"/>
            <a:ext cx="6884093" cy="4046331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67294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90C280-AAC4-E00B-6A0F-AC0F0A165387}"/>
              </a:ext>
            </a:extLst>
          </p:cNvPr>
          <p:cNvSpPr txBox="1"/>
          <p:nvPr/>
        </p:nvSpPr>
        <p:spPr>
          <a:xfrm>
            <a:off x="796977" y="652072"/>
            <a:ext cx="10598046" cy="2204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ts val="22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3: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Thiết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lập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kéo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thả</a:t>
            </a:r>
            <a:endParaRPr lang="en-US" sz="24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indent="457200" algn="just">
              <a:lnSpc>
                <a:spcPts val="2200"/>
              </a:lnSpc>
              <a:spcAft>
                <a:spcPts val="800"/>
              </a:spcAft>
            </a:pPr>
            <a:r>
              <a:rPr lang="en-US" sz="22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Đặt</a:t>
            </a:r>
            <a:r>
              <a:rPr lang="en-US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tên</a:t>
            </a:r>
            <a:r>
              <a:rPr lang="en-US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đối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tượng</a:t>
            </a:r>
            <a:r>
              <a:rPr lang="en-US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-&gt;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Insert -&gt; Convert to freeform slide</a:t>
            </a:r>
            <a:endParaRPr lang="en-US" sz="22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indent="457200" algn="just">
              <a:lnSpc>
                <a:spcPts val="2200"/>
              </a:lnSpc>
              <a:spcAft>
                <a:spcPts val="800"/>
              </a:spcAft>
            </a:pPr>
            <a:r>
              <a:rPr lang="en-US" sz="22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Kích</a:t>
            </a:r>
            <a:r>
              <a:rPr lang="en-US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tính</a:t>
            </a:r>
            <a:r>
              <a:rPr lang="en-US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năng</a:t>
            </a:r>
            <a:r>
              <a:rPr lang="en-US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kéo</a:t>
            </a:r>
            <a:r>
              <a:rPr lang="en-US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và</a:t>
            </a:r>
            <a:r>
              <a:rPr lang="en-US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định</a:t>
            </a:r>
            <a:r>
              <a:rPr lang="en-US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mục</a:t>
            </a:r>
            <a:r>
              <a:rPr lang="en-US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tiêu</a:t>
            </a:r>
            <a:r>
              <a:rPr lang="en-US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thả</a:t>
            </a:r>
            <a:r>
              <a:rPr lang="en-US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để</a:t>
            </a:r>
            <a:r>
              <a:rPr lang="en-US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thiết</a:t>
            </a:r>
            <a:r>
              <a:rPr lang="en-US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lập</a:t>
            </a:r>
            <a:r>
              <a:rPr lang="en-US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vùng</a:t>
            </a:r>
            <a:r>
              <a:rPr lang="en-US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đích</a:t>
            </a:r>
            <a:r>
              <a:rPr lang="en-US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với</a:t>
            </a:r>
            <a:r>
              <a:rPr lang="en-US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đối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tượng</a:t>
            </a:r>
            <a:r>
              <a:rPr lang="en-US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đúng</a:t>
            </a:r>
            <a:r>
              <a:rPr lang="en-US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 </a:t>
            </a:r>
            <a:endParaRPr lang="en-US" sz="22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indent="457200" algn="just">
              <a:lnSpc>
                <a:spcPts val="2200"/>
              </a:lnSpc>
              <a:spcAft>
                <a:spcPts val="8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*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Với</a:t>
            </a:r>
            <a:r>
              <a:rPr lang="en-US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đối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tượng</a:t>
            </a:r>
            <a:r>
              <a:rPr lang="en-US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sai</a:t>
            </a:r>
            <a:endParaRPr lang="en-US" sz="22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indent="457200" algn="just">
              <a:lnSpc>
                <a:spcPts val="2200"/>
              </a:lnSpc>
              <a:spcAft>
                <a:spcPts val="8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Chọn</a:t>
            </a:r>
            <a:r>
              <a:rPr lang="en-US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đối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tượng</a:t>
            </a:r>
            <a:r>
              <a:rPr lang="en-US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chọn</a:t>
            </a:r>
            <a:r>
              <a:rPr lang="en-US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Trigger</a:t>
            </a:r>
            <a:endParaRPr lang="en-US" sz="22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4B5901-FB9F-5377-E169-CFC19E711B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950"/>
          <a:stretch/>
        </p:blipFill>
        <p:spPr>
          <a:xfrm>
            <a:off x="2655757" y="2856330"/>
            <a:ext cx="6880486" cy="33495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11">
            <a:extLst>
              <a:ext uri="{FF2B5EF4-FFF2-40B4-BE49-F238E27FC236}">
                <a16:creationId xmlns:a16="http://schemas.microsoft.com/office/drawing/2014/main" id="{FCA4B0F2-FC45-893E-75C0-0138208E94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48069">
            <a:off x="7922370" y="3769565"/>
            <a:ext cx="414329" cy="20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0966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4E9D17-B46D-7F85-3C8A-0F8DEB9C2F81}"/>
              </a:ext>
            </a:extLst>
          </p:cNvPr>
          <p:cNvSpPr txBox="1"/>
          <p:nvPr/>
        </p:nvSpPr>
        <p:spPr>
          <a:xfrm>
            <a:off x="1066801" y="2835852"/>
            <a:ext cx="28756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Chọn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hiệu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ứng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chạy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lên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chạy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: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CD1D08-315E-3C74-0599-F6CD8BB587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2" t="3109" r="35476" b="39733"/>
          <a:stretch/>
        </p:blipFill>
        <p:spPr bwMode="auto">
          <a:xfrm>
            <a:off x="4612986" y="813217"/>
            <a:ext cx="5762705" cy="5231566"/>
          </a:xfrm>
          <a:prstGeom prst="rect">
            <a:avLst/>
          </a:prstGeom>
          <a:ln w="25400"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61354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AE8D61-5A52-4704-0252-AB3D04AFA176}"/>
              </a:ext>
            </a:extLst>
          </p:cNvPr>
          <p:cNvSpPr txBox="1"/>
          <p:nvPr/>
        </p:nvSpPr>
        <p:spPr>
          <a:xfrm>
            <a:off x="1229195" y="2532055"/>
            <a:ext cx="3417757" cy="1793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ts val="22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*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đối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coppy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thêm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đối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thứ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gắn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vào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vị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trí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đối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gốc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sau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đó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vào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mục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ẩn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ẩn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đối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F830090-4958-4B74-ABFA-407013B2DFB2}"/>
              </a:ext>
            </a:extLst>
          </p:cNvPr>
          <p:cNvGrpSpPr/>
          <p:nvPr/>
        </p:nvGrpSpPr>
        <p:grpSpPr>
          <a:xfrm>
            <a:off x="5040798" y="1200968"/>
            <a:ext cx="5922007" cy="4456061"/>
            <a:chOff x="5040798" y="1200968"/>
            <a:chExt cx="5922007" cy="445606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682A0D5-1E69-314B-B574-53C0238FDB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9379"/>
            <a:stretch/>
          </p:blipFill>
          <p:spPr>
            <a:xfrm>
              <a:off x="5040798" y="1200968"/>
              <a:ext cx="5922007" cy="4456061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ADCDC91-D874-AEBA-5287-4144F8D0DD9D}"/>
                </a:ext>
              </a:extLst>
            </p:cNvPr>
            <p:cNvGrpSpPr/>
            <p:nvPr/>
          </p:nvGrpSpPr>
          <p:grpSpPr>
            <a:xfrm>
              <a:off x="6125980" y="4477432"/>
              <a:ext cx="1244448" cy="1004340"/>
              <a:chOff x="6125980" y="4477432"/>
              <a:chExt cx="1244448" cy="1004340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D8A39276-C239-2F86-EEF8-0E9CE01BF8A1}"/>
                  </a:ext>
                </a:extLst>
              </p:cNvPr>
              <p:cNvSpPr/>
              <p:nvPr/>
            </p:nvSpPr>
            <p:spPr>
              <a:xfrm>
                <a:off x="6285876" y="4762244"/>
                <a:ext cx="299804" cy="254832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1F6F683-CAB4-2F2D-2E39-56BC79E09307}"/>
                  </a:ext>
                </a:extLst>
              </p:cNvPr>
              <p:cNvSpPr/>
              <p:nvPr/>
            </p:nvSpPr>
            <p:spPr>
              <a:xfrm flipH="1">
                <a:off x="6125980" y="4477432"/>
                <a:ext cx="329785" cy="284812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A4E4E1A6-C8C1-55ED-3052-CD168F8A1148}"/>
                  </a:ext>
                </a:extLst>
              </p:cNvPr>
              <p:cNvSpPr/>
              <p:nvPr/>
            </p:nvSpPr>
            <p:spPr>
              <a:xfrm>
                <a:off x="6740839" y="5051684"/>
                <a:ext cx="299804" cy="254832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6A9B687-90A6-1144-2B96-3E7D939466D9}"/>
                  </a:ext>
                </a:extLst>
              </p:cNvPr>
              <p:cNvSpPr/>
              <p:nvPr/>
            </p:nvSpPr>
            <p:spPr>
              <a:xfrm flipH="1">
                <a:off x="7040643" y="5196960"/>
                <a:ext cx="329785" cy="284812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42579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417047-B1AD-F453-308C-59C2FADB7FC4}"/>
              </a:ext>
            </a:extLst>
          </p:cNvPr>
          <p:cNvSpPr txBox="1"/>
          <p:nvPr/>
        </p:nvSpPr>
        <p:spPr>
          <a:xfrm>
            <a:off x="1184224" y="2554497"/>
            <a:ext cx="3672589" cy="1749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đối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ẩn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lại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sau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khi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gắp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thả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: </a:t>
            </a: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Kích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vào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đối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ẩn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-&gt; Trigger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92DF33-A5BA-9672-3D84-5A9CD6A25C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97" t="18391" r="32626" b="22121"/>
          <a:stretch/>
        </p:blipFill>
        <p:spPr bwMode="auto">
          <a:xfrm>
            <a:off x="5378236" y="858187"/>
            <a:ext cx="5314799" cy="5141626"/>
          </a:xfrm>
          <a:prstGeom prst="rect">
            <a:avLst/>
          </a:prstGeom>
          <a:ln w="25400"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913871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59ED81-3C50-392E-87F4-1C4FFB13674D}"/>
              </a:ext>
            </a:extLst>
          </p:cNvPr>
          <p:cNvSpPr txBox="1"/>
          <p:nvPr/>
        </p:nvSpPr>
        <p:spPr>
          <a:xfrm>
            <a:off x="1274164" y="2649235"/>
            <a:ext cx="2713220" cy="283911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indent="457200"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Kích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vào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đối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chèn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âm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thanh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-&gt; Trigger -&gt;Edit - &gt; Media - &gt; From file - &gt; đối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- &gt; drop on - &gt;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vùng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đích</a:t>
            </a:r>
            <a:endParaRPr lang="en-US" sz="24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71AAB7-6D30-A4F6-322B-C6D4A8AB3448}"/>
              </a:ext>
            </a:extLst>
          </p:cNvPr>
          <p:cNvSpPr txBox="1"/>
          <p:nvPr/>
        </p:nvSpPr>
        <p:spPr>
          <a:xfrm>
            <a:off x="1094282" y="1714572"/>
            <a:ext cx="3282845" cy="6653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457200">
              <a:lnSpc>
                <a:spcPts val="22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4.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4: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Chèn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âm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thanh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đối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tượng</a:t>
            </a:r>
            <a:endParaRPr lang="en-US" sz="24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291564-DA95-212D-7C60-E772AC87BE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13" t="20402" r="32461" b="24130"/>
          <a:stretch/>
        </p:blipFill>
        <p:spPr bwMode="auto">
          <a:xfrm>
            <a:off x="5232232" y="1014249"/>
            <a:ext cx="5455090" cy="4829502"/>
          </a:xfrm>
          <a:prstGeom prst="rect">
            <a:avLst/>
          </a:prstGeom>
          <a:ln w="25400"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07256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C4C5AC-EAD8-B1C0-D80E-D708A547D381}"/>
              </a:ext>
            </a:extLst>
          </p:cNvPr>
          <p:cNvSpPr txBox="1"/>
          <p:nvPr/>
        </p:nvSpPr>
        <p:spPr>
          <a:xfrm>
            <a:off x="1384092" y="1177175"/>
            <a:ext cx="9758596" cy="863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công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cụ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vẽ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Shapes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tạo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bất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kì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Ví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dụ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mũi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tên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Tạo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ứng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sang slide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liên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kết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theo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Triger Wizard</a:t>
            </a:r>
            <a:endParaRPr lang="en-US" sz="24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77AB8B-0451-F065-896D-CE3B57B34277}"/>
              </a:ext>
            </a:extLst>
          </p:cNvPr>
          <p:cNvSpPr txBox="1"/>
          <p:nvPr/>
        </p:nvSpPr>
        <p:spPr>
          <a:xfrm>
            <a:off x="3685229" y="787443"/>
            <a:ext cx="4646949" cy="383246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457200" algn="ctr">
              <a:lnSpc>
                <a:spcPts val="22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5.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5: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liên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trang</a:t>
            </a:r>
            <a:endParaRPr lang="en-US" sz="24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6DA99AC-31C6-BD81-CEAE-DC4CFC740499}"/>
              </a:ext>
            </a:extLst>
          </p:cNvPr>
          <p:cNvGrpSpPr/>
          <p:nvPr/>
        </p:nvGrpSpPr>
        <p:grpSpPr>
          <a:xfrm>
            <a:off x="2237487" y="1895006"/>
            <a:ext cx="7986846" cy="4189418"/>
            <a:chOff x="2237487" y="1895006"/>
            <a:chExt cx="7986846" cy="418941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8C43680-D2D0-0452-D068-5D2F060B89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0089"/>
            <a:stretch/>
          </p:blipFill>
          <p:spPr>
            <a:xfrm>
              <a:off x="2237487" y="2046911"/>
              <a:ext cx="7986846" cy="4037513"/>
            </a:xfrm>
            <a:prstGeom prst="rect">
              <a:avLst/>
            </a:prstGeom>
            <a:ln w="25400">
              <a:solidFill>
                <a:srgbClr val="FF0000"/>
              </a:solidFill>
            </a:ln>
          </p:spPr>
        </p:pic>
        <p:pic>
          <p:nvPicPr>
            <p:cNvPr id="7" name="Picture 10">
              <a:extLst>
                <a:ext uri="{FF2B5EF4-FFF2-40B4-BE49-F238E27FC236}">
                  <a16:creationId xmlns:a16="http://schemas.microsoft.com/office/drawing/2014/main" id="{C3619757-A1D7-74B5-65CC-5F971063C22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827917">
              <a:off x="3269772" y="2040639"/>
              <a:ext cx="582534" cy="291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D5CD84A-7274-9E44-0BC6-DE5FF2A9DFB8}"/>
                </a:ext>
              </a:extLst>
            </p:cNvPr>
            <p:cNvCxnSpPr/>
            <p:nvPr/>
          </p:nvCxnSpPr>
          <p:spPr>
            <a:xfrm>
              <a:off x="3970861" y="2505311"/>
              <a:ext cx="2714752" cy="93017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1A9F0C1-8B49-BC33-F4F1-0451B66737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55239" y="3429000"/>
              <a:ext cx="1076939" cy="19051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78712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146</TotalTime>
  <Words>510</Words>
  <Application>Microsoft Office PowerPoint</Application>
  <PresentationFormat>Widescreen</PresentationFormat>
  <Paragraphs>34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.VnTime</vt:lpstr>
      <vt:lpstr>Arial</vt:lpstr>
      <vt:lpstr>Calibri</vt:lpstr>
      <vt:lpstr>Garamond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365 Pro Plus</dc:creator>
  <cp:lastModifiedBy>365 Pro Plus</cp:lastModifiedBy>
  <cp:revision>5</cp:revision>
  <dcterms:created xsi:type="dcterms:W3CDTF">2023-03-16T02:07:22Z</dcterms:created>
  <dcterms:modified xsi:type="dcterms:W3CDTF">2023-03-16T04:34:04Z</dcterms:modified>
</cp:coreProperties>
</file>