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58" r:id="rId4"/>
    <p:sldId id="259" r:id="rId5"/>
    <p:sldId id="261" r:id="rId6"/>
    <p:sldId id="262" r:id="rId7"/>
    <p:sldId id="276" r:id="rId8"/>
    <p:sldId id="264" r:id="rId9"/>
    <p:sldId id="265" r:id="rId10"/>
    <p:sldId id="266" r:id="rId11"/>
    <p:sldId id="283" r:id="rId12"/>
    <p:sldId id="275" r:id="rId13"/>
    <p:sldId id="287" r:id="rId14"/>
    <p:sldId id="268" r:id="rId15"/>
    <p:sldId id="271" r:id="rId16"/>
    <p:sldId id="269" r:id="rId17"/>
    <p:sldId id="270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28529-D6C0-42B6-9ABA-3405A0B3AF9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CFF67-37DB-4EF3-890D-1898A3EA6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39040-9366-B43F-A608-0E69BC6B3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B9DFE-2D99-8D8E-40D9-D50719E59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BDC8C-D17E-6444-A36B-3F2E1898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31FA-C670-41EB-17D4-5493F254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A649C-D652-CB96-8BB2-B8EE0AB6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2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741A-6413-F2A1-549B-1D044898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0EC62-E7AA-1163-3C63-A9F70607A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0CE59-7C28-E8D1-6CF6-3563B757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8DDC3-118A-8E54-B512-E0B03383D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29484-994B-A331-9362-4CBE8B77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7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0BFDD9-6FD6-B510-E5B5-96E929B92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D9484-9579-B082-B821-0CF73BF9C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1DD66-D738-5CC9-CB86-098ECDF0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E16A2-2E1A-39B2-7F3C-33E148C0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5963-8401-F926-3AFA-4FCAECBB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A6F4-7965-BD93-BC1B-ECC52330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67B2-C5EF-7FC4-419B-621145CEC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22B4-420F-43C1-1B38-254A768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12FA-7B76-C9C1-E8C6-7EE89812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F92D1-100F-9D9C-B489-77138140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4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284E-C1FD-B5DA-6D90-0DCC699D9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FE1C5-6A23-9294-E6DA-97952100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32DCA-EBCC-4A78-B6F8-3827B1CE7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BACFC-91CB-4CCE-63D1-42C92B01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6335F-B8F7-9E1E-7528-7AC5A10D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644A-7392-5AA2-ACD9-7FF33CCD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4F216-8447-2F56-1DC7-68A484B6F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A9FE8-3E75-A96A-3A0D-B4671C0EB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99F7F-9125-2DF6-0A6E-EA2D394E6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FBD2E-C9A9-4C09-F640-F281A85D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1E513-DE84-F555-8930-7C894AE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8006-760D-C324-52D1-FB956C3A0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FFCA5-19B4-777A-6717-B9FCD0D71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8B24A-3EB0-E36F-DE8B-CE32862AE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D99B5-73CC-799D-EC36-D5DD8055D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8D0875-A571-625B-8DE1-62244C051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0A87E-71C6-A1BE-2211-91E93C59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F374F7-6B1B-38A8-994A-63B011F8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E778C-FD10-FE73-69FC-13D27C48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7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0456-61EF-781C-F8D6-2045CE12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1D88F-FDB2-0DAD-6963-436A8566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EE50D-6067-BC14-563E-EABAD8B5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1BDB8-C0CE-780B-4862-9AFB9283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79894-3313-C567-92A2-4870EDE6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E998D-65F0-BC49-EBA1-2A909236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8A4A4-6DDD-9A6C-CCBA-BAC096D9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0588-2ABD-ABAA-48A7-0C9FD5B3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23B7-881B-E185-1E5F-DFF8605A7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0ED00-62D9-5A60-8E29-CA25D5624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F204F-DA86-CF60-6E9F-6A65EC1B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C5357-A7D8-83C4-AD47-C447B7D4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44AB0-54F4-DB14-FAA7-8B350B93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4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FC4E-3CE2-6C7E-0959-7291A8D6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A7E14-5947-B131-842A-30DDAF736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085A7-DF83-6A34-5982-108CA526A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573B2-F23B-2BD7-1358-8218E86A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6893F-373A-5670-BAA5-EFF2A694F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BBDFB-401F-9760-4C0C-F7A81DD6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4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374931-A7F5-3B15-3F56-1FD658F84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8EB67-9F00-B4FC-72A2-E9D359FEE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E566D-41E7-E388-90F1-84CD20D93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D187B-92AA-4D1E-A9D8-F61C88E9590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26722-DE6F-CFDF-B30D-5EACD0FD0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65DC-1947-9AF0-5F39-853DE5461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D34EF-4A9D-45F2-ADDC-D929515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8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20FAD-C522-E620-19B1-4F292C3A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55B2B-E1B4-1201-6B16-26220526BDC0}"/>
              </a:ext>
            </a:extLst>
          </p:cNvPr>
          <p:cNvSpPr txBox="1"/>
          <p:nvPr/>
        </p:nvSpPr>
        <p:spPr>
          <a:xfrm>
            <a:off x="3859194" y="3997866"/>
            <a:ext cx="76862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Oanh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8040" y="2228522"/>
            <a:ext cx="95411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algn="ctr"/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ĐỘNG: KHÁM PHÁ KHOA HỌC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lvl="1" algn="ctr"/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 TÀI: LÀM QUEN MỘT SỐ PHƯƠNG TIỆN GIAO THÔNG ĐƯỜNG BỘ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2338" y="56040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DƯƠNG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LÊ LỢI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062003" y="1206733"/>
            <a:ext cx="153323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57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725EB6-B9F6-259B-70C4-5BA0AD8B39B0}"/>
              </a:ext>
            </a:extLst>
          </p:cNvPr>
          <p:cNvSpPr/>
          <p:nvPr/>
        </p:nvSpPr>
        <p:spPr>
          <a:xfrm>
            <a:off x="3938999" y="5266587"/>
            <a:ext cx="4314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87F15-7A1A-1101-94BC-41B4C92A5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30017" y="768626"/>
            <a:ext cx="9051234" cy="42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50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E2C41-69D0-C4D6-B73B-B1625C01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93103-D66F-CDEC-4DD6-EE4BC16B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46" y="0"/>
            <a:ext cx="4551332" cy="3803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27406-D221-0F98-999C-203B5A45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802" y="1081332"/>
            <a:ext cx="4681329" cy="2616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7590E-4F37-CA69-FE9C-791984688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09" y="3803374"/>
            <a:ext cx="3832532" cy="30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725EB6-B9F6-259B-70C4-5BA0AD8B39B0}"/>
              </a:ext>
            </a:extLst>
          </p:cNvPr>
          <p:cNvSpPr/>
          <p:nvPr/>
        </p:nvSpPr>
        <p:spPr>
          <a:xfrm>
            <a:off x="3938999" y="5266587"/>
            <a:ext cx="4314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87F15-7A1A-1101-94BC-41B4C92A5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30017" y="768626"/>
            <a:ext cx="9051234" cy="42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4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0B1355-905D-8541-402E-01B4E40B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0905" y="659898"/>
            <a:ext cx="4280451" cy="460485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18C71-3CF4-C9F1-061B-9A57AE1125C4}"/>
              </a:ext>
            </a:extLst>
          </p:cNvPr>
          <p:cNvCxnSpPr/>
          <p:nvPr/>
        </p:nvCxnSpPr>
        <p:spPr>
          <a:xfrm>
            <a:off x="5844209" y="0"/>
            <a:ext cx="0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9275865-7F0D-7D1A-31CE-B71A356082D3}"/>
              </a:ext>
            </a:extLst>
          </p:cNvPr>
          <p:cNvSpPr/>
          <p:nvPr/>
        </p:nvSpPr>
        <p:spPr>
          <a:xfrm>
            <a:off x="1643270" y="5614024"/>
            <a:ext cx="30877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đạp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A83094-A4F6-2217-D2B6-EE5BE648E800}"/>
              </a:ext>
            </a:extLst>
          </p:cNvPr>
          <p:cNvSpPr/>
          <p:nvPr/>
        </p:nvSpPr>
        <p:spPr>
          <a:xfrm>
            <a:off x="7050157" y="5655294"/>
            <a:ext cx="32997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máy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C2E6C7-265D-3E86-A1F9-66372029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39" y="925771"/>
            <a:ext cx="5658677" cy="42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18C71-3CF4-C9F1-061B-9A57AE1125C4}"/>
              </a:ext>
            </a:extLst>
          </p:cNvPr>
          <p:cNvCxnSpPr/>
          <p:nvPr/>
        </p:nvCxnSpPr>
        <p:spPr>
          <a:xfrm>
            <a:off x="5711687" y="0"/>
            <a:ext cx="0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20ABA7-E0B3-F3CF-7996-9043D974A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28522" y="1379468"/>
            <a:ext cx="5632170" cy="3409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9F23F-6BF8-251C-19CE-BCE6E5400DFE}"/>
              </a:ext>
            </a:extLst>
          </p:cNvPr>
          <p:cNvSpPr/>
          <p:nvPr/>
        </p:nvSpPr>
        <p:spPr>
          <a:xfrm>
            <a:off x="1643270" y="5614024"/>
            <a:ext cx="29949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máy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38A4A-B8D3-FB06-1244-D148C158C0CF}"/>
              </a:ext>
            </a:extLst>
          </p:cNvPr>
          <p:cNvSpPr/>
          <p:nvPr/>
        </p:nvSpPr>
        <p:spPr>
          <a:xfrm>
            <a:off x="7447731" y="5667928"/>
            <a:ext cx="36178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ô 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con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F291B-0E67-25ED-A863-F33647C0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00" y="1656522"/>
            <a:ext cx="4876796" cy="39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173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278F67-82D9-E37F-4B03-24620F156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45" y="370019"/>
            <a:ext cx="3819401" cy="2606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4A946-D756-F69A-7620-C0ECB731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854" y="812554"/>
            <a:ext cx="3819401" cy="2260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AEEC1-3673-9C15-0E60-A512AE394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964" y="3785136"/>
            <a:ext cx="4112276" cy="2755225"/>
          </a:xfrm>
          <a:prstGeom prst="rect">
            <a:avLst/>
          </a:prstGeom>
        </p:spPr>
      </p:pic>
      <p:pic>
        <p:nvPicPr>
          <p:cNvPr id="1026" name="Picture 2" descr="Máy xúc lật nhỏ gầu 1,1 khối - model T930">
            <a:extLst>
              <a:ext uri="{FF2B5EF4-FFF2-40B4-BE49-F238E27FC236}">
                <a16:creationId xmlns:a16="http://schemas.microsoft.com/office/drawing/2014/main" id="{6D778676-26F4-D938-4E4E-FEB9E5DD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13" y="812554"/>
            <a:ext cx="3193774" cy="312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4D1EA-A334-F3E7-8FC4-0F4BDC2A8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81" y="3936092"/>
            <a:ext cx="3819401" cy="26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F2844B-ABA3-48C1-11F4-D8295201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86CF6D-8FC5-6231-D062-CD90C07C5C99}"/>
              </a:ext>
            </a:extLst>
          </p:cNvPr>
          <p:cNvSpPr/>
          <p:nvPr/>
        </p:nvSpPr>
        <p:spPr>
          <a:xfrm>
            <a:off x="679084" y="2551837"/>
            <a:ext cx="8686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: 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biến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mất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38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F2844B-ABA3-48C1-11F4-D8295201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86CF6D-8FC5-6231-D062-CD90C07C5C99}"/>
              </a:ext>
            </a:extLst>
          </p:cNvPr>
          <p:cNvSpPr/>
          <p:nvPr/>
        </p:nvSpPr>
        <p:spPr>
          <a:xfrm>
            <a:off x="1709010" y="2551837"/>
            <a:ext cx="66271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vận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chim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sẻ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9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5B5048-2D98-9579-AC02-3188A5D7A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2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8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E9D6CD-112A-2D7E-367C-7DD908490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91408" y="845429"/>
            <a:ext cx="6520069" cy="4604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BB8DA3-FF63-0B71-5A1B-835D6D762137}"/>
              </a:ext>
            </a:extLst>
          </p:cNvPr>
          <p:cNvSpPr txBox="1"/>
          <p:nvPr/>
        </p:nvSpPr>
        <p:spPr>
          <a:xfrm>
            <a:off x="4452731" y="5549456"/>
            <a:ext cx="37503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xe</a:t>
            </a:r>
            <a:r>
              <a:rPr lang="en-US" alt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đạp</a:t>
            </a:r>
            <a:endParaRPr lang="en-US" alt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0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2BAF94-840D-27B5-DC17-B45326131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03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3BDC1-EF29-AD83-6AFE-D90B96CA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37" y="0"/>
            <a:ext cx="618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1BE92-CC59-D9AC-895D-3CCB8967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0" y="313289"/>
            <a:ext cx="5145211" cy="3115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10175-99A8-6DC9-D284-E0DE4EE3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8843"/>
            <a:ext cx="54864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98CFC-D6C6-D669-275A-6261BD6F8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158" y="3429000"/>
            <a:ext cx="6191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E51555-E9F8-618E-CC3F-BFA53AE727AE}"/>
              </a:ext>
            </a:extLst>
          </p:cNvPr>
          <p:cNvSpPr/>
          <p:nvPr/>
        </p:nvSpPr>
        <p:spPr>
          <a:xfrm>
            <a:off x="4041913" y="5353877"/>
            <a:ext cx="41214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Xe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máy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30AAA-47EF-F910-18C5-B9761443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0" y="46382"/>
            <a:ext cx="7620000" cy="5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1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2EE83-123E-CB53-FFEE-6DBD91347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9321" cy="3278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679027-2427-8075-0155-8A0903C44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/>
          <a:stretch/>
        </p:blipFill>
        <p:spPr>
          <a:xfrm>
            <a:off x="6202016" y="79512"/>
            <a:ext cx="4465983" cy="3349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6BEF0-BFBB-BDFA-5BC8-EC470A723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6160"/>
            <a:ext cx="5009322" cy="3278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D959D-1245-A236-81BB-98F34BC99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3508512"/>
            <a:ext cx="4465983" cy="33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731CA-910E-EA0D-3B88-28BB9DBC7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24"/>
            <a:ext cx="5858910" cy="6751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D3DF2-45D3-9678-5002-2400AD58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34" y="106224"/>
            <a:ext cx="6044442" cy="67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1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F14B8-9A7E-0936-4C63-1F1970C0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3669" y="-182218"/>
            <a:ext cx="4601044" cy="3866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7C6C2-72D4-9FA8-F468-DDC07542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6"/>
          <a:stretch/>
        </p:blipFill>
        <p:spPr>
          <a:xfrm>
            <a:off x="3164467" y="3071286"/>
            <a:ext cx="4187687" cy="3420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9A88D1-1B23-92FB-C87F-1A56C912B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34713" y="366238"/>
            <a:ext cx="5771474" cy="33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3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82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QA</cp:lastModifiedBy>
  <cp:revision>21</cp:revision>
  <dcterms:created xsi:type="dcterms:W3CDTF">2023-02-19T04:18:24Z</dcterms:created>
  <dcterms:modified xsi:type="dcterms:W3CDTF">2023-03-08T06:31:56Z</dcterms:modified>
</cp:coreProperties>
</file>