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BCF"/>
    <a:srgbClr val="E61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microsoft.com/office/2007/relationships/media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jpg"/><Relationship Id="rId1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microsoft.com/office/2007/relationships/hdphoto" Target="../media/hdphoto2.wdp"/><Relationship Id="rId17" Type="http://schemas.openxmlformats.org/officeDocument/2006/relationships/image" Target="../media/image9.jpg"/><Relationship Id="rId2" Type="http://schemas.openxmlformats.org/officeDocument/2006/relationships/audio" Target="../media/media3.mp3"/><Relationship Id="rId16" Type="http://schemas.openxmlformats.org/officeDocument/2006/relationships/image" Target="../media/image8.jpg"/><Relationship Id="rId1" Type="http://schemas.microsoft.com/office/2007/relationships/media" Target="../media/media3.mp3"/><Relationship Id="rId6" Type="http://schemas.microsoft.com/office/2007/relationships/media" Target="../media/media2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audio" Target="../media/media4.m4a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2.pn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jpg"/><Relationship Id="rId17" Type="http://schemas.openxmlformats.org/officeDocument/2006/relationships/image" Target="../media/image2.png"/><Relationship Id="rId2" Type="http://schemas.openxmlformats.org/officeDocument/2006/relationships/audio" Target="../media/media3.mp3"/><Relationship Id="rId16" Type="http://schemas.openxmlformats.org/officeDocument/2006/relationships/image" Target="../media/image14.jpg"/><Relationship Id="rId1" Type="http://schemas.microsoft.com/office/2007/relationships/media" Target="../media/media3.mp3"/><Relationship Id="rId6" Type="http://schemas.microsoft.com/office/2007/relationships/media" Target="../media/media2.m4a"/><Relationship Id="rId11" Type="http://schemas.openxmlformats.org/officeDocument/2006/relationships/image" Target="../media/image10.jpg"/><Relationship Id="rId5" Type="http://schemas.openxmlformats.org/officeDocument/2006/relationships/audio" Target="NULL" TargetMode="External"/><Relationship Id="rId15" Type="http://schemas.openxmlformats.org/officeDocument/2006/relationships/image" Target="../media/image13.jpg"/><Relationship Id="rId10" Type="http://schemas.microsoft.com/office/2007/relationships/hdphoto" Target="../media/hdphoto1.wdp"/><Relationship Id="rId4" Type="http://schemas.openxmlformats.org/officeDocument/2006/relationships/audio" Target="../media/media4.m4a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g"/><Relationship Id="rId3" Type="http://schemas.microsoft.com/office/2007/relationships/media" Target="../media/media6.m4a"/><Relationship Id="rId7" Type="http://schemas.openxmlformats.org/officeDocument/2006/relationships/image" Target="../media/image3.jpeg"/><Relationship Id="rId12" Type="http://schemas.openxmlformats.org/officeDocument/2006/relationships/image" Target="../media/image6.jp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jpg"/><Relationship Id="rId5" Type="http://schemas.openxmlformats.org/officeDocument/2006/relationships/audio" Target="../media/media7.m4a"/><Relationship Id="rId15" Type="http://schemas.openxmlformats.org/officeDocument/2006/relationships/image" Target="../media/image2.png"/><Relationship Id="rId10" Type="http://schemas.openxmlformats.org/officeDocument/2006/relationships/image" Target="../media/image16.jpg"/><Relationship Id="rId4" Type="http://schemas.microsoft.com/office/2007/relationships/media" Target="../media/media7.m4a"/><Relationship Id="rId9" Type="http://schemas.microsoft.com/office/2007/relationships/hdphoto" Target="../media/hdphoto1.wdp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microsoft.com/office/2007/relationships/media" Target="../media/media6.m4a"/><Relationship Id="rId7" Type="http://schemas.openxmlformats.org/officeDocument/2006/relationships/image" Target="../media/image3.jpeg"/><Relationship Id="rId12" Type="http://schemas.openxmlformats.org/officeDocument/2006/relationships/image" Target="../media/image23.jp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jpg"/><Relationship Id="rId5" Type="http://schemas.openxmlformats.org/officeDocument/2006/relationships/audio" Target="../media/media7.m4a"/><Relationship Id="rId15" Type="http://schemas.openxmlformats.org/officeDocument/2006/relationships/image" Target="../media/image2.png"/><Relationship Id="rId10" Type="http://schemas.openxmlformats.org/officeDocument/2006/relationships/image" Target="../media/image21.jpg"/><Relationship Id="rId4" Type="http://schemas.microsoft.com/office/2007/relationships/media" Target="../media/media7.m4a"/><Relationship Id="rId9" Type="http://schemas.microsoft.com/office/2007/relationships/hdphoto" Target="../media/hdphoto1.wdp"/><Relationship Id="rId1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8.jpg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7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8.m4a"/><Relationship Id="rId11" Type="http://schemas.openxmlformats.org/officeDocument/2006/relationships/image" Target="../media/image6.jpg"/><Relationship Id="rId5" Type="http://schemas.openxmlformats.org/officeDocument/2006/relationships/audio" Target="NULL" TargetMode="External"/><Relationship Id="rId10" Type="http://schemas.openxmlformats.org/officeDocument/2006/relationships/image" Target="../media/image16.jpg"/><Relationship Id="rId4" Type="http://schemas.openxmlformats.org/officeDocument/2006/relationships/audio" Target="../media/media5.m4a"/><Relationship Id="rId9" Type="http://schemas.openxmlformats.org/officeDocument/2006/relationships/image" Target="../media/image8.jp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g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8.m4a"/><Relationship Id="rId11" Type="http://schemas.openxmlformats.org/officeDocument/2006/relationships/image" Target="../media/image32.jpg"/><Relationship Id="rId5" Type="http://schemas.openxmlformats.org/officeDocument/2006/relationships/audio" Target="NULL" TargetMode="External"/><Relationship Id="rId10" Type="http://schemas.openxmlformats.org/officeDocument/2006/relationships/image" Target="../media/image31.jpg"/><Relationship Id="rId4" Type="http://schemas.openxmlformats.org/officeDocument/2006/relationships/audio" Target="../media/media5.m4a"/><Relationship Id="rId9" Type="http://schemas.openxmlformats.org/officeDocument/2006/relationships/image" Target="../media/image30.jp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80/1f/95/801f9573253d9e5fc71f2da4d6498d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255" y="1628013"/>
            <a:ext cx="11661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</a:p>
          <a:p>
            <a:pPr algn="ctr"/>
            <a:r>
              <a:rPr lang="vi-V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CHỌN TRANG PHỤC CHO BÉ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927" y="380924"/>
            <a:ext cx="836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926" y="3567005"/>
            <a:ext cx="836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8981" y="682410"/>
            <a:ext cx="406400" cy="406400"/>
          </a:xfrm>
          <a:prstGeom prst="rect">
            <a:avLst/>
          </a:prstGeom>
        </p:spPr>
      </p:pic>
      <p:pic>
        <p:nvPicPr>
          <p:cNvPr id="3" name="TT. An Dương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6450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0514" y="122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1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6/f3/29/86f329a55c6a720458e1d4eb83d768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572" y="-2670428"/>
            <a:ext cx="6863486" cy="121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349634" y="82807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82" l="0" r="45745">
                        <a14:foregroundMark x1="12234" y1="34519" x2="7092" y2="44770"/>
                        <a14:foregroundMark x1="11525" y1="33264" x2="12766" y2="33891"/>
                        <a14:foregroundMark x1="32801" y1="38285" x2="35461" y2="37029"/>
                        <a14:foregroundMark x1="12411" y1="58368" x2="24291" y2="74477"/>
                        <a14:foregroundMark x1="25709" y1="62134" x2="24113" y2="71757"/>
                        <a14:foregroundMark x1="25000" y1="67364" x2="30851" y2="65063"/>
                        <a14:foregroundMark x1="14362" y1="96444" x2="21986" y2="94561"/>
                        <a14:foregroundMark x1="13121" y1="95816" x2="12234" y2="95397"/>
                        <a14:foregroundMark x1="18617" y1="95397" x2="29610" y2="97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298"/>
          <a:stretch/>
        </p:blipFill>
        <p:spPr>
          <a:xfrm>
            <a:off x="276606" y="227405"/>
            <a:ext cx="2133600" cy="395666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45929" y="82807"/>
            <a:ext cx="4767487" cy="1939636"/>
          </a:xfrm>
          <a:prstGeom prst="cloudCallout">
            <a:avLst>
              <a:gd name="adj1" fmla="val -67612"/>
              <a:gd name="adj2" fmla="val 33579"/>
            </a:avLst>
          </a:prstGeom>
          <a:ln w="38100">
            <a:solidFill>
              <a:srgbClr val="F17B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Bé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hãy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kích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chuột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vào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hình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ảnh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vi-VN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trang phục phù hợp với bạn gái.</a:t>
            </a:r>
            <a:endParaRPr lang="en-US" sz="24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18327" y="2068945"/>
            <a:ext cx="9107055" cy="2115128"/>
          </a:xfrm>
          <a:prstGeom prst="roundRect">
            <a:avLst/>
          </a:prstGeom>
          <a:ln w="38100">
            <a:solidFill>
              <a:srgbClr val="F17B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28" b="92405" l="7173" r="96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8688" r="5811" b="8612"/>
          <a:stretch/>
        </p:blipFill>
        <p:spPr>
          <a:xfrm>
            <a:off x="212645" y="4484136"/>
            <a:ext cx="2105682" cy="202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58" y="4530137"/>
            <a:ext cx="2115759" cy="2088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16" b="86498" l="3376" r="98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3" t="14212" r="1209" b="14749"/>
          <a:stretch/>
        </p:blipFill>
        <p:spPr>
          <a:xfrm>
            <a:off x="9673117" y="4812148"/>
            <a:ext cx="2256160" cy="1684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0" y="4643890"/>
            <a:ext cx="1973983" cy="1973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24453" r="7538" b="14327"/>
          <a:stretch/>
        </p:blipFill>
        <p:spPr>
          <a:xfrm>
            <a:off x="2422548" y="4666525"/>
            <a:ext cx="2567197" cy="1816155"/>
          </a:xfrm>
          <a:prstGeom prst="rect">
            <a:avLst/>
          </a:prstGeom>
        </p:spPr>
      </p:pic>
      <p:pic>
        <p:nvPicPr>
          <p:cNvPr id="13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59157" y="602117"/>
            <a:ext cx="406400" cy="406400"/>
          </a:xfrm>
          <a:prstGeom prst="rect">
            <a:avLst/>
          </a:prstGeom>
        </p:spPr>
      </p:pic>
      <p:pic>
        <p:nvPicPr>
          <p:cNvPr id="1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59157" y="1254125"/>
            <a:ext cx="406400" cy="406400"/>
          </a:xfrm>
          <a:prstGeom prst="rect">
            <a:avLst/>
          </a:prstGeom>
        </p:spPr>
      </p:pic>
      <p:pic>
        <p:nvPicPr>
          <p:cNvPr id="15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73539" y="2068945"/>
            <a:ext cx="406400" cy="406400"/>
          </a:xfrm>
          <a:prstGeom prst="rect">
            <a:avLst/>
          </a:prstGeom>
        </p:spPr>
      </p:pic>
      <p:pic>
        <p:nvPicPr>
          <p:cNvPr id="16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98763" y="2680565"/>
            <a:ext cx="406400" cy="406400"/>
          </a:xfrm>
          <a:prstGeom prst="rect">
            <a:avLst/>
          </a:prstGeom>
        </p:spPr>
      </p:pic>
      <p:pic>
        <p:nvPicPr>
          <p:cNvPr id="17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70339" y="-109908"/>
            <a:ext cx="406400" cy="406400"/>
          </a:xfrm>
          <a:prstGeom prst="rect">
            <a:avLst/>
          </a:prstGeom>
        </p:spPr>
      </p:pic>
      <p:pic>
        <p:nvPicPr>
          <p:cNvPr id="2" name="TT. An Dương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6864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89029" y="5287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18698 -0.343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1715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3047 -0.3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73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11 -0.367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02761 -0.364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15 L 0.0207 -0.352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8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6735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34694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2449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3163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551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.pinimg.com/564x/86/f3/29/86f329a55c6a720458e1d4eb83d768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572" y="-2670428"/>
            <a:ext cx="6863486" cy="121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349634" y="82807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82" l="0" r="45745">
                        <a14:foregroundMark x1="12234" y1="34519" x2="7092" y2="44770"/>
                        <a14:foregroundMark x1="11525" y1="33264" x2="12766" y2="33891"/>
                        <a14:foregroundMark x1="32801" y1="38285" x2="35461" y2="37029"/>
                        <a14:foregroundMark x1="12411" y1="58368" x2="24291" y2="74477"/>
                        <a14:foregroundMark x1="25709" y1="62134" x2="24113" y2="71757"/>
                        <a14:foregroundMark x1="25000" y1="67364" x2="30851" y2="65063"/>
                        <a14:foregroundMark x1="14362" y1="96444" x2="21986" y2="94561"/>
                        <a14:foregroundMark x1="13121" y1="95816" x2="12234" y2="95397"/>
                        <a14:foregroundMark x1="18617" y1="95397" x2="29610" y2="97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298"/>
          <a:stretch/>
        </p:blipFill>
        <p:spPr>
          <a:xfrm>
            <a:off x="0" y="1"/>
            <a:ext cx="2133600" cy="395666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44876" y="38699"/>
            <a:ext cx="4767487" cy="1939636"/>
          </a:xfrm>
          <a:prstGeom prst="cloudCallout">
            <a:avLst>
              <a:gd name="adj1" fmla="val -67612"/>
              <a:gd name="adj2" fmla="val 33579"/>
            </a:avLst>
          </a:prstGeom>
          <a:ln w="38100">
            <a:solidFill>
              <a:srgbClr val="F17B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Bé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hãy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kích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chuột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vào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hình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ảnh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vi-VN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trang phục phù hợp với bạn gái.</a:t>
            </a:r>
            <a:endParaRPr lang="en-US" sz="24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18327" y="2068945"/>
            <a:ext cx="9107055" cy="2115128"/>
          </a:xfrm>
          <a:prstGeom prst="roundRect">
            <a:avLst/>
          </a:prstGeom>
          <a:ln w="38100">
            <a:solidFill>
              <a:srgbClr val="F17B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8" y="4484136"/>
            <a:ext cx="1808657" cy="202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76" y="4652943"/>
            <a:ext cx="2115759" cy="188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065" b="89032" l="3901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10929"/>
          <a:stretch/>
        </p:blipFill>
        <p:spPr>
          <a:xfrm>
            <a:off x="9549502" y="4334915"/>
            <a:ext cx="2217166" cy="2321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06" y="4852257"/>
            <a:ext cx="2124048" cy="1734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82" y="4438045"/>
            <a:ext cx="1957749" cy="2312953"/>
          </a:xfrm>
          <a:prstGeom prst="rect">
            <a:avLst/>
          </a:prstGeom>
        </p:spPr>
      </p:pic>
      <p:pic>
        <p:nvPicPr>
          <p:cNvPr id="13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9157" y="602117"/>
            <a:ext cx="406400" cy="406400"/>
          </a:xfrm>
          <a:prstGeom prst="rect">
            <a:avLst/>
          </a:prstGeom>
        </p:spPr>
      </p:pic>
      <p:pic>
        <p:nvPicPr>
          <p:cNvPr id="1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9157" y="1254125"/>
            <a:ext cx="406400" cy="406400"/>
          </a:xfrm>
          <a:prstGeom prst="rect">
            <a:avLst/>
          </a:prstGeom>
        </p:spPr>
      </p:pic>
      <p:pic>
        <p:nvPicPr>
          <p:cNvPr id="15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539" y="2068945"/>
            <a:ext cx="406400" cy="406400"/>
          </a:xfrm>
          <a:prstGeom prst="rect">
            <a:avLst/>
          </a:prstGeom>
        </p:spPr>
      </p:pic>
      <p:pic>
        <p:nvPicPr>
          <p:cNvPr id="16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98763" y="2680565"/>
            <a:ext cx="406400" cy="406400"/>
          </a:xfrm>
          <a:prstGeom prst="rect">
            <a:avLst/>
          </a:prstGeom>
        </p:spPr>
      </p:pic>
      <p:pic>
        <p:nvPicPr>
          <p:cNvPr id="17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370339" y="-109908"/>
            <a:ext cx="406400" cy="406400"/>
          </a:xfrm>
          <a:prstGeom prst="rect">
            <a:avLst/>
          </a:prstGeom>
        </p:spPr>
      </p:pic>
      <p:pic>
        <p:nvPicPr>
          <p:cNvPr id="19" name="TT. An Dương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6864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89029" y="5287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18698 -0.343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1715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03047 -0.3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73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11 -0.367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02761 -0.364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15 L 0.0207 -0.352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8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6735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449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28571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3367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0408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564x/86/f3/29/86f329a55c6a720458e1d4eb83d76896.jp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572" y="-2670428"/>
            <a:ext cx="6863486" cy="121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756105" y="108178"/>
            <a:ext cx="1435895" cy="1083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Tiếp</a:t>
            </a:r>
            <a:r>
              <a:rPr lang="en-US" sz="2000" b="1" dirty="0"/>
              <a:t> </a:t>
            </a:r>
            <a:r>
              <a:rPr lang="en-US" sz="2000" b="1" dirty="0" err="1"/>
              <a:t>tục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63" l="45390" r="98759">
                        <a14:foregroundMark x1="72518" y1="64226" x2="70745" y2="94351"/>
                        <a14:foregroundMark x1="81206" y1="64644" x2="86879" y2="94770"/>
                        <a14:foregroundMark x1="80851" y1="80753" x2="81560" y2="87866"/>
                        <a14:foregroundMark x1="80496" y1="28661" x2="78369" y2="32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90" r="1237"/>
          <a:stretch/>
        </p:blipFill>
        <p:spPr>
          <a:xfrm>
            <a:off x="8307242" y="0"/>
            <a:ext cx="2425413" cy="379443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2944876" y="38699"/>
            <a:ext cx="4767487" cy="1939636"/>
          </a:xfrm>
          <a:prstGeom prst="cloudCallout">
            <a:avLst>
              <a:gd name="adj1" fmla="val -67612"/>
              <a:gd name="adj2" fmla="val 33579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Bé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hãy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kích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chuột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vào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hình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ảnh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vi-VN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trang phục phù hợp với bạn </a:t>
            </a:r>
            <a:r>
              <a:rPr lang="vi-VN" sz="24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trai.</a:t>
            </a:r>
            <a:endParaRPr lang="en-US" sz="24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75" y="1989611"/>
            <a:ext cx="9107055" cy="211512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5" y="4824132"/>
            <a:ext cx="1925430" cy="1518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41" y="4616264"/>
            <a:ext cx="2015062" cy="19697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89" y="4716420"/>
            <a:ext cx="1999592" cy="1974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15099" r="7884" b="15845"/>
          <a:stretch/>
        </p:blipFill>
        <p:spPr>
          <a:xfrm>
            <a:off x="7522383" y="4716420"/>
            <a:ext cx="1815581" cy="20347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4" y="4616264"/>
            <a:ext cx="1495425" cy="2014040"/>
          </a:xfrm>
          <a:prstGeom prst="rect">
            <a:avLst/>
          </a:prstGeom>
        </p:spPr>
      </p:pic>
      <p:pic>
        <p:nvPicPr>
          <p:cNvPr id="7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3636" y="1082963"/>
            <a:ext cx="406400" cy="406400"/>
          </a:xfrm>
          <a:prstGeom prst="rect">
            <a:avLst/>
          </a:prstGeom>
        </p:spPr>
      </p:pic>
      <p:pic>
        <p:nvPicPr>
          <p:cNvPr id="13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19017" y="1496290"/>
            <a:ext cx="406400" cy="406400"/>
          </a:xfrm>
          <a:prstGeom prst="rect">
            <a:avLst/>
          </a:prstGeom>
        </p:spPr>
      </p:pic>
      <p:pic>
        <p:nvPicPr>
          <p:cNvPr id="14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15391" y="1989611"/>
            <a:ext cx="406400" cy="406400"/>
          </a:xfrm>
          <a:prstGeom prst="rect">
            <a:avLst/>
          </a:prstGeom>
        </p:spPr>
      </p:pic>
      <p:pic>
        <p:nvPicPr>
          <p:cNvPr id="15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32264" y="251921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80.458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53420" y="1293090"/>
            <a:ext cx="406400" cy="406400"/>
          </a:xfrm>
          <a:prstGeom prst="rect">
            <a:avLst/>
          </a:prstGeom>
        </p:spPr>
      </p:pic>
      <p:pic>
        <p:nvPicPr>
          <p:cNvPr id="10" name="TT. An Dương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14476" y="33389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5313 -0.39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972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145 -0.3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89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1432 -0.38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92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1927 -0.363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81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21367 -0.374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1870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23469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3469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3469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23469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244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.pinimg.com/564x/86/f3/29/86f329a55c6a720458e1d4eb83d76896.jp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572" y="-2670428"/>
            <a:ext cx="6863486" cy="121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756105" y="108178"/>
            <a:ext cx="1435895" cy="1083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Tiếp</a:t>
            </a:r>
            <a:r>
              <a:rPr lang="en-US" sz="2000" b="1" dirty="0"/>
              <a:t> </a:t>
            </a:r>
            <a:r>
              <a:rPr lang="en-US" sz="2000" b="1" dirty="0" err="1"/>
              <a:t>tục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6277" r="99468">
                        <a14:foregroundMark x1="79433" y1="31590" x2="81915" y2="26569"/>
                        <a14:foregroundMark x1="71099" y1="62971" x2="70035" y2="81172"/>
                        <a14:foregroundMark x1="76241" y1="62552" x2="76950" y2="78661"/>
                        <a14:foregroundMark x1="70567" y1="72594" x2="73404" y2="89958"/>
                        <a14:foregroundMark x1="66667" y1="96025" x2="67199" y2="96025"/>
                        <a14:foregroundMark x1="71809" y1="81799" x2="70567" y2="96444"/>
                        <a14:foregroundMark x1="76418" y1="71339" x2="78191" y2="65063"/>
                        <a14:foregroundMark x1="77482" y1="68828" x2="86525" y2="76987"/>
                        <a14:foregroundMark x1="81915" y1="73222" x2="88652" y2="96862"/>
                        <a14:foregroundMark x1="84752" y1="85774" x2="84752" y2="97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90" r="1237"/>
          <a:stretch/>
        </p:blipFill>
        <p:spPr>
          <a:xfrm>
            <a:off x="8307242" y="0"/>
            <a:ext cx="2425413" cy="379443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2944876" y="38699"/>
            <a:ext cx="4767487" cy="1939636"/>
          </a:xfrm>
          <a:prstGeom prst="cloudCallout">
            <a:avLst>
              <a:gd name="adj1" fmla="val -67612"/>
              <a:gd name="adj2" fmla="val 33579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Bé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hãy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kích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chuột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vào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hình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en-US" sz="2400" dirty="0" err="1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ảnh</a:t>
            </a:r>
            <a:r>
              <a:rPr lang="en-US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 </a:t>
            </a:r>
            <a:r>
              <a:rPr lang="vi-VN" sz="2400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trang phục phù hợp với bạn </a:t>
            </a:r>
            <a:r>
              <a:rPr lang="vi-VN" sz="24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(Body)"/>
              </a:rPr>
              <a:t>trai.</a:t>
            </a:r>
            <a:endParaRPr lang="en-US" sz="24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75" y="1989611"/>
            <a:ext cx="9107055" cy="211512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3" y="4824132"/>
            <a:ext cx="1897953" cy="1518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r="1314" b="10937"/>
          <a:stretch/>
        </p:blipFill>
        <p:spPr>
          <a:xfrm>
            <a:off x="5112927" y="4544292"/>
            <a:ext cx="1954760" cy="2074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67" y="4544292"/>
            <a:ext cx="2146364" cy="2146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8"/>
          <a:stretch/>
        </p:blipFill>
        <p:spPr>
          <a:xfrm>
            <a:off x="7486066" y="4564955"/>
            <a:ext cx="1972978" cy="18934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5984" r="17487" b="5694"/>
          <a:stretch/>
        </p:blipFill>
        <p:spPr>
          <a:xfrm>
            <a:off x="10011961" y="4657909"/>
            <a:ext cx="1441388" cy="1847272"/>
          </a:xfrm>
          <a:prstGeom prst="rect">
            <a:avLst/>
          </a:prstGeom>
        </p:spPr>
      </p:pic>
      <p:pic>
        <p:nvPicPr>
          <p:cNvPr id="11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3636" y="1082963"/>
            <a:ext cx="406400" cy="406400"/>
          </a:xfrm>
          <a:prstGeom prst="rect">
            <a:avLst/>
          </a:prstGeom>
        </p:spPr>
      </p:pic>
      <p:pic>
        <p:nvPicPr>
          <p:cNvPr id="13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19017" y="1496290"/>
            <a:ext cx="406400" cy="406400"/>
          </a:xfrm>
          <a:prstGeom prst="rect">
            <a:avLst/>
          </a:prstGeom>
        </p:spPr>
      </p:pic>
      <p:pic>
        <p:nvPicPr>
          <p:cNvPr id="14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" end="603.91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15391" y="1989611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80.458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53420" y="1293090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80.458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53420" y="1786411"/>
            <a:ext cx="406400" cy="406400"/>
          </a:xfrm>
          <a:prstGeom prst="rect">
            <a:avLst/>
          </a:prstGeom>
        </p:spPr>
      </p:pic>
      <p:pic>
        <p:nvPicPr>
          <p:cNvPr id="21" name="TT. An Dương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14476" y="33389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L -0.05508 -0.3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179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145 -0.3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89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1432 -0.38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92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1927 -0.363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81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1367 -0.374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1870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23469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23469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3469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22449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244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numSld="999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6/a2/cd/46a2cd17b19cb3d655fbd6a6ed6223f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756105" y="108178"/>
            <a:ext cx="1435895" cy="1083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Tiếp</a:t>
            </a:r>
            <a:r>
              <a:rPr lang="en-US" sz="2000" b="1" dirty="0"/>
              <a:t> </a:t>
            </a:r>
            <a:r>
              <a:rPr lang="en-US" sz="2000" b="1" dirty="0" err="1"/>
              <a:t>tục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9430" y="1422400"/>
            <a:ext cx="11932498" cy="26823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4228" y="240387"/>
            <a:ext cx="6483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lựa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phục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tiết</a:t>
            </a:r>
            <a:r>
              <a:rPr lang="en-US" sz="3200" dirty="0"/>
              <a:t> </a:t>
            </a:r>
            <a:r>
              <a:rPr lang="en-US" sz="3200" dirty="0" err="1" smtClean="0"/>
              <a:t>mùa</a:t>
            </a:r>
            <a:r>
              <a:rPr lang="en-US" sz="3200" dirty="0" smtClean="0"/>
              <a:t> </a:t>
            </a:r>
            <a:r>
              <a:rPr lang="en-US" sz="3200" dirty="0" err="1" smtClean="0"/>
              <a:t>hè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60" y="4570125"/>
            <a:ext cx="2181431" cy="21814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5" y="4638815"/>
            <a:ext cx="2081421" cy="164137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1" y="4494230"/>
            <a:ext cx="2044113" cy="216234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33" y="4570126"/>
            <a:ext cx="2573984" cy="208422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11572" r="3488" b="12453"/>
          <a:stretch/>
        </p:blipFill>
        <p:spPr>
          <a:xfrm>
            <a:off x="327467" y="4335647"/>
            <a:ext cx="2077825" cy="242279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4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22300" y="240387"/>
            <a:ext cx="406400" cy="406400"/>
          </a:xfrm>
          <a:prstGeom prst="rect">
            <a:avLst/>
          </a:prstGeom>
        </p:spPr>
      </p:pic>
      <p:pic>
        <p:nvPicPr>
          <p:cNvPr id="15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22300" y="982196"/>
            <a:ext cx="406400" cy="406400"/>
          </a:xfrm>
          <a:prstGeom prst="rect">
            <a:avLst/>
          </a:prstGeom>
        </p:spPr>
      </p:pic>
      <p:pic>
        <p:nvPicPr>
          <p:cNvPr id="24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5500" y="1883896"/>
            <a:ext cx="406400" cy="406400"/>
          </a:xfrm>
          <a:prstGeom prst="rect">
            <a:avLst/>
          </a:prstGeom>
        </p:spPr>
      </p:pic>
      <p:pic>
        <p:nvPicPr>
          <p:cNvPr id="25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12935" y="2815292"/>
            <a:ext cx="406400" cy="406400"/>
          </a:xfrm>
          <a:prstGeom prst="rect">
            <a:avLst/>
          </a:prstGeom>
        </p:spPr>
      </p:pic>
      <p:pic>
        <p:nvPicPr>
          <p:cNvPr id="26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5500" y="3698339"/>
            <a:ext cx="406400" cy="406400"/>
          </a:xfrm>
          <a:prstGeom prst="rect">
            <a:avLst/>
          </a:prstGeom>
        </p:spPr>
      </p:pic>
      <p:pic>
        <p:nvPicPr>
          <p:cNvPr id="2" name="TT. An Dương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9230.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3743" y="42233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0026 -0.4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1536 -0.409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02019 -0.4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3425 -0.41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207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0638 -0.40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02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100000" numSld="999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h họa cabin rừ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0756105" y="108178"/>
            <a:ext cx="1435895" cy="1083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Tiếp</a:t>
            </a:r>
            <a:r>
              <a:rPr lang="en-US" sz="2000" b="1" dirty="0"/>
              <a:t> </a:t>
            </a:r>
            <a:r>
              <a:rPr lang="en-US" sz="2000" b="1" dirty="0" err="1"/>
              <a:t>tục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9430" y="1422400"/>
            <a:ext cx="11932498" cy="268233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3418" y="108178"/>
            <a:ext cx="6483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lựa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phục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tiết</a:t>
            </a:r>
            <a:r>
              <a:rPr lang="en-US" sz="3200" dirty="0"/>
              <a:t> </a:t>
            </a:r>
            <a:r>
              <a:rPr lang="en-US" sz="3200" dirty="0" err="1" smtClean="0"/>
              <a:t>mùa</a:t>
            </a:r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4" b="11422"/>
          <a:stretch/>
        </p:blipFill>
        <p:spPr>
          <a:xfrm>
            <a:off x="5081960" y="4297299"/>
            <a:ext cx="2526842" cy="235704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00" y="4394200"/>
            <a:ext cx="2037267" cy="19685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1" y="4394200"/>
            <a:ext cx="2223536" cy="21860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58" y="4180349"/>
            <a:ext cx="1836942" cy="247399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 b="10960"/>
          <a:stretch/>
        </p:blipFill>
        <p:spPr>
          <a:xfrm>
            <a:off x="293578" y="4394200"/>
            <a:ext cx="2396965" cy="22601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22300" y="240387"/>
            <a:ext cx="406400" cy="406400"/>
          </a:xfrm>
          <a:prstGeom prst="rect">
            <a:avLst/>
          </a:prstGeom>
        </p:spPr>
      </p:pic>
      <p:pic>
        <p:nvPicPr>
          <p:cNvPr id="15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22300" y="982196"/>
            <a:ext cx="406400" cy="406400"/>
          </a:xfrm>
          <a:prstGeom prst="rect">
            <a:avLst/>
          </a:prstGeom>
        </p:spPr>
      </p:pic>
      <p:pic>
        <p:nvPicPr>
          <p:cNvPr id="24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5500" y="1883896"/>
            <a:ext cx="406400" cy="406400"/>
          </a:xfrm>
          <a:prstGeom prst="rect">
            <a:avLst/>
          </a:prstGeom>
        </p:spPr>
      </p:pic>
      <p:pic>
        <p:nvPicPr>
          <p:cNvPr id="25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12935" y="2815292"/>
            <a:ext cx="406400" cy="406400"/>
          </a:xfrm>
          <a:prstGeom prst="rect">
            <a:avLst/>
          </a:prstGeom>
        </p:spPr>
      </p:pic>
      <p:pic>
        <p:nvPicPr>
          <p:cNvPr id="26" name="Bé thật tuyệt vờ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5500" y="3698339"/>
            <a:ext cx="406400" cy="406400"/>
          </a:xfrm>
          <a:prstGeom prst="rect">
            <a:avLst/>
          </a:prstGeom>
        </p:spPr>
      </p:pic>
      <p:pic>
        <p:nvPicPr>
          <p:cNvPr id="2" name="TT. An Dương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8005" end="1431.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90607" y="43781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0026 -0.4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1536 -0.409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2018 -0.4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3424 -0.41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207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00638 -0.40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02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numSld="999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80/28/c4/8028c4d4307a4a277e4fc6124ba441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3"/>
            <a:ext cx="12192000" cy="68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2185" y="1725989"/>
            <a:ext cx="10153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2898363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12" y="2805053"/>
            <a:ext cx="7800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140</Words>
  <Application>Microsoft Office PowerPoint</Application>
  <PresentationFormat>Widescreen</PresentationFormat>
  <Paragraphs>18</Paragraphs>
  <Slides>8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QA</cp:lastModifiedBy>
  <cp:revision>33</cp:revision>
  <dcterms:created xsi:type="dcterms:W3CDTF">2023-09-14T07:54:25Z</dcterms:created>
  <dcterms:modified xsi:type="dcterms:W3CDTF">2023-09-19T14:31:57Z</dcterms:modified>
</cp:coreProperties>
</file>