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9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9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7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36FF-5F11-4335-AD29-26FE2227512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0554-818F-4A2A-89CF-CD0C2B27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4.jpg"/><Relationship Id="rId18" Type="http://schemas.openxmlformats.org/officeDocument/2006/relationships/image" Target="../media/image8.jp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3.jpeg"/><Relationship Id="rId17" Type="http://schemas.openxmlformats.org/officeDocument/2006/relationships/image" Target="../media/image2.png"/><Relationship Id="rId2" Type="http://schemas.openxmlformats.org/officeDocument/2006/relationships/audio" Target="../media/media3.m4a"/><Relationship Id="rId16" Type="http://schemas.openxmlformats.org/officeDocument/2006/relationships/image" Target="../media/image7.jp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5" Type="http://schemas.openxmlformats.org/officeDocument/2006/relationships/image" Target="../media/image6.jpg"/><Relationship Id="rId10" Type="http://schemas.microsoft.com/office/2007/relationships/media" Target="../media/media1.m4a"/><Relationship Id="rId4" Type="http://schemas.openxmlformats.org/officeDocument/2006/relationships/audio" Target="../media/media4.m4a"/><Relationship Id="rId9" Type="http://schemas.openxmlformats.org/officeDocument/2006/relationships/audio" Target="NULL" TargetMode="External"/><Relationship Id="rId1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4a"/><Relationship Id="rId13" Type="http://schemas.openxmlformats.org/officeDocument/2006/relationships/image" Target="../media/image11.jpg"/><Relationship Id="rId3" Type="http://schemas.microsoft.com/office/2007/relationships/media" Target="../media/media7.m4a"/><Relationship Id="rId7" Type="http://schemas.openxmlformats.org/officeDocument/2006/relationships/audio" Target="NULL" TargetMode="External"/><Relationship Id="rId12" Type="http://schemas.openxmlformats.org/officeDocument/2006/relationships/image" Target="../media/image10.jpg"/><Relationship Id="rId17" Type="http://schemas.openxmlformats.org/officeDocument/2006/relationships/image" Target="../media/image2.png"/><Relationship Id="rId2" Type="http://schemas.openxmlformats.org/officeDocument/2006/relationships/audio" Target="../media/media4.m4a"/><Relationship Id="rId16" Type="http://schemas.openxmlformats.org/officeDocument/2006/relationships/image" Target="../media/image14.jpg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image" Target="../media/image9.jpeg"/><Relationship Id="rId5" Type="http://schemas.microsoft.com/office/2007/relationships/media" Target="../media/media3.m4a"/><Relationship Id="rId15" Type="http://schemas.openxmlformats.org/officeDocument/2006/relationships/image" Target="../media/image13.jpg"/><Relationship Id="rId10" Type="http://schemas.openxmlformats.org/officeDocument/2006/relationships/audio" Target="../media/audio1.wav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4.jpg"/><Relationship Id="rId3" Type="http://schemas.microsoft.com/office/2007/relationships/media" Target="../media/media7.m4a"/><Relationship Id="rId21" Type="http://schemas.openxmlformats.org/officeDocument/2006/relationships/image" Target="../media/image19.png"/><Relationship Id="rId7" Type="http://schemas.microsoft.com/office/2007/relationships/media" Target="../media/media5.m4a"/><Relationship Id="rId12" Type="http://schemas.microsoft.com/office/2007/relationships/media" Target="../media/media1.m4a"/><Relationship Id="rId17" Type="http://schemas.openxmlformats.org/officeDocument/2006/relationships/image" Target="../media/image17.jpg"/><Relationship Id="rId2" Type="http://schemas.openxmlformats.org/officeDocument/2006/relationships/audio" Target="../media/media6.m4a"/><Relationship Id="rId16" Type="http://schemas.openxmlformats.org/officeDocument/2006/relationships/image" Target="../media/image16.jpg"/><Relationship Id="rId20" Type="http://schemas.openxmlformats.org/officeDocument/2006/relationships/image" Target="../media/image2.png"/><Relationship Id="rId1" Type="http://schemas.microsoft.com/office/2007/relationships/media" Target="../media/media6.m4a"/><Relationship Id="rId6" Type="http://schemas.openxmlformats.org/officeDocument/2006/relationships/audio" Target="../media/media3.m4a"/><Relationship Id="rId11" Type="http://schemas.openxmlformats.org/officeDocument/2006/relationships/audio" Target="NULL" TargetMode="External"/><Relationship Id="rId5" Type="http://schemas.microsoft.com/office/2007/relationships/media" Target="../media/media3.m4a"/><Relationship Id="rId15" Type="http://schemas.openxmlformats.org/officeDocument/2006/relationships/image" Target="../media/image15.jpg"/><Relationship Id="rId10" Type="http://schemas.openxmlformats.org/officeDocument/2006/relationships/audio" Target="../media/media8.m4a"/><Relationship Id="rId19" Type="http://schemas.openxmlformats.org/officeDocument/2006/relationships/image" Target="../media/image18.jpg"/><Relationship Id="rId4" Type="http://schemas.openxmlformats.org/officeDocument/2006/relationships/audio" Target="../media/media7.m4a"/><Relationship Id="rId9" Type="http://schemas.microsoft.com/office/2007/relationships/media" Target="../media/media8.m4a"/><Relationship Id="rId14" Type="http://schemas.openxmlformats.org/officeDocument/2006/relationships/audio" Target="../media/audio1.wav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1.jpg"/><Relationship Id="rId3" Type="http://schemas.microsoft.com/office/2007/relationships/media" Target="../media/media3.m4a"/><Relationship Id="rId21" Type="http://schemas.openxmlformats.org/officeDocument/2006/relationships/image" Target="../media/image2.png"/><Relationship Id="rId7" Type="http://schemas.microsoft.com/office/2007/relationships/media" Target="../media/media6.m4a"/><Relationship Id="rId12" Type="http://schemas.microsoft.com/office/2007/relationships/media" Target="../media/media1.m4a"/><Relationship Id="rId17" Type="http://schemas.openxmlformats.org/officeDocument/2006/relationships/image" Target="../media/image20.jpg"/><Relationship Id="rId2" Type="http://schemas.openxmlformats.org/officeDocument/2006/relationships/audio" Target="../media/media8.m4a"/><Relationship Id="rId16" Type="http://schemas.microsoft.com/office/2007/relationships/hdphoto" Target="../media/hdphoto1.wdp"/><Relationship Id="rId20" Type="http://schemas.openxmlformats.org/officeDocument/2006/relationships/image" Target="../media/image23.jpg"/><Relationship Id="rId1" Type="http://schemas.microsoft.com/office/2007/relationships/media" Target="../media/media8.m4a"/><Relationship Id="rId6" Type="http://schemas.openxmlformats.org/officeDocument/2006/relationships/audio" Target="../media/media5.m4a"/><Relationship Id="rId11" Type="http://schemas.openxmlformats.org/officeDocument/2006/relationships/audio" Target="NULL" TargetMode="External"/><Relationship Id="rId5" Type="http://schemas.microsoft.com/office/2007/relationships/media" Target="../media/media5.m4a"/><Relationship Id="rId15" Type="http://schemas.openxmlformats.org/officeDocument/2006/relationships/image" Target="../media/image19.png"/><Relationship Id="rId10" Type="http://schemas.openxmlformats.org/officeDocument/2006/relationships/audio" Target="../media/media7.m4a"/><Relationship Id="rId19" Type="http://schemas.openxmlformats.org/officeDocument/2006/relationships/image" Target="../media/image22.jpg"/><Relationship Id="rId4" Type="http://schemas.openxmlformats.org/officeDocument/2006/relationships/audio" Target="../media/media3.m4a"/><Relationship Id="rId9" Type="http://schemas.microsoft.com/office/2007/relationships/media" Target="../media/media7.m4a"/><Relationship Id="rId14" Type="http://schemas.openxmlformats.org/officeDocument/2006/relationships/audio" Target="../media/audio1.wav"/><Relationship Id="rId22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microsoft.com/office/2007/relationships/media" Target="../media/media10.mp3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564x/14/0a/b5/140ab50e3290e9cfd67a5bbcbd2dbb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8565" y="60274"/>
            <a:ext cx="836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LÊ LỢI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21" y="1033602"/>
            <a:ext cx="116616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</a:p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 CHỌN 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HÀNH VI </a:t>
            </a:r>
            <a:endParaRPr lang="en-US" sz="6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ĐÚNG - SAI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TT. An Dương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524.3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33862" y="627202"/>
            <a:ext cx="406400" cy="406400"/>
          </a:xfrm>
          <a:prstGeom prst="rect">
            <a:avLst/>
          </a:prstGeom>
        </p:spPr>
      </p:pic>
      <p:pic>
        <p:nvPicPr>
          <p:cNvPr id="3" name="Nhac-nen-vui-nhon-lam-video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3331" y="17479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61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97" y="0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0501" y="131817"/>
            <a:ext cx="6423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 smtClean="0"/>
              <a:t>đúng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an </a:t>
            </a:r>
            <a:r>
              <a:rPr lang="en-US" sz="3600" dirty="0" err="1" smtClean="0"/>
              <a:t>toàn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trường</a:t>
            </a:r>
            <a:r>
              <a:rPr lang="en-US" sz="3600" dirty="0" smtClean="0"/>
              <a:t>, </a:t>
            </a:r>
            <a:r>
              <a:rPr lang="en-US" sz="3600" dirty="0" err="1" smtClean="0"/>
              <a:t>lớp</a:t>
            </a:r>
            <a:r>
              <a:rPr lang="en-US" sz="3600" dirty="0" smtClean="0"/>
              <a:t> </a:t>
            </a:r>
            <a:r>
              <a:rPr lang="en-US" sz="3600" dirty="0" err="1" smtClean="0"/>
              <a:t>mầm</a:t>
            </a:r>
            <a:r>
              <a:rPr lang="en-US" sz="3600" dirty="0" smtClean="0"/>
              <a:t> non.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73" y="4429646"/>
            <a:ext cx="2140464" cy="214046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8405" y="4506443"/>
            <a:ext cx="1938082" cy="19380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0477" y="4303243"/>
            <a:ext cx="2099600" cy="22280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084" y="4385849"/>
            <a:ext cx="2228057" cy="22280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59157" y="1254125"/>
            <a:ext cx="406400" cy="40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45656A-4A34-461F-910F-60EC797A21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86" y="4476626"/>
            <a:ext cx="2125881" cy="19150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3459971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6" name="TT. An Dương 2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6126" end="9187.3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5126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531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394 L -0.003 -0.36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00013 -0.361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9388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57E-17 0 L 0.00078 -0.361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8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00026 -0.3680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84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339 -0.359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22449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6531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551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90" y="0"/>
            <a:ext cx="2220813" cy="18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0" y="4451403"/>
            <a:ext cx="2243791" cy="227219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64" y="4750756"/>
            <a:ext cx="2368871" cy="15906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22" y="4451402"/>
            <a:ext cx="1920952" cy="223300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15" y="4562067"/>
            <a:ext cx="1967985" cy="19679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0CF74-DC00-43B5-9414-E7D6C81786E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3066" r="6014" b="6022"/>
          <a:stretch/>
        </p:blipFill>
        <p:spPr>
          <a:xfrm>
            <a:off x="5006108" y="4498109"/>
            <a:ext cx="1958109" cy="20504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485900" y="2006600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20800" y="1254125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81496" y="1762301"/>
            <a:ext cx="406400" cy="4064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117600" y="3225800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333500" y="2159000"/>
            <a:ext cx="406400" cy="406400"/>
          </a:xfrm>
          <a:prstGeom prst="rect">
            <a:avLst/>
          </a:prstGeom>
        </p:spPr>
      </p:pic>
      <p:pic>
        <p:nvPicPr>
          <p:cNvPr id="18" name="TT. An Dương 2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6126" end="9187.3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41154" y="512618"/>
            <a:ext cx="406400" cy="406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948084" y="50692"/>
            <a:ext cx="6423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 smtClean="0"/>
              <a:t>đúng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an </a:t>
            </a:r>
            <a:r>
              <a:rPr lang="en-US" sz="3600" dirty="0" err="1" smtClean="0"/>
              <a:t>toàn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trường</a:t>
            </a:r>
            <a:r>
              <a:rPr lang="en-US" sz="3600" dirty="0" smtClean="0"/>
              <a:t>, </a:t>
            </a:r>
            <a:r>
              <a:rPr lang="en-US" sz="3600" dirty="0" err="1" smtClean="0"/>
              <a:t>lớp</a:t>
            </a:r>
            <a:r>
              <a:rPr lang="en-US" sz="3600" dirty="0" smtClean="0"/>
              <a:t> </a:t>
            </a:r>
            <a:r>
              <a:rPr lang="en-US" sz="3600" dirty="0" err="1" smtClean="0"/>
              <a:t>mầm</a:t>
            </a:r>
            <a:r>
              <a:rPr lang="en-US" sz="3600" dirty="0" smtClean="0"/>
              <a:t> non.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0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00156 -0.3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8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00494 -0.376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0078 -0.370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013 -0.370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8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494 -0.3761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88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8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20408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9388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6531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22449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6531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numSld="999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73791F5B-E640-484E-BC67-CEDC87352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875" y="4645500"/>
            <a:ext cx="1889162" cy="187720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4D172-799A-4E59-A0DD-10C08E5563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52" y="4451402"/>
            <a:ext cx="2315157" cy="23151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8F9D4-073C-4610-8374-969E1939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2264" y="4570185"/>
            <a:ext cx="2032764" cy="191548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177BA62A-ECB5-400D-BB34-B293167C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0218" y="4498285"/>
            <a:ext cx="2171725" cy="21717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155FD85-00F3-469E-9FCD-3E975860C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73" y="4436364"/>
            <a:ext cx="2372736" cy="21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2070100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29778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T. An Dương 2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4376" end="827.37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517237" y="787401"/>
            <a:ext cx="406400" cy="406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877152" y="39639"/>
            <a:ext cx="6423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 smtClean="0"/>
              <a:t>sai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an </a:t>
            </a:r>
            <a:r>
              <a:rPr lang="en-US" sz="3600" dirty="0" err="1" smtClean="0"/>
              <a:t>toàn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trường</a:t>
            </a:r>
            <a:r>
              <a:rPr lang="en-US" sz="3600" dirty="0" smtClean="0"/>
              <a:t>, </a:t>
            </a:r>
            <a:r>
              <a:rPr lang="en-US" sz="3600" dirty="0" err="1" smtClean="0"/>
              <a:t>lớp</a:t>
            </a:r>
            <a:r>
              <a:rPr lang="en-US" sz="3600" dirty="0" smtClean="0"/>
              <a:t> </a:t>
            </a:r>
            <a:r>
              <a:rPr lang="en-US" sz="3600" dirty="0" err="1" smtClean="0"/>
              <a:t>mầm</a:t>
            </a:r>
            <a:r>
              <a:rPr lang="en-US" sz="3600" dirty="0" smtClean="0"/>
              <a:t> non.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57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04 -0.3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0052 -0.365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04 -0.3932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9388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9388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104 -0.3932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967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00221 -0.371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9592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2449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8367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numSld="999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309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F40A392-C86B-458E-A7C9-B3F326B1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09" y="4634781"/>
            <a:ext cx="2175466" cy="19368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F2BE4140-AEFB-424F-BD91-24346F15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548" y="4565684"/>
            <a:ext cx="2074999" cy="2074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53A07F4-2739-4013-834D-5C5DD554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9967" y="4623464"/>
            <a:ext cx="1989772" cy="19897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6E21C745-7786-4159-9A97-5342BB45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9726" y="4423626"/>
            <a:ext cx="1861534" cy="2085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85462" y="5085613"/>
            <a:ext cx="406400" cy="406400"/>
          </a:xfrm>
          <a:prstGeom prst="rect">
            <a:avLst/>
          </a:prstGeom>
        </p:spPr>
      </p:pic>
      <p:pic>
        <p:nvPicPr>
          <p:cNvPr id="3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72762" y="2247236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17600" y="4420264"/>
            <a:ext cx="406400" cy="406400"/>
          </a:xfrm>
          <a:prstGeom prst="rect">
            <a:avLst/>
          </a:prstGeom>
        </p:spPr>
      </p:pic>
      <p:pic>
        <p:nvPicPr>
          <p:cNvPr id="9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85462" y="3644900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117600" y="2819400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037424" y="1508162"/>
            <a:ext cx="406400" cy="4064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A5F69E-4189-490E-8A26-FDEEF96D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8685" y="4550670"/>
            <a:ext cx="1784367" cy="2105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877152" y="39639"/>
            <a:ext cx="6423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vi </a:t>
            </a:r>
            <a:r>
              <a:rPr lang="en-US" sz="3600" dirty="0" err="1" smtClean="0"/>
              <a:t>sai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an </a:t>
            </a:r>
            <a:r>
              <a:rPr lang="en-US" sz="3600" dirty="0" err="1" smtClean="0"/>
              <a:t>toàn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trường</a:t>
            </a:r>
            <a:r>
              <a:rPr lang="en-US" sz="3600" dirty="0" smtClean="0"/>
              <a:t>, </a:t>
            </a:r>
            <a:r>
              <a:rPr lang="en-US" sz="3600" dirty="0" err="1" smtClean="0"/>
              <a:t>lớp</a:t>
            </a:r>
            <a:r>
              <a:rPr lang="en-US" sz="3600" dirty="0" smtClean="0"/>
              <a:t> </a:t>
            </a:r>
            <a:r>
              <a:rPr lang="en-US" sz="3600" dirty="0" err="1" smtClean="0"/>
              <a:t>mầm</a:t>
            </a:r>
            <a:r>
              <a:rPr lang="en-US" sz="3600" dirty="0" smtClean="0"/>
              <a:t> non.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20" name="TT. An Dương 2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14376" end="827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517237" y="7874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44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7551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32653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449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26531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2449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0339 -0.380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9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numSld="999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8b/4b/c2/8b4bc2a1fedddbcf2b841909f00105a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0238" y="673043"/>
            <a:ext cx="9991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b="1" dirty="0" smtClean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000" b="1" dirty="0" smtClean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06400" y="2898363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95" y="2601853"/>
            <a:ext cx="7800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123</Words>
  <Application>Microsoft Office PowerPoint</Application>
  <PresentationFormat>Widescreen</PresentationFormat>
  <Paragraphs>16</Paragraphs>
  <Slides>6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QA</cp:lastModifiedBy>
  <cp:revision>11</cp:revision>
  <dcterms:created xsi:type="dcterms:W3CDTF">2023-09-14T07:54:25Z</dcterms:created>
  <dcterms:modified xsi:type="dcterms:W3CDTF">2023-09-19T05:57:02Z</dcterms:modified>
</cp:coreProperties>
</file>