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jpg"/><Relationship Id="rId18" Type="http://schemas.openxmlformats.org/officeDocument/2006/relationships/image" Target="../media/image8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jpeg"/><Relationship Id="rId17" Type="http://schemas.openxmlformats.org/officeDocument/2006/relationships/image" Target="../media/image2.png"/><Relationship Id="rId2" Type="http://schemas.openxmlformats.org/officeDocument/2006/relationships/audio" Target="../media/media3.m4a"/><Relationship Id="rId16" Type="http://schemas.openxmlformats.org/officeDocument/2006/relationships/image" Target="../media/image7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6.jpg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11.jpg"/><Relationship Id="rId3" Type="http://schemas.microsoft.com/office/2007/relationships/media" Target="../media/media8.m4a"/><Relationship Id="rId7" Type="http://schemas.microsoft.com/office/2007/relationships/media" Target="../media/media7.m4a"/><Relationship Id="rId12" Type="http://schemas.openxmlformats.org/officeDocument/2006/relationships/image" Target="../media/image10.jpg"/><Relationship Id="rId17" Type="http://schemas.openxmlformats.org/officeDocument/2006/relationships/image" Target="../media/image2.png"/><Relationship Id="rId2" Type="http://schemas.openxmlformats.org/officeDocument/2006/relationships/audio" Target="../media/media4.m4a"/><Relationship Id="rId16" Type="http://schemas.openxmlformats.org/officeDocument/2006/relationships/image" Target="../media/image14.jpg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image" Target="../media/image9.jpeg"/><Relationship Id="rId5" Type="http://schemas.microsoft.com/office/2007/relationships/media" Target="../media/media3.m4a"/><Relationship Id="rId1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8.jpg"/><Relationship Id="rId3" Type="http://schemas.microsoft.com/office/2007/relationships/media" Target="../media/media8.m4a"/><Relationship Id="rId21" Type="http://schemas.openxmlformats.org/officeDocument/2006/relationships/image" Target="../media/image20.png"/><Relationship Id="rId7" Type="http://schemas.microsoft.com/office/2007/relationships/media" Target="../media/media5.m4a"/><Relationship Id="rId12" Type="http://schemas.openxmlformats.org/officeDocument/2006/relationships/audio" Target="../media/media10.m4a"/><Relationship Id="rId17" Type="http://schemas.openxmlformats.org/officeDocument/2006/relationships/image" Target="../media/image17.jpg"/><Relationship Id="rId2" Type="http://schemas.openxmlformats.org/officeDocument/2006/relationships/audio" Target="../media/media6.m4a"/><Relationship Id="rId16" Type="http://schemas.openxmlformats.org/officeDocument/2006/relationships/image" Target="../media/image16.jpg"/><Relationship Id="rId20" Type="http://schemas.openxmlformats.org/officeDocument/2006/relationships/image" Target="../media/image2.png"/><Relationship Id="rId1" Type="http://schemas.microsoft.com/office/2007/relationships/media" Target="../media/media6.m4a"/><Relationship Id="rId6" Type="http://schemas.openxmlformats.org/officeDocument/2006/relationships/audio" Target="../media/media3.m4a"/><Relationship Id="rId11" Type="http://schemas.microsoft.com/office/2007/relationships/media" Target="../media/media10.m4a"/><Relationship Id="rId5" Type="http://schemas.microsoft.com/office/2007/relationships/media" Target="../media/media3.m4a"/><Relationship Id="rId15" Type="http://schemas.openxmlformats.org/officeDocument/2006/relationships/image" Target="../media/image15.jpg"/><Relationship Id="rId10" Type="http://schemas.openxmlformats.org/officeDocument/2006/relationships/audio" Target="../media/media9.m4a"/><Relationship Id="rId19" Type="http://schemas.openxmlformats.org/officeDocument/2006/relationships/image" Target="../media/image19.jpg"/><Relationship Id="rId4" Type="http://schemas.openxmlformats.org/officeDocument/2006/relationships/audio" Target="../media/media8.m4a"/><Relationship Id="rId9" Type="http://schemas.microsoft.com/office/2007/relationships/media" Target="../media/media9.m4a"/><Relationship Id="rId14" Type="http://schemas.openxmlformats.org/officeDocument/2006/relationships/audio" Target="../media/audio1.wav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2.jpg"/><Relationship Id="rId3" Type="http://schemas.microsoft.com/office/2007/relationships/media" Target="../media/media3.m4a"/><Relationship Id="rId21" Type="http://schemas.openxmlformats.org/officeDocument/2006/relationships/image" Target="../media/image2.png"/><Relationship Id="rId7" Type="http://schemas.microsoft.com/office/2007/relationships/media" Target="../media/media6.m4a"/><Relationship Id="rId12" Type="http://schemas.openxmlformats.org/officeDocument/2006/relationships/audio" Target="../media/media10.m4a"/><Relationship Id="rId17" Type="http://schemas.openxmlformats.org/officeDocument/2006/relationships/image" Target="../media/image21.jpg"/><Relationship Id="rId2" Type="http://schemas.openxmlformats.org/officeDocument/2006/relationships/audio" Target="../media/media9.m4a"/><Relationship Id="rId16" Type="http://schemas.microsoft.com/office/2007/relationships/hdphoto" Target="../media/hdphoto1.wdp"/><Relationship Id="rId20" Type="http://schemas.openxmlformats.org/officeDocument/2006/relationships/image" Target="../media/image24.jpg"/><Relationship Id="rId1" Type="http://schemas.microsoft.com/office/2007/relationships/media" Target="../media/media9.m4a"/><Relationship Id="rId6" Type="http://schemas.openxmlformats.org/officeDocument/2006/relationships/audio" Target="../media/media5.m4a"/><Relationship Id="rId11" Type="http://schemas.microsoft.com/office/2007/relationships/media" Target="../media/media10.m4a"/><Relationship Id="rId5" Type="http://schemas.microsoft.com/office/2007/relationships/media" Target="../media/media5.m4a"/><Relationship Id="rId15" Type="http://schemas.openxmlformats.org/officeDocument/2006/relationships/image" Target="../media/image20.png"/><Relationship Id="rId10" Type="http://schemas.openxmlformats.org/officeDocument/2006/relationships/audio" Target="../media/media8.m4a"/><Relationship Id="rId19" Type="http://schemas.openxmlformats.org/officeDocument/2006/relationships/image" Target="../media/image23.jpg"/><Relationship Id="rId4" Type="http://schemas.openxmlformats.org/officeDocument/2006/relationships/audio" Target="../media/media3.m4a"/><Relationship Id="rId9" Type="http://schemas.microsoft.com/office/2007/relationships/media" Target="../media/media8.m4a"/><Relationship Id="rId14" Type="http://schemas.openxmlformats.org/officeDocument/2006/relationships/audio" Target="../media/audio1.wav"/><Relationship Id="rId22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7.gif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963"/>
            <a:ext cx="12192000" cy="7379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8545" y="885820"/>
            <a:ext cx="96935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CHỌN HÀNH VI ĐÚNG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SAI</a:t>
            </a: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vi-V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 (Body)"/>
                <a:cs typeface="Calibri" panose="020F0502020204030204" pitchFamily="34" charset="0"/>
              </a:rPr>
              <a:t>VỀ ĐẢM BẢO AN TOÀN VÀ GIỮ GÌN VỆ SINH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 (Body)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8565" y="60274"/>
            <a:ext cx="836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_Vibe-Tracks- About-That-Old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92727" y="211017"/>
            <a:ext cx="406400" cy="406400"/>
          </a:xfrm>
          <a:prstGeom prst="rect">
            <a:avLst/>
          </a:prstGeom>
        </p:spPr>
      </p:pic>
      <p:pic>
        <p:nvPicPr>
          <p:cNvPr id="3" name="TT. An Dương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92727" y="10644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5102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78" y="0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6389" y="24197"/>
            <a:ext cx="6807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alibri (Body)"/>
              </a:rPr>
              <a:t>Bé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hãy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kích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chuột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vào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hình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ảnh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có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hành</a:t>
            </a:r>
            <a:r>
              <a:rPr lang="en-US" sz="3600" dirty="0">
                <a:latin typeface="Calibri (Body)"/>
              </a:rPr>
              <a:t> vi </a:t>
            </a:r>
            <a:r>
              <a:rPr lang="en-US" sz="3600" dirty="0" err="1" smtClean="0">
                <a:latin typeface="Calibri (Body)"/>
              </a:rPr>
              <a:t>đúng</a:t>
            </a:r>
            <a:r>
              <a:rPr lang="en-US" sz="3600" dirty="0" smtClean="0">
                <a:latin typeface="Calibri (Body)"/>
              </a:rPr>
              <a:t> </a:t>
            </a:r>
            <a:r>
              <a:rPr lang="en-US" sz="3600" dirty="0" err="1" smtClean="0">
                <a:latin typeface="Calibri (Body)"/>
              </a:rPr>
              <a:t>về</a:t>
            </a:r>
            <a:r>
              <a:rPr lang="en-US" sz="3600" dirty="0" smtClean="0">
                <a:latin typeface="Calibri (Body)"/>
              </a:rPr>
              <a:t> </a:t>
            </a:r>
            <a:r>
              <a:rPr lang="vi-VN" sz="3600" dirty="0" smtClean="0">
                <a:latin typeface="Calibri (Body)"/>
              </a:rPr>
              <a:t>an toàn và giữ gìn vệ sinh thân thể</a:t>
            </a:r>
            <a:r>
              <a:rPr lang="en-US" sz="3600" dirty="0" smtClean="0">
                <a:latin typeface="Calibri (Body)"/>
              </a:rPr>
              <a:t>.</a:t>
            </a:r>
            <a:endParaRPr lang="en-US" sz="3600" dirty="0">
              <a:latin typeface="Calibri (Body)"/>
            </a:endParaRP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73" y="4501898"/>
            <a:ext cx="2140464" cy="19959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8405" y="4541198"/>
            <a:ext cx="1938082" cy="18685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16555" r="15072" b="18151"/>
          <a:stretch/>
        </p:blipFill>
        <p:spPr bwMode="auto">
          <a:xfrm>
            <a:off x="2642315" y="4598738"/>
            <a:ext cx="2216728" cy="17698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b="17814"/>
          <a:stretch/>
        </p:blipFill>
        <p:spPr bwMode="auto">
          <a:xfrm>
            <a:off x="5143922" y="4627502"/>
            <a:ext cx="2663616" cy="17410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9157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75" y="4476626"/>
            <a:ext cx="1867702" cy="19150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6" name="TT. An Dương 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16862" y="4190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551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0013 -0.361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20408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57E-17 0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8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39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34694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551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8571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numSld="999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90" y="0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0" y="4534389"/>
            <a:ext cx="2243791" cy="210622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83" y="4352385"/>
            <a:ext cx="1426700" cy="21400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22" y="4459663"/>
            <a:ext cx="1920952" cy="221648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15" y="4562067"/>
            <a:ext cx="1967985" cy="1967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08" y="4544291"/>
            <a:ext cx="2179783" cy="21797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85900" y="2006600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20800" y="1254125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81496" y="1762301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17600" y="3225800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33500" y="2159000"/>
            <a:ext cx="406400" cy="406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16389" y="24197"/>
            <a:ext cx="6807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alibri (Body)"/>
              </a:rPr>
              <a:t>Bé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hãy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kích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chuột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vào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hình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ảnh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có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hành</a:t>
            </a:r>
            <a:r>
              <a:rPr lang="en-US" sz="3600" dirty="0">
                <a:latin typeface="Calibri (Body)"/>
              </a:rPr>
              <a:t> vi </a:t>
            </a:r>
            <a:r>
              <a:rPr lang="en-US" sz="3600" dirty="0" err="1" smtClean="0">
                <a:latin typeface="Calibri (Body)"/>
              </a:rPr>
              <a:t>đúng</a:t>
            </a:r>
            <a:r>
              <a:rPr lang="en-US" sz="3600" dirty="0" smtClean="0">
                <a:latin typeface="Calibri (Body)"/>
              </a:rPr>
              <a:t> </a:t>
            </a:r>
            <a:r>
              <a:rPr lang="en-US" sz="3600" dirty="0" err="1" smtClean="0">
                <a:latin typeface="Calibri (Body)"/>
              </a:rPr>
              <a:t>về</a:t>
            </a:r>
            <a:r>
              <a:rPr lang="en-US" sz="3600" dirty="0" smtClean="0">
                <a:latin typeface="Calibri (Body)"/>
              </a:rPr>
              <a:t> </a:t>
            </a:r>
            <a:r>
              <a:rPr lang="vi-VN" sz="3600" dirty="0" smtClean="0">
                <a:latin typeface="Calibri (Body)"/>
              </a:rPr>
              <a:t>an toàn và giữ gìn vệ sinh thân thể</a:t>
            </a:r>
            <a:r>
              <a:rPr lang="en-US" sz="3600" dirty="0" smtClean="0">
                <a:latin typeface="Calibri (Body)"/>
              </a:rPr>
              <a:t>.</a:t>
            </a:r>
            <a:endParaRPr lang="en-US" sz="3600" dirty="0">
              <a:latin typeface="Calibri (Body)"/>
            </a:endParaRPr>
          </a:p>
          <a:p>
            <a:pPr algn="ctr"/>
            <a:endParaRPr lang="en-US" sz="3600" dirty="0"/>
          </a:p>
        </p:txBody>
      </p:sp>
      <p:pic>
        <p:nvPicPr>
          <p:cNvPr id="18" name="TT. An Dương 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16862" y="4190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00494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0078 -0.370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494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30612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6531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7551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142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2449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853" y="4645500"/>
            <a:ext cx="1877205" cy="18772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52" y="4674107"/>
            <a:ext cx="2315157" cy="18697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0280" y="4570185"/>
            <a:ext cx="1856731" cy="19154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18" y="4498285"/>
            <a:ext cx="2171725" cy="2171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36" y="4436364"/>
            <a:ext cx="2370210" cy="21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2070100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29778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616389" y="24197"/>
            <a:ext cx="6807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alibri (Body)"/>
              </a:rPr>
              <a:t>Bé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hãy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kích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chuột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vào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hình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ảnh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có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hành</a:t>
            </a:r>
            <a:r>
              <a:rPr lang="en-US" sz="3600" dirty="0">
                <a:latin typeface="Calibri (Body)"/>
              </a:rPr>
              <a:t> vi </a:t>
            </a:r>
            <a:r>
              <a:rPr lang="vi-VN" sz="3600" dirty="0" smtClean="0">
                <a:latin typeface="Calibri (Body)"/>
              </a:rPr>
              <a:t>sai</a:t>
            </a:r>
            <a:r>
              <a:rPr lang="en-US" sz="3600" dirty="0" smtClean="0">
                <a:latin typeface="Calibri (Body)"/>
              </a:rPr>
              <a:t> </a:t>
            </a:r>
            <a:r>
              <a:rPr lang="en-US" sz="3600" dirty="0" err="1" smtClean="0">
                <a:latin typeface="Calibri (Body)"/>
              </a:rPr>
              <a:t>về</a:t>
            </a:r>
            <a:r>
              <a:rPr lang="en-US" sz="3600" dirty="0" smtClean="0">
                <a:latin typeface="Calibri (Body)"/>
              </a:rPr>
              <a:t> </a:t>
            </a:r>
            <a:r>
              <a:rPr lang="vi-VN" sz="3600" dirty="0" smtClean="0">
                <a:latin typeface="Calibri (Body)"/>
              </a:rPr>
              <a:t>an toàn và giữ gìn vệ sinh thân thể</a:t>
            </a:r>
            <a:r>
              <a:rPr lang="en-US" sz="3600" dirty="0" smtClean="0">
                <a:latin typeface="Calibri (Body)"/>
              </a:rPr>
              <a:t>.</a:t>
            </a:r>
            <a:endParaRPr lang="en-US" sz="3600" dirty="0">
              <a:latin typeface="Calibri (Body)"/>
            </a:endParaRPr>
          </a:p>
          <a:p>
            <a:pPr algn="ctr"/>
            <a:endParaRPr lang="en-US" sz="3600" dirty="0"/>
          </a:p>
        </p:txBody>
      </p:sp>
      <p:pic>
        <p:nvPicPr>
          <p:cNvPr id="5" name="TT. An Dương 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38909" y="8415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0052 -0.3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30612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4898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0221 -0.37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1633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142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32653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85" y="4634781"/>
            <a:ext cx="2115314" cy="19368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548" y="4607359"/>
            <a:ext cx="2074999" cy="1991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67" y="4686967"/>
            <a:ext cx="1989772" cy="18627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0619" y="4423626"/>
            <a:ext cx="1745672" cy="2085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85462" y="5085613"/>
            <a:ext cx="406400" cy="406400"/>
          </a:xfrm>
          <a:prstGeom prst="rect">
            <a:avLst/>
          </a:prstGeom>
        </p:spPr>
      </p:pic>
      <p:pic>
        <p:nvPicPr>
          <p:cNvPr id="3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72762" y="2247236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17600" y="4420264"/>
            <a:ext cx="406400" cy="406400"/>
          </a:xfrm>
          <a:prstGeom prst="rect">
            <a:avLst/>
          </a:prstGeom>
        </p:spPr>
      </p:pic>
      <p:pic>
        <p:nvPicPr>
          <p:cNvPr id="9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85462" y="3644900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17600" y="2819400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17600" y="1501662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13751" r="19433" b="16284"/>
          <a:stretch/>
        </p:blipFill>
        <p:spPr bwMode="auto">
          <a:xfrm>
            <a:off x="2625976" y="4618845"/>
            <a:ext cx="1718152" cy="19908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616389" y="24197"/>
            <a:ext cx="6807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Calibri (Body)"/>
              </a:rPr>
              <a:t>Bé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hãy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kích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chuột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vào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hình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ảnh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có</a:t>
            </a: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hành</a:t>
            </a:r>
            <a:r>
              <a:rPr lang="en-US" sz="3600" dirty="0">
                <a:latin typeface="Calibri (Body)"/>
              </a:rPr>
              <a:t> vi </a:t>
            </a:r>
            <a:r>
              <a:rPr lang="vi-VN" sz="3600" dirty="0" smtClean="0">
                <a:latin typeface="Calibri (Body)"/>
              </a:rPr>
              <a:t>sai</a:t>
            </a:r>
            <a:r>
              <a:rPr lang="en-US" sz="3600" dirty="0" smtClean="0">
                <a:latin typeface="Calibri (Body)"/>
              </a:rPr>
              <a:t> </a:t>
            </a:r>
            <a:r>
              <a:rPr lang="en-US" sz="3600" dirty="0" err="1" smtClean="0">
                <a:latin typeface="Calibri (Body)"/>
              </a:rPr>
              <a:t>về</a:t>
            </a:r>
            <a:r>
              <a:rPr lang="en-US" sz="3600" dirty="0" smtClean="0">
                <a:latin typeface="Calibri (Body)"/>
              </a:rPr>
              <a:t> </a:t>
            </a:r>
            <a:r>
              <a:rPr lang="vi-VN" sz="3600" dirty="0" smtClean="0">
                <a:latin typeface="Calibri (Body)"/>
              </a:rPr>
              <a:t>an toàn và giữ gìn vệ sinh thân thể</a:t>
            </a:r>
            <a:r>
              <a:rPr lang="en-US" sz="3600" dirty="0" smtClean="0">
                <a:latin typeface="Calibri (Body)"/>
              </a:rPr>
              <a:t>.</a:t>
            </a:r>
            <a:endParaRPr lang="en-US" sz="3600" dirty="0">
              <a:latin typeface="Calibri (Body)"/>
            </a:endParaRPr>
          </a:p>
          <a:p>
            <a:pPr algn="ctr"/>
            <a:endParaRPr lang="en-US" sz="3600" dirty="0"/>
          </a:p>
        </p:txBody>
      </p:sp>
      <p:pic>
        <p:nvPicPr>
          <p:cNvPr id="19" name="TT. An Dương 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738909" y="8415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367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3673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32653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244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449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4694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numSld="999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9/d5/39/39d539509ac2a554d7ab6d54fd61dd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9620" y="765407"/>
            <a:ext cx="9492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06400" y="289836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88" y="2898363"/>
            <a:ext cx="6845192" cy="39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135</Words>
  <Application>Microsoft Office PowerPoint</Application>
  <PresentationFormat>Widescreen</PresentationFormat>
  <Paragraphs>14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QA</cp:lastModifiedBy>
  <cp:revision>12</cp:revision>
  <dcterms:created xsi:type="dcterms:W3CDTF">2023-09-14T07:54:25Z</dcterms:created>
  <dcterms:modified xsi:type="dcterms:W3CDTF">2023-09-19T02:53:39Z</dcterms:modified>
</cp:coreProperties>
</file>