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1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4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CCD0-0788-41C6-9281-D27D1F324E4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kxlrmcn5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795" y="1982450"/>
            <a:ext cx="899041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Bảo</a:t>
            </a:r>
            <a:r>
              <a:rPr lang="en-US" sz="8800" b="0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0" cap="none" spc="0" dirty="0" err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Vệ</a:t>
            </a:r>
            <a:r>
              <a:rPr lang="en-US" sz="8800" b="0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0" cap="none" spc="0" dirty="0" err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Môi</a:t>
            </a:r>
            <a:r>
              <a:rPr lang="en-US" sz="8800" b="0" cap="none" spc="0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0" cap="none" spc="0" dirty="0" err="1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</a:t>
            </a:r>
            <a:endParaRPr lang="en-US" sz="8800" b="0" cap="none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424999-1360-14FE-948F-1306AE05229E}"/>
              </a:ext>
            </a:extLst>
          </p:cNvPr>
          <p:cNvSpPr txBox="1"/>
          <p:nvPr/>
        </p:nvSpPr>
        <p:spPr>
          <a:xfrm>
            <a:off x="3611880" y="259080"/>
            <a:ext cx="4907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Trường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mầm</a:t>
            </a:r>
            <a:r>
              <a:rPr lang="en-US" sz="2800" b="1" dirty="0">
                <a:solidFill>
                  <a:schemeClr val="bg1"/>
                </a:solidFill>
              </a:rPr>
              <a:t> non Lê </a:t>
            </a:r>
            <a:r>
              <a:rPr lang="en-US" sz="2800" b="1" dirty="0" err="1">
                <a:solidFill>
                  <a:schemeClr val="bg1"/>
                </a:solidFill>
              </a:rPr>
              <a:t>Lợi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1F7BE-17ED-F85B-C00B-476C19423803}"/>
              </a:ext>
            </a:extLst>
          </p:cNvPr>
          <p:cNvSpPr txBox="1"/>
          <p:nvPr/>
        </p:nvSpPr>
        <p:spPr>
          <a:xfrm>
            <a:off x="3230880" y="3557290"/>
            <a:ext cx="490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Giáo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viên</a:t>
            </a:r>
            <a:r>
              <a:rPr lang="en-US" sz="2400" b="1" dirty="0">
                <a:solidFill>
                  <a:schemeClr val="bg1"/>
                </a:solidFill>
              </a:rPr>
              <a:t>: Vũ </a:t>
            </a:r>
            <a:r>
              <a:rPr lang="en-US" sz="2400" b="1" dirty="0" err="1">
                <a:solidFill>
                  <a:schemeClr val="bg1"/>
                </a:solidFill>
              </a:rPr>
              <a:t>Thị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Hòng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Huế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Độ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tuổi</a:t>
            </a:r>
            <a:r>
              <a:rPr lang="en-US" sz="2400" b="1" dirty="0">
                <a:solidFill>
                  <a:schemeClr val="bg1"/>
                </a:solidFill>
              </a:rPr>
              <a:t>: 4 – 5 </a:t>
            </a:r>
            <a:r>
              <a:rPr lang="en-US" sz="2400" b="1" dirty="0" err="1">
                <a:solidFill>
                  <a:schemeClr val="bg1"/>
                </a:solidFill>
              </a:rPr>
              <a:t>tuổi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5481" y="2905780"/>
            <a:ext cx="6361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Do bụi, khói từ phương tiện giao thông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566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4" y="0"/>
            <a:ext cx="3784209" cy="394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54" y="0"/>
            <a:ext cx="4117145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3" y="3943350"/>
            <a:ext cx="6353908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0643" cy="394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351"/>
            <a:ext cx="5838092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9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6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90652" cy="294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6412"/>
            <a:ext cx="6288258" cy="3031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76" y="0"/>
            <a:ext cx="5772924" cy="398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8" y="-1"/>
            <a:ext cx="3573195" cy="3573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76" y="3981157"/>
            <a:ext cx="5772923" cy="28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TiengVoTay-V.A-30315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6074" y="5149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1" y="0"/>
            <a:ext cx="800451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57124" y="5467028"/>
            <a:ext cx="233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https://www.youtube.com/watch?v=Jlkxlrmcn5s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8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7071" cy="336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0"/>
            <a:ext cx="573492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57071" y="6027003"/>
            <a:ext cx="5734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thải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xí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nghiệp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khu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nghiệp</a:t>
            </a:r>
            <a:endParaRPr lang="en-US" sz="24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4976"/>
            <a:ext cx="6457070" cy="34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21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6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8034" y="6100075"/>
            <a:ext cx="6176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391569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"/>
            <a:ext cx="12192000" cy="6852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4044" y="5913"/>
            <a:ext cx="3882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Rác</a:t>
            </a:r>
            <a:r>
              <a:rPr lang="en-US" sz="4000" dirty="0"/>
              <a:t> </a:t>
            </a:r>
            <a:r>
              <a:rPr lang="en-US" sz="4000" dirty="0" err="1"/>
              <a:t>thải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315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73</Words>
  <Application>Microsoft Office PowerPoint</Application>
  <PresentationFormat>Widescreen</PresentationFormat>
  <Paragraphs>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2019-07-23T13:33:30Z</dcterms:created>
  <dcterms:modified xsi:type="dcterms:W3CDTF">2023-09-20T03:42:24Z</dcterms:modified>
</cp:coreProperties>
</file>