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1" r:id="rId2"/>
    <p:sldId id="282" r:id="rId3"/>
    <p:sldId id="283" r:id="rId4"/>
    <p:sldId id="284" r:id="rId5"/>
    <p:sldId id="285" r:id="rId6"/>
    <p:sldId id="273" r:id="rId7"/>
    <p:sldId id="258" r:id="rId8"/>
    <p:sldId id="267" r:id="rId9"/>
    <p:sldId id="271" r:id="rId10"/>
    <p:sldId id="269" r:id="rId11"/>
    <p:sldId id="266" r:id="rId12"/>
    <p:sldId id="280" r:id="rId13"/>
    <p:sldId id="260" r:id="rId14"/>
    <p:sldId id="263" r:id="rId15"/>
    <p:sldId id="265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microsoft.com/office/2007/relationships/hdphoto" Target="../media/hdphoto8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30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microsoft.com/office/2007/relationships/media" Target="../media/media5.mp3"/><Relationship Id="rId21" Type="http://schemas.openxmlformats.org/officeDocument/2006/relationships/image" Target="../media/image34.png"/><Relationship Id="rId7" Type="http://schemas.microsoft.com/office/2007/relationships/media" Target="../media/media3.mp3"/><Relationship Id="rId12" Type="http://schemas.microsoft.com/office/2007/relationships/hdphoto" Target="../media/hdphoto11.wdp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openxmlformats.org/officeDocument/2006/relationships/audio" Target="../media/media4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38.png"/><Relationship Id="rId1" Type="http://schemas.microsoft.com/office/2007/relationships/media" Target="../media/media4.mp3"/><Relationship Id="rId6" Type="http://schemas.openxmlformats.org/officeDocument/2006/relationships/audio" Target="../media/media1.mp3"/><Relationship Id="rId11" Type="http://schemas.openxmlformats.org/officeDocument/2006/relationships/image" Target="../media/image29.png"/><Relationship Id="rId24" Type="http://schemas.microsoft.com/office/2007/relationships/hdphoto" Target="../media/hdphoto17.wdp"/><Relationship Id="rId5" Type="http://schemas.microsoft.com/office/2007/relationships/media" Target="../media/media1.mp3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microsoft.com/office/2007/relationships/hdphoto" Target="../media/hdphoto19.wdp"/><Relationship Id="rId10" Type="http://schemas.openxmlformats.org/officeDocument/2006/relationships/image" Target="../media/image1.png"/><Relationship Id="rId19" Type="http://schemas.openxmlformats.org/officeDocument/2006/relationships/image" Target="../media/image33.png"/><Relationship Id="rId31" Type="http://schemas.openxmlformats.org/officeDocument/2006/relationships/image" Target="../media/image40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2.wdp"/><Relationship Id="rId22" Type="http://schemas.microsoft.com/office/2007/relationships/hdphoto" Target="../media/hdphoto16.wdp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4.png"/><Relationship Id="rId18" Type="http://schemas.microsoft.com/office/2007/relationships/hdphoto" Target="../media/hdphoto25.wdp"/><Relationship Id="rId3" Type="http://schemas.microsoft.com/office/2007/relationships/media" Target="../media/media3.mp3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microsoft.com/office/2007/relationships/hdphoto" Target="../media/hdphoto22.wdp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microsoft.com/office/2007/relationships/hdphoto" Target="../media/hdphoto24.wdp"/><Relationship Id="rId20" Type="http://schemas.microsoft.com/office/2007/relationships/hdphoto" Target="../media/hdphoto26.wdp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23" Type="http://schemas.openxmlformats.org/officeDocument/2006/relationships/image" Target="../media/image40.png"/><Relationship Id="rId10" Type="http://schemas.microsoft.com/office/2007/relationships/hdphoto" Target="../media/hdphoto21.wdp"/><Relationship Id="rId19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microsoft.com/office/2007/relationships/hdphoto" Target="../media/hdphoto23.wdp"/><Relationship Id="rId2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9.wdp"/><Relationship Id="rId18" Type="http://schemas.openxmlformats.org/officeDocument/2006/relationships/image" Target="../media/image55.png"/><Relationship Id="rId26" Type="http://schemas.openxmlformats.org/officeDocument/2006/relationships/image" Target="../media/image60.png"/><Relationship Id="rId3" Type="http://schemas.microsoft.com/office/2007/relationships/media" Target="../media/media3.mp3"/><Relationship Id="rId21" Type="http://schemas.microsoft.com/office/2007/relationships/hdphoto" Target="../media/hdphoto33.wdp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17" Type="http://schemas.microsoft.com/office/2007/relationships/hdphoto" Target="../media/hdphoto31.wdp"/><Relationship Id="rId25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28.wdp"/><Relationship Id="rId24" Type="http://schemas.openxmlformats.org/officeDocument/2006/relationships/image" Target="../media/image58.jpeg"/><Relationship Id="rId5" Type="http://schemas.openxmlformats.org/officeDocument/2006/relationships/slideLayout" Target="../slideLayouts/slideLayout2.xml"/><Relationship Id="rId15" Type="http://schemas.microsoft.com/office/2007/relationships/hdphoto" Target="../media/hdphoto30.wdp"/><Relationship Id="rId23" Type="http://schemas.microsoft.com/office/2007/relationships/hdphoto" Target="../media/hdphoto34.wdp"/><Relationship Id="rId28" Type="http://schemas.openxmlformats.org/officeDocument/2006/relationships/image" Target="../media/image40.png"/><Relationship Id="rId10" Type="http://schemas.openxmlformats.org/officeDocument/2006/relationships/image" Target="../media/image51.png"/><Relationship Id="rId19" Type="http://schemas.microsoft.com/office/2007/relationships/hdphoto" Target="../media/hdphoto32.wdp"/><Relationship Id="rId4" Type="http://schemas.openxmlformats.org/officeDocument/2006/relationships/audio" Target="../media/media3.mp3"/><Relationship Id="rId9" Type="http://schemas.microsoft.com/office/2007/relationships/hdphoto" Target="../media/hdphoto27.wdp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microsoft.com/office/2007/relationships/media" Target="../media/media1.mp3"/><Relationship Id="rId7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audio" Target="../media/media1.mp3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5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5.jpeg"/><Relationship Id="rId16" Type="http://schemas.microsoft.com/office/2007/relationships/hdphoto" Target="../media/hdphoto7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UBND HUYỆN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DƯƠNG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MẦM NON LÊ LỢI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5572"/>
            <a:ext cx="8305800" cy="4966855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 hoạt động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Đếm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4,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 biết các nhóm có số lượng 4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 biết chữ số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Trần Thị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Luyên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tuổi 2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2023 - 2024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932" y="381000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457200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0584" y="457200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4490" y="457200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48" y="2642180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84" y="2743200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04" y="2796365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32" y="2895600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7" y="14026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0098" y="1702505"/>
            <a:ext cx="1352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96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4087" y="1747435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8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757" y="1624325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1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3607" y="1716955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80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794" y="133144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c) </a:t>
            </a:r>
            <a:r>
              <a:rPr lang="en-US" sz="5400" b="1" dirty="0" err="1" smtClean="0">
                <a:solidFill>
                  <a:srgbClr val="FF0000"/>
                </a:solidFill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</a:rPr>
              <a:t>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77924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* </a:t>
            </a:r>
            <a:r>
              <a:rPr lang="en-US" sz="4000" b="1" dirty="0" smtClean="0">
                <a:solidFill>
                  <a:srgbClr val="0070C0"/>
                </a:solidFill>
              </a:rPr>
              <a:t>Trò chơi 1: Ai thông minh </a:t>
            </a:r>
            <a:r>
              <a:rPr lang="en-US" sz="4000" b="1" dirty="0" smtClean="0">
                <a:solidFill>
                  <a:srgbClr val="0070C0"/>
                </a:solidFill>
              </a:rPr>
              <a:t>hơn?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7" y="3816842"/>
            <a:ext cx="6473825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533400"/>
            <a:ext cx="3279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8956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69200"/>
            <a:ext cx="29686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540"/>
            <a:ext cx="4191000" cy="3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ẩn âm thanh trả lời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5809" y="6372768"/>
            <a:ext cx="487363" cy="487363"/>
          </a:xfrm>
          <a:prstGeom prst="rect">
            <a:avLst/>
          </a:prstGeom>
        </p:spPr>
      </p:pic>
      <p:pic>
        <p:nvPicPr>
          <p:cNvPr id="4" name="Chuẩn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5843" y="4648200"/>
            <a:ext cx="487363" cy="487363"/>
          </a:xfrm>
          <a:prstGeom prst="rect">
            <a:avLst/>
          </a:prstGeom>
        </p:spPr>
      </p:pic>
      <p:pic>
        <p:nvPicPr>
          <p:cNvPr id="3" name="ok chọn sai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879" y="381000"/>
            <a:ext cx="4175719" cy="1338997"/>
            <a:chOff x="407463" y="750745"/>
            <a:chExt cx="4175719" cy="1338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3" y="799941"/>
              <a:ext cx="1289801" cy="12898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58" y="799941"/>
              <a:ext cx="1267185" cy="1267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8" y="750745"/>
              <a:ext cx="1299734" cy="129973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4708" y="3185009"/>
            <a:ext cx="3746357" cy="1885166"/>
            <a:chOff x="-164957" y="3513941"/>
            <a:chExt cx="3823065" cy="233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57" y="3513941"/>
              <a:ext cx="2333625" cy="23336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45" y="3560003"/>
              <a:ext cx="2287563" cy="22875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7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73175"/>
            <a:ext cx="3432295" cy="2067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3459234"/>
            <a:ext cx="2261946" cy="24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14" b="83857" l="990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413" y="5011499"/>
            <a:ext cx="1519853" cy="1813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08" y="430196"/>
            <a:ext cx="4329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36377" y="5085438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2041277"/>
            <a:ext cx="5086645" cy="1197892"/>
            <a:chOff x="0" y="2041277"/>
            <a:chExt cx="5086645" cy="1197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041277"/>
              <a:ext cx="1373920" cy="11758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277"/>
              <a:ext cx="1336377" cy="11437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140" y="2133599"/>
              <a:ext cx="1228505" cy="10514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5" y="2071484"/>
              <a:ext cx="1364366" cy="11676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200" y="2041277"/>
              <a:ext cx="5010445" cy="11978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" name="chuẩn âm thanh trả lời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3778063"/>
            <a:ext cx="487363" cy="487363"/>
          </a:xfrm>
          <a:prstGeom prst="rect">
            <a:avLst/>
          </a:prstGeom>
        </p:spPr>
      </p:pic>
      <p:pic>
        <p:nvPicPr>
          <p:cNvPr id="2052" name="FormatFactory Nối Âm thanh Am-thanh+Bản g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2978537"/>
            <a:ext cx="487363" cy="487363"/>
          </a:xfrm>
          <a:prstGeom prst="rect">
            <a:avLst/>
          </a:prstGeom>
        </p:spPr>
      </p:pic>
      <p:pic>
        <p:nvPicPr>
          <p:cNvPr id="2056" name="Chuẩn chọn 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677400" y="4455759"/>
            <a:ext cx="487363" cy="487363"/>
          </a:xfrm>
          <a:prstGeom prst="rect">
            <a:avLst/>
          </a:prstGeom>
        </p:spPr>
      </p:pic>
      <p:pic>
        <p:nvPicPr>
          <p:cNvPr id="3" name="ok chọn đú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k chọn sai (mp3cut.net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842963" y="3539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23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62"/>
            <a:ext cx="91440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" y="0"/>
            <a:ext cx="4572000" cy="1600200"/>
            <a:chOff x="0" y="228600"/>
            <a:chExt cx="4572000" cy="160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8600"/>
              <a:ext cx="2438400" cy="1600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342" y="304800"/>
              <a:ext cx="2438400" cy="152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228600"/>
              <a:ext cx="4495800" cy="1600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1" y="1828800"/>
            <a:ext cx="4764170" cy="1676400"/>
            <a:chOff x="152400" y="2412357"/>
            <a:chExt cx="5562600" cy="167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743200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862" y="2743200"/>
              <a:ext cx="1905000" cy="127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90" y="2752605"/>
              <a:ext cx="1892220" cy="12614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2412357"/>
              <a:ext cx="5562600" cy="16764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12230" y="3378843"/>
            <a:ext cx="2115179" cy="1666240"/>
            <a:chOff x="1312230" y="3378843"/>
            <a:chExt cx="2115179" cy="1666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71" y="3378843"/>
              <a:ext cx="1664059" cy="160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12230" y="3673484"/>
              <a:ext cx="2115179" cy="13715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257800"/>
            <a:ext cx="5196418" cy="1435016"/>
            <a:chOff x="0" y="5257800"/>
            <a:chExt cx="5196418" cy="14350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7800"/>
              <a:ext cx="1548756" cy="14248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5257800"/>
              <a:ext cx="1548756" cy="14248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84" y="5267960"/>
              <a:ext cx="1548756" cy="1424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662" y="5257800"/>
              <a:ext cx="1548756" cy="14248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28600" y="5257800"/>
              <a:ext cx="4876800" cy="14350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21083"/>
            <a:ext cx="3048000" cy="3120496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18" y="102243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772400" y="102243"/>
            <a:ext cx="487363" cy="487363"/>
          </a:xfrm>
          <a:prstGeom prst="rect">
            <a:avLst/>
          </a:prstGeom>
        </p:spPr>
      </p:pic>
      <p:pic>
        <p:nvPicPr>
          <p:cNvPr id="28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79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23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457200" y="3200400"/>
            <a:ext cx="5715000" cy="2484120"/>
            <a:chOff x="-533400" y="3200400"/>
            <a:chExt cx="6553200" cy="248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400" y="3200400"/>
              <a:ext cx="2362200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0" y="3235960"/>
              <a:ext cx="2402840" cy="2402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271520"/>
              <a:ext cx="2377440" cy="23774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246120"/>
              <a:ext cx="2438400" cy="243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3429000"/>
              <a:ext cx="56388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800" y="1361440"/>
            <a:ext cx="4608400" cy="2227580"/>
            <a:chOff x="39800" y="1361440"/>
            <a:chExt cx="4608400" cy="22275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" y="1361440"/>
              <a:ext cx="1711471" cy="22275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40" y="1409700"/>
              <a:ext cx="1722120" cy="2133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79220"/>
              <a:ext cx="1645920" cy="2209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8600" y="1676400"/>
              <a:ext cx="4419600" cy="1595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3160" y="86360"/>
            <a:ext cx="1960880" cy="1717040"/>
            <a:chOff x="1153160" y="86360"/>
            <a:chExt cx="1960880" cy="17170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842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86360"/>
              <a:ext cx="1790109" cy="1717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53160" y="86360"/>
              <a:ext cx="1960880" cy="1483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" y="5364480"/>
            <a:ext cx="4849332" cy="1508760"/>
            <a:chOff x="76200" y="5364480"/>
            <a:chExt cx="6324600" cy="1508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364480"/>
              <a:ext cx="2209800" cy="1397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5475542"/>
              <a:ext cx="2209800" cy="13976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475542"/>
              <a:ext cx="2209800" cy="13976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" y="5475542"/>
              <a:ext cx="6324600" cy="1286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2" y="172608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91" y="16764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3" y="165496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9148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45005" y="1805712"/>
            <a:ext cx="487363" cy="487363"/>
          </a:xfrm>
          <a:prstGeom prst="rect">
            <a:avLst/>
          </a:prstGeom>
        </p:spPr>
      </p:pic>
      <p:pic>
        <p:nvPicPr>
          <p:cNvPr id="25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23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0" y="-32951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35542" y="55604"/>
            <a:ext cx="4876800" cy="2514600"/>
            <a:chOff x="2057400" y="304800"/>
            <a:chExt cx="4876800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2249959" y="421159"/>
              <a:ext cx="4542138" cy="2226276"/>
              <a:chOff x="2249959" y="421159"/>
              <a:chExt cx="4542138" cy="2226276"/>
            </a:xfrm>
          </p:grpSpPr>
          <p:pic>
            <p:nvPicPr>
              <p:cNvPr id="8195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959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997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88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697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057400" y="304800"/>
              <a:ext cx="4876800" cy="2514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916205"/>
            <a:ext cx="2199502" cy="2554545"/>
            <a:chOff x="708453" y="1865629"/>
            <a:chExt cx="2729813" cy="2554545"/>
          </a:xfrm>
        </p:grpSpPr>
        <p:sp>
          <p:nvSpPr>
            <p:cNvPr id="10" name="Rectangle 9"/>
            <p:cNvSpPr/>
            <p:nvPr/>
          </p:nvSpPr>
          <p:spPr>
            <a:xfrm>
              <a:off x="708453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1032" y="1865629"/>
              <a:ext cx="914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    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0" y="3270421"/>
            <a:ext cx="2209800" cy="1200329"/>
            <a:chOff x="5605332" y="3142902"/>
            <a:chExt cx="2729813" cy="1200329"/>
          </a:xfrm>
        </p:grpSpPr>
        <p:sp>
          <p:nvSpPr>
            <p:cNvPr id="16" name="Rectangle 15"/>
            <p:cNvSpPr/>
            <p:nvPr/>
          </p:nvSpPr>
          <p:spPr>
            <a:xfrm>
              <a:off x="5605332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2568" y="3142902"/>
              <a:ext cx="635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035150"/>
            <a:ext cx="2199501" cy="1323439"/>
            <a:chOff x="773326" y="4792759"/>
            <a:chExt cx="2729813" cy="1323439"/>
          </a:xfrm>
        </p:grpSpPr>
        <p:sp>
          <p:nvSpPr>
            <p:cNvPr id="14" name="Rectangle 13"/>
            <p:cNvSpPr/>
            <p:nvPr/>
          </p:nvSpPr>
          <p:spPr>
            <a:xfrm>
              <a:off x="773326" y="4973595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7232" y="4792759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1" y="4973595"/>
            <a:ext cx="2209800" cy="1446550"/>
            <a:chOff x="5674839" y="4754484"/>
            <a:chExt cx="2729813" cy="1446550"/>
          </a:xfrm>
        </p:grpSpPr>
        <p:sp>
          <p:nvSpPr>
            <p:cNvPr id="15" name="Rectangle 14"/>
            <p:cNvSpPr/>
            <p:nvPr/>
          </p:nvSpPr>
          <p:spPr>
            <a:xfrm>
              <a:off x="5674839" y="4944762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2568" y="4754484"/>
              <a:ext cx="10436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solidFill>
                    <a:srgbClr val="7030A0"/>
                  </a:solidFill>
                </a:rPr>
                <a:t>4</a:t>
              </a:r>
              <a:endParaRPr lang="en-US" sz="88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1" y="29102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2" y="2916415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6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748" y="342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9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23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79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79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593391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2726992" y="593392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613988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6688" y="499910"/>
            <a:ext cx="6274253" cy="2341602"/>
            <a:chOff x="1216688" y="499910"/>
            <a:chExt cx="6274253" cy="2341602"/>
          </a:xfrm>
        </p:grpSpPr>
        <p:pic>
          <p:nvPicPr>
            <p:cNvPr id="10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4174792" y="593393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5713206" y="605197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2726992" y="613989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1216688" y="613988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19200" y="499910"/>
              <a:ext cx="6172200" cy="23416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965" y="3352799"/>
            <a:ext cx="1758384" cy="1323439"/>
            <a:chOff x="167965" y="3609029"/>
            <a:chExt cx="1758384" cy="1056826"/>
          </a:xfrm>
        </p:grpSpPr>
        <p:sp>
          <p:nvSpPr>
            <p:cNvPr id="23" name="Rectangle 22"/>
            <p:cNvSpPr/>
            <p:nvPr/>
          </p:nvSpPr>
          <p:spPr>
            <a:xfrm>
              <a:off x="167965" y="3735860"/>
              <a:ext cx="175838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3997" y="3609029"/>
              <a:ext cx="824504" cy="105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6755" y="5309855"/>
            <a:ext cx="1905000" cy="1323439"/>
            <a:chOff x="6563694" y="5142693"/>
            <a:chExt cx="1655411" cy="1323439"/>
          </a:xfrm>
        </p:grpSpPr>
        <p:sp>
          <p:nvSpPr>
            <p:cNvPr id="25" name="Rectangle 24"/>
            <p:cNvSpPr/>
            <p:nvPr/>
          </p:nvSpPr>
          <p:spPr>
            <a:xfrm>
              <a:off x="6563694" y="5319238"/>
              <a:ext cx="1655411" cy="9703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55684" y="5142693"/>
              <a:ext cx="852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167965" y="5387371"/>
            <a:ext cx="1714500" cy="1323439"/>
            <a:chOff x="167965" y="5387371"/>
            <a:chExt cx="1714500" cy="1323439"/>
          </a:xfrm>
        </p:grpSpPr>
        <p:sp>
          <p:nvSpPr>
            <p:cNvPr id="27" name="Rectangle 26"/>
            <p:cNvSpPr/>
            <p:nvPr/>
          </p:nvSpPr>
          <p:spPr>
            <a:xfrm>
              <a:off x="167965" y="5572037"/>
              <a:ext cx="1714500" cy="948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905" y="5387371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03545" y="3388579"/>
            <a:ext cx="1918210" cy="1323439"/>
            <a:chOff x="6728254" y="3443328"/>
            <a:chExt cx="1600200" cy="1323439"/>
          </a:xfrm>
        </p:grpSpPr>
        <p:sp>
          <p:nvSpPr>
            <p:cNvPr id="29" name="Rectangle 28"/>
            <p:cNvSpPr/>
            <p:nvPr/>
          </p:nvSpPr>
          <p:spPr>
            <a:xfrm>
              <a:off x="6728254" y="3566376"/>
              <a:ext cx="1600200" cy="9491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5902" y="3443328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60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7" y="3412701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ok chọn s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220" name="ok chọn đú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702" y="3973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23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3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55927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. MỤC ĐÍCH YÊU CẦU: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1/ </a:t>
            </a:r>
            <a:r>
              <a:rPr lang="en-US" b="1" dirty="0" err="1"/>
              <a:t>Kiến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:</a:t>
            </a:r>
            <a:endParaRPr lang="en-US" dirty="0"/>
          </a:p>
          <a:p>
            <a:pPr marL="0" indent="0">
              <a:buNone/>
            </a:pPr>
            <a:r>
              <a:rPr lang="it-IT" dirty="0" smtClean="0"/>
              <a:t>- </a:t>
            </a:r>
            <a:r>
              <a:rPr lang="it-IT" dirty="0"/>
              <a:t>Trẻ nhận biết được </a:t>
            </a:r>
            <a:r>
              <a:rPr lang="it-IT" dirty="0" smtClean="0"/>
              <a:t>số 4 </a:t>
            </a:r>
            <a:r>
              <a:rPr lang="it-IT" dirty="0"/>
              <a:t>và  đếm đúng số lượng tương ứng với các chữ số phù hợp trong phạm vi </a:t>
            </a:r>
            <a:r>
              <a:rPr lang="it-IT" dirty="0" smtClean="0"/>
              <a:t>4.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2</a:t>
            </a:r>
            <a:r>
              <a:rPr lang="en-US" b="1" dirty="0"/>
              <a:t>/ Kĩ năng: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nhẹn</a:t>
            </a:r>
            <a:r>
              <a:rPr lang="en-US" dirty="0"/>
              <a:t>,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dạn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- Rèn kĩ năng nhận biết, đếm đúng và ghi nhớ kết quả các nhóm có số lượng </a:t>
            </a:r>
            <a:r>
              <a:rPr lang="en-US" dirty="0" smtClean="0"/>
              <a:t>4.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3/ </a:t>
            </a:r>
            <a:r>
              <a:rPr lang="en-US" b="1" dirty="0" err="1"/>
              <a:t>Thái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II</a:t>
            </a:r>
            <a:r>
              <a:rPr lang="en-US" dirty="0" smtClean="0"/>
              <a:t>. Chuẩn </a:t>
            </a:r>
            <a:r>
              <a:rPr lang="en-US" dirty="0" smtClean="0"/>
              <a:t>bị: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Thẻ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lô tô quả số lượng 4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Mô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hình vườn cây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Quả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bằng xốp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Slide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rình chiếu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272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HOẠT </a:t>
            </a:r>
            <a:r>
              <a:rPr lang="en-US" dirty="0" smtClean="0"/>
              <a:t>ĐỘNG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 Hát </a:t>
            </a:r>
            <a:r>
              <a:rPr lang="en-US" dirty="0" smtClean="0"/>
              <a:t>bài hát : </a:t>
            </a:r>
            <a:r>
              <a:rPr lang="en-US" dirty="0" smtClean="0"/>
              <a:t>“Q</a:t>
            </a:r>
            <a:r>
              <a:rPr lang="en-US" dirty="0" smtClean="0"/>
              <a:t>uả”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Cô cùng trẻ trò chuyện về nội dung bài hát </a:t>
            </a:r>
          </a:p>
          <a:p>
            <a:pPr marL="0" indent="0">
              <a:buNone/>
            </a:pPr>
            <a:r>
              <a:rPr lang="en-US" dirty="0"/>
              <a:t>- 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? 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 smtClean="0"/>
              <a:t>Gợi</a:t>
            </a:r>
            <a:r>
              <a:rPr lang="en-US" dirty="0" smtClean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.(</a:t>
            </a:r>
            <a:r>
              <a:rPr lang="en-US" dirty="0" err="1" smtClean="0"/>
              <a:t>sl</a:t>
            </a:r>
            <a:r>
              <a:rPr lang="en-US" dirty="0" smtClean="0"/>
              <a:t> 3)</a:t>
            </a:r>
          </a:p>
          <a:p>
            <a:pPr marL="0" indent="0">
              <a:buNone/>
            </a:pPr>
            <a:r>
              <a:rPr lang="en-US" dirty="0" smtClean="0"/>
              <a:t>- sau </a:t>
            </a:r>
            <a:r>
              <a:rPr lang="en-US" dirty="0" smtClean="0"/>
              <a:t>đó thêm 1 quả (</a:t>
            </a:r>
            <a:r>
              <a:rPr lang="en-US" dirty="0" err="1" smtClean="0"/>
              <a:t>sl</a:t>
            </a:r>
            <a:r>
              <a:rPr lang="en-US" dirty="0" smtClean="0"/>
              <a:t> 4)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4876" y="2216403"/>
            <a:ext cx="5887324" cy="1745997"/>
            <a:chOff x="255370" y="1567827"/>
            <a:chExt cx="5434340" cy="174599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370" y="1598307"/>
              <a:ext cx="1479068" cy="168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573" y="1630120"/>
              <a:ext cx="1475829" cy="1683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37694" y="1567827"/>
              <a:ext cx="1452016" cy="165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1008" y="2229663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5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586" y="97662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530" y="1001404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0572" y="109142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1091421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096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4027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747958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45" y="2833505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07" y="230034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xiên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bên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trái</a:t>
              </a:r>
              <a:endParaRPr lang="en-US" sz="2400" b="1" dirty="0" smtClean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1706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962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64102" y="284500"/>
            <a:ext cx="6946498" cy="6376987"/>
            <a:chOff x="6025980" y="-1767393"/>
            <a:chExt cx="6946498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80" y="-1767393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sổ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9" y="10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6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có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đâu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4" y="4419600"/>
            <a:ext cx="3860263" cy="2438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87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192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68966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0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206879"/>
            <a:ext cx="8436538" cy="4460107"/>
            <a:chOff x="-901396" y="1450523"/>
            <a:chExt cx="8241809" cy="446010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59147" y="1543193"/>
              <a:ext cx="1479068" cy="168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11784" y="1543193"/>
              <a:ext cx="1475829" cy="1683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33067" y="1524000"/>
              <a:ext cx="1452016" cy="165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25373" y="1450523"/>
              <a:ext cx="1502110" cy="171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1396" y="3282390"/>
              <a:ext cx="2628240" cy="2628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516" y="3233095"/>
              <a:ext cx="2647291" cy="264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986" y="3297453"/>
              <a:ext cx="2552041" cy="255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575" y="3344304"/>
              <a:ext cx="2509838" cy="2509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7" y="10978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52800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306</Words>
  <Application>Microsoft Office PowerPoint</Application>
  <PresentationFormat>On-screen Show (4:3)</PresentationFormat>
  <Paragraphs>47</Paragraphs>
  <Slides>17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.VnAvant</vt:lpstr>
      <vt:lpstr>Arial</vt:lpstr>
      <vt:lpstr>Calibri</vt:lpstr>
      <vt:lpstr>Times New Roman</vt:lpstr>
      <vt:lpstr>Office Theme</vt:lpstr>
      <vt:lpstr>UBND HUYỆN AN DƯƠNG TRƯỜNG MẦM NON LÊ LỢI</vt:lpstr>
      <vt:lpstr>PowerPoint Presentation</vt:lpstr>
      <vt:lpstr>II. Chuẩn bị: - Thẻ lô tô quả số lượng 4 - Mô hình vườn cây - Quả bằng xốp - Slide trình chiếu </vt:lpstr>
      <vt:lpstr>HOẠT ĐỘNG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MyPC</cp:lastModifiedBy>
  <cp:revision>63</cp:revision>
  <dcterms:created xsi:type="dcterms:W3CDTF">2021-12-30T15:55:29Z</dcterms:created>
  <dcterms:modified xsi:type="dcterms:W3CDTF">2023-09-19T09:37:46Z</dcterms:modified>
</cp:coreProperties>
</file>