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80" r:id="rId10"/>
    <p:sldMasterId id="2147483792" r:id="rId11"/>
  </p:sldMasterIdLst>
  <p:notesMasterIdLst>
    <p:notesMasterId r:id="rId44"/>
  </p:notesMasterIdLst>
  <p:sldIdLst>
    <p:sldId id="277" r:id="rId12"/>
    <p:sldId id="278" r:id="rId13"/>
    <p:sldId id="279" r:id="rId14"/>
    <p:sldId id="280" r:id="rId15"/>
    <p:sldId id="281" r:id="rId16"/>
    <p:sldId id="282" r:id="rId17"/>
    <p:sldId id="283" r:id="rId18"/>
    <p:sldId id="268" r:id="rId19"/>
    <p:sldId id="274" r:id="rId20"/>
    <p:sldId id="269" r:id="rId21"/>
    <p:sldId id="275" r:id="rId22"/>
    <p:sldId id="271" r:id="rId23"/>
    <p:sldId id="270" r:id="rId24"/>
    <p:sldId id="272" r:id="rId25"/>
    <p:sldId id="284" r:id="rId26"/>
    <p:sldId id="285" r:id="rId27"/>
    <p:sldId id="303" r:id="rId28"/>
    <p:sldId id="306" r:id="rId29"/>
    <p:sldId id="304" r:id="rId30"/>
    <p:sldId id="287" r:id="rId31"/>
    <p:sldId id="288" r:id="rId32"/>
    <p:sldId id="290" r:id="rId33"/>
    <p:sldId id="298" r:id="rId34"/>
    <p:sldId id="291" r:id="rId35"/>
    <p:sldId id="302" r:id="rId36"/>
    <p:sldId id="292" r:id="rId37"/>
    <p:sldId id="300" r:id="rId38"/>
    <p:sldId id="293" r:id="rId39"/>
    <p:sldId id="301" r:id="rId40"/>
    <p:sldId id="297" r:id="rId41"/>
    <p:sldId id="307" r:id="rId42"/>
    <p:sldId id="296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6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54F25-AA45-41E1-A2F8-A61BEE11ACA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FF822-82E3-4A9A-9D8A-3BE8D003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4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0C185-995E-4DB6-8BAD-DC0FC8A554A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815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E66E-31F8-413F-83F8-93543D9CA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30A5-E871-4E21-9792-3BC3A7013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77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65C04-B66D-4179-9994-3E233CD5167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147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DD7D9-B7FE-4502-9BED-A71D65BAAB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4976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5217D-AD20-4935-98BA-45D5FB5457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8107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C17566-AFEF-4814-BD7E-A428D40B98A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8415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BF54D-68DB-49C5-B5E2-63697D48F70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880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BD594-CE90-4833-88CE-66426DDE27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4499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DD322A-6205-4C48-88F9-6D2D5389D57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572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C53D2D-AD80-441B-8A9F-E737746216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7610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AEF19C-19E7-42B7-AFC0-A63CBD8976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9422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C7FC2D-4CE6-4EEA-94F8-E4A0176029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18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3120-0171-4650-849D-FDD6415D6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15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00A63E-DB16-47C9-AFB6-21536D87AF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4560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CFF35-714B-41F6-8ECB-0F9DE5760A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89223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B5F6C-66CA-4755-AA24-D7AFD27BC6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88723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A25B2-C871-43F6-8895-936A7B964FE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88063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D7CB7-40A5-4067-97D7-5DA1E76F5B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922926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ECD88E-6E84-495E-B296-D6352CF553B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29139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CB3CA-06EF-43D8-9B68-79F1965C863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00900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3DC406-3011-461F-A294-30A27D64721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70923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ACBFFA-23BF-492A-ABE5-A735B080B6F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84296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FA04EB-1A45-4FA1-B3E5-39FD8E7E949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5861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6BF9F-2068-4C9A-93F7-79E35622C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136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95E5F6-76C5-47BA-9F33-7FB9423FC59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72750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23C0B-40E0-44E2-8215-F62F45B86AF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1759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D0D4A-5CD4-49EB-BF23-07FDB0DA52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E0924-EAE0-418F-AFFB-D57AE9D0BE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27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318ED-3C87-41B3-82D5-08D2CEECC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804DB-142B-4944-B0FE-3629413E9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83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A2480-8E8B-4980-AD43-7489EC16D6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5A7A-50F2-4E10-BFF8-211ED4A0F0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3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FB64-28A4-4B3B-9F59-9E0F79B50C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7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0BAC-42C4-4BD0-A31F-83CBED8F3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5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98582-26BE-457A-931C-E55399AF1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9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900F2-F912-41A5-B1C8-562B4D19E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4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6DB68-6E34-4451-A790-099B084BA3B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C1143-CCDB-4D48-ABEE-A1BA39E07B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235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9B502D-9BFD-4922-B3FC-C10FB6CF76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65C9ED-2114-4069-9B88-01C914DEBD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033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396AE-4E77-49AF-8299-1A136447D81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5BC62-C7A1-47C6-83EA-8E985EDFCA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234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02F14-4338-4378-99F9-0D9FE1A64B0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BE5CE-7A91-44B7-BEA1-1266BF5257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409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B2FFA-7E69-44D2-8B8A-2D402A7C05A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0F7DF-1B44-4262-BC17-5EE2C44650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424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F5FD1-EC38-4988-8281-3E27601D3E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5C109-A199-4326-9610-EA49394890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357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E4B0A-09A6-4CF2-A186-0D1FAE0DDE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D2DC3-6BC6-49B4-8237-6877D52FC3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68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4B25-F775-430A-A1B4-70A92D73A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EDFC9-446B-494C-AB87-93967767877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BA7FE-9C91-40ED-99EE-E6926F97C17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413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F0B69-0237-455D-85FD-38876736F14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2427E-C289-411A-9C33-0A5175B617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743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82165-AD91-4909-8CE2-53C3E142D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287D-AB1B-4BD8-9A72-A8791005E6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19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8CF47-8933-42B4-ACE2-9AA1DF1F02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D6B30-7517-477F-9498-A335A9C596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967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35293"/>
      </p:ext>
    </p:extLst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115578"/>
      </p:ext>
    </p:extLst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925122"/>
      </p:ext>
    </p:extLst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49964"/>
      </p:ext>
    </p:extLst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999393"/>
      </p:ext>
    </p:extLst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490270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D2DF-EB12-49B0-96CB-4652C1F4C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8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476428"/>
      </p:ext>
    </p:extLst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093236"/>
      </p:ext>
    </p:extLst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12701"/>
      </p:ext>
    </p:extLst>
  </p:cSld>
  <p:clrMapOvr>
    <a:masterClrMapping/>
  </p:clrMapOvr>
  <p:transition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593945"/>
      </p:ext>
    </p:extLst>
  </p:cSld>
  <p:clrMapOvr>
    <a:masterClrMapping/>
  </p:clrMapOvr>
  <p:transition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98092"/>
      </p:ext>
    </p:extLst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281881"/>
      </p:ext>
    </p:extLst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683165"/>
      </p:ext>
    </p:extLst>
  </p:cSld>
  <p:clrMapOvr>
    <a:masterClrMapping/>
  </p:clrMapOvr>
  <p:transition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233959"/>
      </p:ext>
    </p:extLst>
  </p:cSld>
  <p:clrMapOvr>
    <a:masterClrMapping/>
  </p:clrMapOvr>
  <p:transition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97982"/>
      </p:ext>
    </p:extLst>
  </p:cSld>
  <p:clrMapOvr>
    <a:masterClrMapping/>
  </p:clrMapOvr>
  <p:transition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0536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2DC5-9CC9-4665-A0A3-B34928DD2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18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028184"/>
      </p:ext>
    </p:extLst>
  </p:cSld>
  <p:clrMapOvr>
    <a:masterClrMapping/>
  </p:clrMapOvr>
  <p:transition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913086"/>
      </p:ext>
    </p:extLst>
  </p:cSld>
  <p:clrMapOvr>
    <a:masterClrMapping/>
  </p:clrMapOvr>
  <p:transition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772622"/>
      </p:ext>
    </p:extLst>
  </p:cSld>
  <p:clrMapOvr>
    <a:masterClrMapping/>
  </p:clrMapOvr>
  <p:transition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395877"/>
      </p:ext>
    </p:extLst>
  </p:cSld>
  <p:clrMapOvr>
    <a:masterClrMapping/>
  </p:clrMapOvr>
  <p:transition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242376"/>
      </p:ext>
    </p:extLst>
  </p:cSld>
  <p:clrMapOvr>
    <a:masterClrMapping/>
  </p:clrMapOvr>
  <p:transition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544699"/>
      </p:ext>
    </p:extLst>
  </p:cSld>
  <p:clrMapOvr>
    <a:masterClrMapping/>
  </p:clrMapOvr>
  <p:transition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745701"/>
      </p:ext>
    </p:extLst>
  </p:cSld>
  <p:clrMapOvr>
    <a:masterClrMapping/>
  </p:clrMapOvr>
  <p:transition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177996"/>
      </p:ext>
    </p:extLst>
  </p:cSld>
  <p:clrMapOvr>
    <a:masterClrMapping/>
  </p:clrMapOvr>
  <p:transition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85130"/>
      </p:ext>
    </p:extLst>
  </p:cSld>
  <p:clrMapOvr>
    <a:masterClrMapping/>
  </p:clrMapOvr>
  <p:transition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640889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78D-E28B-44D2-B149-084FEFE4C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1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298835"/>
      </p:ext>
    </p:extLst>
  </p:cSld>
  <p:clrMapOvr>
    <a:masterClrMapping/>
  </p:clrMapOvr>
  <p:transition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621137"/>
      </p:ext>
    </p:extLst>
  </p:cSld>
  <p:clrMapOvr>
    <a:masterClrMapping/>
  </p:clrMapOvr>
  <p:transition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114236"/>
      </p:ext>
    </p:extLst>
  </p:cSld>
  <p:clrMapOvr>
    <a:masterClrMapping/>
  </p:clrMapOvr>
  <p:transition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417747"/>
      </p:ext>
    </p:extLst>
  </p:cSld>
  <p:clrMapOvr>
    <a:masterClrMapping/>
  </p:clrMapOvr>
  <p:transition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925774"/>
      </p:ext>
    </p:extLst>
  </p:cSld>
  <p:clrMapOvr>
    <a:masterClrMapping/>
  </p:clrMapOvr>
  <p:transition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491912"/>
      </p:ext>
    </p:extLst>
  </p:cSld>
  <p:clrMapOvr>
    <a:masterClrMapping/>
  </p:clrMapOvr>
  <p:transition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498592"/>
      </p:ext>
    </p:extLst>
  </p:cSld>
  <p:clrMapOvr>
    <a:masterClrMapping/>
  </p:clrMapOvr>
  <p:transition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118823"/>
      </p:ext>
    </p:extLst>
  </p:cSld>
  <p:clrMapOvr>
    <a:masterClrMapping/>
  </p:clrMapOvr>
  <p:transition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026755"/>
      </p:ext>
    </p:extLst>
  </p:cSld>
  <p:clrMapOvr>
    <a:masterClrMapping/>
  </p:clrMapOvr>
  <p:transition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214913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DFBE-C645-4F4C-8E5C-3F1A472F2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46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101320"/>
      </p:ext>
    </p:extLst>
  </p:cSld>
  <p:clrMapOvr>
    <a:masterClrMapping/>
  </p:clrMapOvr>
  <p:transition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558507"/>
      </p:ext>
    </p:extLst>
  </p:cSld>
  <p:clrMapOvr>
    <a:masterClrMapping/>
  </p:clrMapOvr>
  <p:transition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261433"/>
      </p:ext>
    </p:extLst>
  </p:cSld>
  <p:clrMapOvr>
    <a:masterClrMapping/>
  </p:clrMapOvr>
  <p:transition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272090"/>
      </p:ext>
    </p:extLst>
  </p:cSld>
  <p:clrMapOvr>
    <a:masterClrMapping/>
  </p:clrMapOvr>
  <p:transition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820452"/>
      </p:ext>
    </p:extLst>
  </p:cSld>
  <p:clrMapOvr>
    <a:masterClrMapping/>
  </p:clrMapOvr>
  <p:transition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818842"/>
      </p:ext>
    </p:extLst>
  </p:cSld>
  <p:clrMapOvr>
    <a:masterClrMapping/>
  </p:clrMapOvr>
  <p:transition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44752"/>
      </p:ext>
    </p:extLst>
  </p:cSld>
  <p:clrMapOvr>
    <a:masterClrMapping/>
  </p:clrMapOvr>
  <p:transition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670484"/>
      </p:ext>
    </p:extLst>
  </p:cSld>
  <p:clrMapOvr>
    <a:masterClrMapping/>
  </p:clrMapOvr>
  <p:transition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576837"/>
      </p:ext>
    </p:extLst>
  </p:cSld>
  <p:clrMapOvr>
    <a:masterClrMapping/>
  </p:clrMapOvr>
  <p:transition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906691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7CC5-EF9C-47A2-B393-CD00B9124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47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59065"/>
      </p:ext>
    </p:extLst>
  </p:cSld>
  <p:clrMapOvr>
    <a:masterClrMapping/>
  </p:clrMapOvr>
  <p:transition>
    <p:split orient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892497"/>
      </p:ext>
    </p:extLst>
  </p:cSld>
  <p:clrMapOvr>
    <a:masterClrMapping/>
  </p:clrMapOvr>
  <p:transition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884156"/>
      </p:ext>
    </p:extLst>
  </p:cSld>
  <p:clrMapOvr>
    <a:masterClrMapping/>
  </p:clrMapOvr>
  <p:transition>
    <p:split orient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286735"/>
      </p:ext>
    </p:extLst>
  </p:cSld>
  <p:clrMapOvr>
    <a:masterClrMapping/>
  </p:clrMapOvr>
  <p:transition>
    <p:split orient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197542"/>
      </p:ext>
    </p:extLst>
  </p:cSld>
  <p:clrMapOvr>
    <a:masterClrMapping/>
  </p:clrMapOvr>
  <p:transition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44151"/>
      </p:ext>
    </p:extLst>
  </p:cSld>
  <p:clrMapOvr>
    <a:masterClrMapping/>
  </p:clrMapOvr>
  <p:transition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263734"/>
      </p:ext>
    </p:extLst>
  </p:cSld>
  <p:clrMapOvr>
    <a:masterClrMapping/>
  </p:clrMapOvr>
  <p:transition>
    <p:split orient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869191"/>
      </p:ext>
    </p:extLst>
  </p:cSld>
  <p:clrMapOvr>
    <a:masterClrMapping/>
  </p:clrMapOvr>
  <p:transition>
    <p:split orient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383905"/>
      </p:ext>
    </p:extLst>
  </p:cSld>
  <p:clrMapOvr>
    <a:masterClrMapping/>
  </p:clrMapOvr>
  <p:transition>
    <p:split orient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859523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8B57A-4677-4EF3-91A0-2CA39AE8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59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906271"/>
      </p:ext>
    </p:extLst>
  </p:cSld>
  <p:clrMapOvr>
    <a:masterClrMapping/>
  </p:clrMapOvr>
  <p:transition>
    <p:split orient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118812"/>
      </p:ext>
    </p:extLst>
  </p:cSld>
  <p:clrMapOvr>
    <a:masterClrMapping/>
  </p:clrMapOvr>
  <p:transition>
    <p:split orient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234179"/>
      </p:ext>
    </p:extLst>
  </p:cSld>
  <p:clrMapOvr>
    <a:masterClrMapping/>
  </p:clrMapOvr>
  <p:transition>
    <p:split orient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882750"/>
      </p:ext>
    </p:extLst>
  </p:cSld>
  <p:clrMapOvr>
    <a:masterClrMapping/>
  </p:clrMapOvr>
  <p:transition>
    <p:split orient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076345"/>
      </p:ext>
    </p:extLst>
  </p:cSld>
  <p:clrMapOvr>
    <a:masterClrMapping/>
  </p:clrMapOvr>
  <p:transition>
    <p:split orient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148595"/>
      </p:ext>
    </p:extLst>
  </p:cSld>
  <p:clrMapOvr>
    <a:masterClrMapping/>
  </p:clrMapOvr>
  <p:transition>
    <p:split orient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528798"/>
      </p:ext>
    </p:extLst>
  </p:cSld>
  <p:clrMapOvr>
    <a:masterClrMapping/>
  </p:clrMapOvr>
  <p:transition>
    <p:split orient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540795"/>
      </p:ext>
    </p:extLst>
  </p:cSld>
  <p:clrMapOvr>
    <a:masterClrMapping/>
  </p:clrMapOvr>
  <p:transition>
    <p:split orient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384"/>
      </p:ext>
    </p:extLst>
  </p:cSld>
  <p:clrMapOvr>
    <a:masterClrMapping/>
  </p:clrMapOvr>
  <p:transition>
    <p:split orient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205027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B6BB5E-ECD8-41CB-BA73-CEADED411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27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1D3461-F471-444E-80FB-0E33155A4E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4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DC3AC2-57D2-4FB8-8050-57359B9A7F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5123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FCCA0-CB11-41B3-B3B5-F9C47FC267B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C768B-6AF5-4AE7-AEA4-B2BA1BC6CF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1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58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4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6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23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7.xml"/><Relationship Id="rId1" Type="http://schemas.openxmlformats.org/officeDocument/2006/relationships/audio" Target="file:///E:\NHAC\nhac%20thieu%20nhi\%5b%20Neverending%20Dream.wma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4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8.xml"/><Relationship Id="rId1" Type="http://schemas.openxmlformats.org/officeDocument/2006/relationships/audio" Target="file:///E:\NHAC\nhac%20thieu%20nhi\%5b%20Neverending%20Dream.wma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89.xml"/><Relationship Id="rId1" Type="http://schemas.openxmlformats.org/officeDocument/2006/relationships/audio" Target="file:///E:\NHAC\nhac%20thieu%20nhi\%5b%20Neverending%20Dream.wma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4.xml"/><Relationship Id="rId1" Type="http://schemas.openxmlformats.org/officeDocument/2006/relationships/audio" Target="file:///E:\NHAC\nhac%20thieu%20nhi\%5b%20Neverending%20Dream.wma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4.xml"/><Relationship Id="rId1" Type="http://schemas.openxmlformats.org/officeDocument/2006/relationships/audio" Target="file:///E:\NHAC\nhac%20thieu%20nhi\%5b%20Neverending%20Dream.wma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25.gif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1.png"/><Relationship Id="rId4" Type="http://schemas.openxmlformats.org/officeDocument/2006/relationships/image" Target="../media/image26.gif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45"/>
            <a:ext cx="9448800" cy="696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667000" y="1647170"/>
            <a:ext cx="4343400" cy="105663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smtClean="0">
                <a:solidFill>
                  <a:srgbClr val="FF0000"/>
                </a:solidFill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sz="3200" b="1" kern="10" dirty="0" smtClean="0">
                <a:solidFill>
                  <a:srgbClr val="FF0000"/>
                </a:solidFill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pic>
        <p:nvPicPr>
          <p:cNvPr id="3079" name="Picture 7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21920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12954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903288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95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92688"/>
            <a:ext cx="1752600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2861165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Đề tài: Dạy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bài thơ: “Làm bác sĩ”</a:t>
            </a: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abia" pitchFamily="2" charset="-93"/>
                <a:cs typeface="Times New Roman" panose="02020603050405020304" pitchFamily="18" charset="0"/>
              </a:rPr>
              <a:t>Chủ đề: Ngành nghề</a:t>
            </a:r>
            <a:endParaRPr lang="vi-VN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abia" pitchFamily="2" charset="-93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4213943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tuổi: 4-5 tuổi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 Thị Ngọc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111250"/>
            <a:ext cx="452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Lê Lợi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8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5532" r="19468" b="12500"/>
          <a:stretch/>
        </p:blipFill>
        <p:spPr bwMode="auto">
          <a:xfrm>
            <a:off x="0" y="0"/>
            <a:ext cx="91377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5405" r="19465" b="12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1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/>
        </p:blipFill>
        <p:spPr bwMode="auto">
          <a:xfrm>
            <a:off x="0" y="0"/>
            <a:ext cx="9144000" cy="6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44" b="46667" l="31875" r="69375">
                        <a14:foregroundMark x1="45208" y1="25833" x2="45208" y2="25833"/>
                        <a14:foregroundMark x1="42708" y1="25000" x2="42708" y2="25000"/>
                        <a14:foregroundMark x1="36250" y1="27778" x2="36250" y2="27778"/>
                        <a14:foregroundMark x1="44167" y1="25833" x2="44167" y2="25833"/>
                        <a14:foregroundMark x1="41875" y1="27500" x2="41875" y2="27500"/>
                        <a14:foregroundMark x1="44167" y1="28611" x2="44167" y2="28611"/>
                        <a14:foregroundMark x1="45208" y1="29167" x2="45208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14422" r="34769" b="53043"/>
          <a:stretch/>
        </p:blipFill>
        <p:spPr bwMode="auto">
          <a:xfrm>
            <a:off x="3048000" y="76200"/>
            <a:ext cx="3387777" cy="21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4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vi-VN" alt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thoại, giảng giải, trích dẫn:</a:t>
            </a:r>
            <a:endParaRPr lang="en-US" altLang="en-US" sz="7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vi-VN" altLang="en-US" smtClean="0"/>
              <a:t>  </a:t>
            </a:r>
            <a:endParaRPr lang="en-US" altLang="en-US" smtClean="0"/>
          </a:p>
        </p:txBody>
      </p:sp>
      <p:pic>
        <p:nvPicPr>
          <p:cNvPr id="20484" name="Picture 5" descr="TuLips 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904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8" name="Picture 4" descr="49c6e7f4_1%20-%20spring_resiz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TuLips 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00013" y="1355725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vi-V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vừa đọc bài thơ gì?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ai sáng tác?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44" name="[ Neverending Drea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02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350838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-85847" y="830996"/>
            <a:ext cx="9229847" cy="602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-51123"/>
            <a:ext cx="7086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629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 flipH="1" flipV="1">
            <a:off x="1752600" y="4267200"/>
            <a:ext cx="76200" cy="76200"/>
          </a:xfrm>
        </p:spPr>
        <p:txBody>
          <a:bodyPr/>
          <a:lstStyle/>
          <a:p>
            <a:pPr eaLnBrk="1" hangingPunct="1"/>
            <a:endParaRPr lang="en-US" altLang="en-US" sz="7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vi-VN" altLang="en-US" dirty="0" smtClean="0"/>
              <a:t>  </a:t>
            </a:r>
            <a:endParaRPr lang="en-US" altLang="en-US" dirty="0" smtClean="0"/>
          </a:p>
        </p:txBody>
      </p:sp>
      <p:pic>
        <p:nvPicPr>
          <p:cNvPr id="20484" name="Picture 5" descr="TuLips 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" y="76200"/>
            <a:ext cx="3471654" cy="2819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90488" y="3429000"/>
            <a:ext cx="3457367" cy="2971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3623917" y="3429000"/>
            <a:ext cx="5520083" cy="343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-914400" y="-1066800"/>
            <a:ext cx="10058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410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0" y="56636"/>
            <a:ext cx="9144000" cy="68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4343400" y="228600"/>
            <a:ext cx="88392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7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3333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V6T\Desktop\HÌNH NỀN MỚI TẢI\416_5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7696200" cy="3048000"/>
          </a:xfrm>
        </p:spPr>
        <p:txBody>
          <a:bodyPr/>
          <a:lstStyle/>
          <a:p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6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Nơi giữ chỗ cho Nội dung 5"/>
          <p:cNvSpPr>
            <a:spLocks noGrp="1"/>
          </p:cNvSpPr>
          <p:nvPr>
            <p:ph idx="1"/>
          </p:nvPr>
        </p:nvSpPr>
        <p:spPr>
          <a:xfrm>
            <a:off x="1600200" y="1409700"/>
            <a:ext cx="7337474" cy="4038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684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2" name="Picture 4" descr="49c6e7f4_1%20-%20spring_resiz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TuLips 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52400" y="160020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đoán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44" name="[ Neverending Drea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560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-85847" y="0"/>
            <a:ext cx="92298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9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Picture 4" descr="49c6e7f4_1%20-%20spring_resiz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TuLips 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371600" y="1600200"/>
            <a:ext cx="6858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lang="en-US" altLang="en-US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4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444" name="[ Neverending Drea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9052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  <p:bldLst>
      <p:bldP spid="163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9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V6T\Desktop\HÌNH NỀN MỚI TẢI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829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5943600" cy="1447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5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Picture 4" descr="49c6e7f4_1%20-%20spring_resiz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TuLips 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362199" y="1600200"/>
            <a:ext cx="464820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44" name="[ Neverending Drea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27357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/>
        </p:blipFill>
        <p:spPr bwMode="auto">
          <a:xfrm>
            <a:off x="0" y="0"/>
            <a:ext cx="9144000" cy="6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4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vi-VN" altLang="en-US" smtClean="0"/>
              <a:t>  </a:t>
            </a:r>
            <a:endParaRPr lang="en-US" altLang="en-US" smtClean="0"/>
          </a:p>
        </p:txBody>
      </p:sp>
      <p:pic>
        <p:nvPicPr>
          <p:cNvPr id="20484" name="Picture 5" descr="TuLips 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984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6539" r="25583" b="11683"/>
          <a:stretch/>
        </p:blipFill>
        <p:spPr bwMode="auto">
          <a:xfrm>
            <a:off x="0" y="-51286"/>
            <a:ext cx="9144000" cy="690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9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0" name="Picture 4" descr="49c6e7f4_1%20-%20spring_resiz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TuLips 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4613" y="914400"/>
            <a:ext cx="8688387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Ổn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đoán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giỏi, trả lời hay?</a:t>
            </a:r>
            <a:endParaRPr kumimoji="0" lang="en-US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44" name="[ Neverending Drea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76961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Káº¿t quáº£ hÃ¬nh áº£nh cho hÃ¬nh áº£nh khung viá»n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01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unched Tape 1"/>
          <p:cNvSpPr/>
          <p:nvPr/>
        </p:nvSpPr>
        <p:spPr>
          <a:xfrm>
            <a:off x="1752600" y="1981200"/>
            <a:ext cx="5715000" cy="2447925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vi-VN" alt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 trẻ: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uống đầy đủ để không bị ốm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25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DV6T\Desktop\HÌNH NỀN MỚI TẢI\416_5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7696200" cy="1828800"/>
          </a:xfrm>
        </p:spPr>
        <p:txBody>
          <a:bodyPr/>
          <a:lstStyle/>
          <a:p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4: Bé yêu thơ:</a:t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đọc lại bài thơ 1 lần</a:t>
            </a:r>
            <a:endParaRPr lang="en-US" altLang="en-US" sz="4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Nơi giữ chỗ cho Nội dung 5"/>
          <p:cNvSpPr>
            <a:spLocks noGrp="1"/>
          </p:cNvSpPr>
          <p:nvPr>
            <p:ph idx="1"/>
          </p:nvPr>
        </p:nvSpPr>
        <p:spPr>
          <a:xfrm>
            <a:off x="1600200" y="1600200"/>
            <a:ext cx="7315200" cy="4038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844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2800" y="1524000"/>
            <a:ext cx="2971800" cy="1257300"/>
            <a:chOff x="1992" y="960"/>
            <a:chExt cx="1200" cy="600"/>
          </a:xfrm>
        </p:grpSpPr>
        <p:pic>
          <p:nvPicPr>
            <p:cNvPr id="35864" name="Picture 3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5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6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8167688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9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THÚC TIẾT HỌC</a:t>
            </a:r>
          </a:p>
        </p:txBody>
      </p:sp>
      <p:pic>
        <p:nvPicPr>
          <p:cNvPr id="23559" name="Picture 7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7642225" y="4821238"/>
            <a:ext cx="111283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578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5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6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17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8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9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7" name="Group 20"/>
          <p:cNvGrpSpPr>
            <a:grpSpLocks/>
          </p:cNvGrpSpPr>
          <p:nvPr/>
        </p:nvGrpSpPr>
        <p:grpSpPr bwMode="auto">
          <a:xfrm>
            <a:off x="-152400" y="0"/>
            <a:ext cx="9296400" cy="6858000"/>
            <a:chOff x="-96" y="0"/>
            <a:chExt cx="5856" cy="4320"/>
          </a:xfrm>
        </p:grpSpPr>
        <p:pic>
          <p:nvPicPr>
            <p:cNvPr id="35860" name="Picture 21" descr="heartandleafba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"/>
              <a:ext cx="336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1" name="Picture 22" descr="heartandleafba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92"/>
              <a:ext cx="336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2" name="Picture 23" descr="heartandleafba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0"/>
              <a:ext cx="58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3" name="Picture 24" descr="heartandleafba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15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631825" y="5202238"/>
            <a:ext cx="111283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786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35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4" descr="49c6e7f4_1%20-%20spring_resiz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TuLips 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52400" y="914400"/>
            <a:ext cx="8991600" cy="31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endParaRPr kumimoji="0" lang="en-US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431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V6T\Desktop\HÌNH NỀN MỚI TẢI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829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6934200" cy="1447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 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bài thơ lần 1: </a:t>
            </a:r>
            <a:b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hợp cử chỉ, điệu bộ</a:t>
            </a:r>
            <a:endParaRPr lang="en-US" sz="6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ề 4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6934200" cy="1447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6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V6T\Desktop\HÌNH NỀN MỚI TẢI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829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ctrTitle"/>
          </p:nvPr>
        </p:nvSpPr>
        <p:spPr>
          <a:xfrm>
            <a:off x="1752600" y="2286000"/>
            <a:ext cx="7162800" cy="1828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 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thơ lần 2: Kết hợp tranh minh họa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7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0" y="56636"/>
            <a:ext cx="9144000" cy="68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4343400" y="228600"/>
            <a:ext cx="88392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3333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-85847" y="0"/>
            <a:ext cx="92298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NI-Times"/>
        <a:ea typeface=""/>
        <a:cs typeface="Arial"/>
      </a:majorFont>
      <a:minorFont>
        <a:latin typeface="VNI-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174</Words>
  <Application>Microsoft Office PowerPoint</Application>
  <PresentationFormat>On-screen Show (4:3)</PresentationFormat>
  <Paragraphs>36</Paragraphs>
  <Slides>32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Arabia</vt:lpstr>
      <vt:lpstr>Arial</vt:lpstr>
      <vt:lpstr>Calibri</vt:lpstr>
      <vt:lpstr>Times New Roman</vt:lpstr>
      <vt:lpstr>VNI-Times</vt:lpstr>
      <vt:lpstr>Default Design</vt:lpstr>
      <vt:lpstr>1_Default Design</vt:lpstr>
      <vt:lpstr>1_Chủ đề của Office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10_Default Design</vt:lpstr>
      <vt:lpstr>11_Default Design</vt:lpstr>
      <vt:lpstr>PowerPoint Presentation</vt:lpstr>
      <vt:lpstr>Chương trình:  Bé yêu thơ</vt:lpstr>
      <vt:lpstr>PowerPoint Presentation</vt:lpstr>
      <vt:lpstr>PowerPoint Presentation</vt:lpstr>
      <vt:lpstr> - Cô đọc bài thơ lần 1:  Kết hợp cử chỉ, điệu bộ</vt:lpstr>
      <vt:lpstr> </vt:lpstr>
      <vt:lpstr> - Cô đọc thơ lần 2: Kết hợp tranh minh họa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thoại, giảng giải, trích dẫn: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Mẹ sẽ như thế nào khi bị tiêm?</vt:lpstr>
      <vt:lpstr>PowerPoint Presentation</vt:lpstr>
      <vt:lpstr>PowerPoint Presentation</vt:lpstr>
      <vt:lpstr>PowerPoint Presentation</vt:lpstr>
      <vt:lpstr>Bác sĩ đã trả lời  như thế nào?</vt:lpstr>
      <vt:lpstr>PowerPoint Presentation</vt:lpstr>
      <vt:lpstr>PowerPoint Presentation</vt:lpstr>
      <vt:lpstr>Phần 4: Bé yêu thơ: Cả lớp đọc lại bài thơ 1 lần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MyPC</cp:lastModifiedBy>
  <cp:revision>48</cp:revision>
  <dcterms:created xsi:type="dcterms:W3CDTF">2008-12-13T23:59:25Z</dcterms:created>
  <dcterms:modified xsi:type="dcterms:W3CDTF">2023-09-20T08:42:10Z</dcterms:modified>
</cp:coreProperties>
</file>