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9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64" r:id="rId12"/>
    <p:sldId id="274" r:id="rId13"/>
    <p:sldId id="265" r:id="rId14"/>
    <p:sldId id="280" r:id="rId15"/>
    <p:sldId id="270" r:id="rId16"/>
    <p:sldId id="267" r:id="rId17"/>
    <p:sldId id="281" r:id="rId18"/>
    <p:sldId id="269" r:id="rId19"/>
    <p:sldId id="268" r:id="rId20"/>
    <p:sldId id="282" r:id="rId21"/>
    <p:sldId id="275" r:id="rId22"/>
    <p:sldId id="276" r:id="rId23"/>
    <p:sldId id="283" r:id="rId24"/>
    <p:sldId id="278" r:id="rId25"/>
    <p:sldId id="277" r:id="rId26"/>
    <p:sldId id="284" r:id="rId27"/>
    <p:sldId id="285" r:id="rId28"/>
    <p:sldId id="286" r:id="rId29"/>
    <p:sldId id="28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7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0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07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8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9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07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5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1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1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6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40C5-EA31-45BF-AF87-71F09FD151E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10F0-378C-4F2F-87D9-CD3B1E5A4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6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hi&#7871;t%20k&#7871;%20ch&#432;a%20c&#243;%20t&#234;n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Colorful Playful World Children’s Day Instagram P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4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748145" y="1932710"/>
            <a:ext cx="7595755" cy="1446550"/>
            <a:chOff x="228772" y="1760193"/>
            <a:chExt cx="8717913" cy="1220474"/>
          </a:xfrm>
        </p:grpSpPr>
        <p:sp>
          <p:nvSpPr>
            <p:cNvPr id="4" name="Rectangle 3"/>
            <p:cNvSpPr/>
            <p:nvPr/>
          </p:nvSpPr>
          <p:spPr>
            <a:xfrm>
              <a:off x="1293410" y="2112823"/>
              <a:ext cx="856076" cy="60275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8772" y="2080306"/>
              <a:ext cx="924904" cy="6677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01882" y="2080307"/>
              <a:ext cx="1024760" cy="624426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50930" y="2163922"/>
              <a:ext cx="1154843" cy="500552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30060" y="2039908"/>
              <a:ext cx="938029" cy="67566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80188" y="2034485"/>
              <a:ext cx="1266497" cy="579380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740978" y="2039907"/>
              <a:ext cx="756463" cy="579380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9773" y="1760193"/>
              <a:ext cx="747652" cy="122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500" b="1" dirty="0" smtClean="0">
                  <a:latin typeface=".VnAvant" panose="020B7200000000000000" pitchFamily="34" charset="0"/>
                </a:rPr>
                <a:t>?</a:t>
              </a:r>
              <a:endParaRPr lang="en-US" sz="85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47008" y="521627"/>
            <a:ext cx="7428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</a:rPr>
              <a:t>Hãy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quan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sát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quy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tắc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sắp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xếp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phát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hiện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hình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thiếu</a:t>
            </a:r>
            <a:r>
              <a:rPr lang="en-US" sz="3600" dirty="0" smtClean="0">
                <a:solidFill>
                  <a:schemeClr val="bg1"/>
                </a:solidFill>
              </a:rPr>
              <a:t> ở </a:t>
            </a:r>
            <a:r>
              <a:rPr lang="en-US" sz="3600" dirty="0" err="1" smtClean="0">
                <a:solidFill>
                  <a:schemeClr val="bg1"/>
                </a:solidFill>
              </a:rPr>
              <a:t>dấu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135" y="2254829"/>
            <a:ext cx="786791" cy="73403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25/75/a8/2575a87e247c66610e73cb6746e724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4" t="8411" r="9182" b="8830"/>
          <a:stretch/>
        </p:blipFill>
        <p:spPr bwMode="auto">
          <a:xfrm>
            <a:off x="420415" y="503183"/>
            <a:ext cx="3279226" cy="24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4241" y="178781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Biển nào cấm đi ngược chiều</a:t>
            </a:r>
            <a:endParaRPr lang="en-US" dirty="0"/>
          </a:p>
        </p:txBody>
      </p:sp>
      <p:pic>
        <p:nvPicPr>
          <p:cNvPr id="1028" name="Picture 4" descr="https://i.pinimg.com/564x/21/43/84/21438404cd2d71f75223ece55886f5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314" y="488372"/>
            <a:ext cx="3174603" cy="2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ục này có hình ảnh của: Slippery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480" y="2229440"/>
            <a:ext cx="2738047" cy="20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0728" y="4282976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0688" y="2853558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solidFill>
                  <a:schemeClr val="tx1"/>
                </a:solidFill>
              </a:rPr>
              <a:t>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9104" y="3013255"/>
            <a:ext cx="861848" cy="599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solidFill>
                  <a:schemeClr val="tx1"/>
                </a:solidFill>
              </a:rPr>
              <a:t>1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8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25/75/a8/2575a87e247c66610e73cb6746e724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4" t="8411" r="9182" b="8830"/>
          <a:stretch/>
        </p:blipFill>
        <p:spPr bwMode="auto">
          <a:xfrm>
            <a:off x="4534558" y="675070"/>
            <a:ext cx="3279226" cy="24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9839" y="3313300"/>
            <a:ext cx="1385886" cy="12346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 dirty="0" smtClean="0">
                <a:solidFill>
                  <a:schemeClr val="tx1"/>
                </a:solidFill>
              </a:rPr>
              <a:t>1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40" y="178782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44517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a1/2c/1d/a12c1dc49acbe7fced20b043bee2d1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63" y="520967"/>
            <a:ext cx="2969470" cy="21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3d/80/3b/3d803b8064f23d35d80fa25fd2fd892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7" r="12939"/>
          <a:stretch/>
        </p:blipFill>
        <p:spPr bwMode="auto">
          <a:xfrm>
            <a:off x="5806745" y="496122"/>
            <a:ext cx="3091018" cy="19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01/7b/55/017b5534ec9b4aaec08a5add2ff1be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602" y="2988718"/>
            <a:ext cx="2807454" cy="21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7183" y="2711896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solidFill>
                  <a:schemeClr val="tx1"/>
                </a:solidFill>
              </a:rPr>
              <a:t>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479" y="2495116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2034" y="2397510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9558" y="219122"/>
            <a:ext cx="3523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000" dirty="0" smtClean="0">
                <a:solidFill>
                  <a:prstClr val="black"/>
                </a:solidFill>
              </a:rPr>
              <a:t>Biển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báo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có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trẻ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em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biển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nào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63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3d/80/3b/3d803b8064f23d35d80fa25fd2fd892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7" r="12939"/>
          <a:stretch/>
        </p:blipFill>
        <p:spPr bwMode="auto">
          <a:xfrm>
            <a:off x="4606047" y="1040032"/>
            <a:ext cx="3715628" cy="24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20087" y="3535640"/>
            <a:ext cx="887551" cy="57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40" y="178782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70745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6" y="178781"/>
            <a:ext cx="7786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bức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vi </a:t>
            </a:r>
            <a:r>
              <a:rPr lang="en-US" sz="4000" dirty="0" err="1" smtClean="0"/>
              <a:t>sai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8880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564x/33/27/3c/33273c413736fa3b23deb7ac751f59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3" y="97865"/>
            <a:ext cx="4209097" cy="233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91533" y="1624844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5312" t="2725" r="4209" b="5361"/>
          <a:stretch/>
        </p:blipFill>
        <p:spPr bwMode="auto">
          <a:xfrm>
            <a:off x="4664393" y="56315"/>
            <a:ext cx="4222433" cy="2363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06372" y="157793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2565" t="2776" r="5877" b="5859"/>
          <a:stretch/>
        </p:blipFill>
        <p:spPr bwMode="auto">
          <a:xfrm>
            <a:off x="191453" y="2648665"/>
            <a:ext cx="4227195" cy="2332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3122" y="2693669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1677" t="2288" r="3800" b="5957"/>
          <a:stretch/>
        </p:blipFill>
        <p:spPr bwMode="auto">
          <a:xfrm>
            <a:off x="4542631" y="2623422"/>
            <a:ext cx="4465955" cy="238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2896" y="4172428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1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564x/33/27/3c/33273c413736fa3b23deb7ac751f59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3" y="97865"/>
            <a:ext cx="4209097" cy="233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5312" t="2725" r="4209" b="5361"/>
          <a:stretch/>
        </p:blipFill>
        <p:spPr bwMode="auto">
          <a:xfrm>
            <a:off x="4664393" y="56315"/>
            <a:ext cx="4222433" cy="2363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1677" t="2288" r="3800" b="5957"/>
          <a:stretch/>
        </p:blipFill>
        <p:spPr bwMode="auto">
          <a:xfrm>
            <a:off x="4542631" y="2623422"/>
            <a:ext cx="4465955" cy="238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1533" y="1624844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6372" y="157793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2896" y="4172428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453" y="2968273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51485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9" y="178781"/>
            <a:ext cx="837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bức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vi </a:t>
            </a:r>
            <a:r>
              <a:rPr lang="en-US" sz="4000" dirty="0" err="1" smtClean="0"/>
              <a:t>đúng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3053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628" t="2361" r="5945" b="5532"/>
          <a:stretch/>
        </p:blipFill>
        <p:spPr bwMode="auto">
          <a:xfrm>
            <a:off x="238442" y="135731"/>
            <a:ext cx="3995112" cy="240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5961" y="1704731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10" t="2113" r="5393" b="5305"/>
          <a:stretch/>
        </p:blipFill>
        <p:spPr bwMode="auto">
          <a:xfrm>
            <a:off x="267341" y="2658427"/>
            <a:ext cx="3909060" cy="2483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01345" y="430101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2492" t="2686" r="5116" b="5555"/>
          <a:stretch/>
        </p:blipFill>
        <p:spPr bwMode="auto">
          <a:xfrm>
            <a:off x="4663122" y="2636993"/>
            <a:ext cx="4137978" cy="2474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26047" y="430101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i.pinimg.com/564x/b3/bc/5a/b3bc5ab5a8eab6f141a9f58b6634af6a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25" t="3252" b="15486"/>
          <a:stretch/>
        </p:blipFill>
        <p:spPr bwMode="auto">
          <a:xfrm>
            <a:off x="4663122" y="135732"/>
            <a:ext cx="4137978" cy="2353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49237" y="1694015"/>
            <a:ext cx="942979" cy="79557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76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1272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10" t="2113" r="5393" b="5305"/>
          <a:stretch/>
        </p:blipFill>
        <p:spPr bwMode="auto">
          <a:xfrm>
            <a:off x="267341" y="2658427"/>
            <a:ext cx="3909060" cy="2483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2492" t="2686" r="5116" b="5555"/>
          <a:stretch/>
        </p:blipFill>
        <p:spPr bwMode="auto">
          <a:xfrm>
            <a:off x="4663122" y="2636993"/>
            <a:ext cx="4137978" cy="2474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1345" y="430101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047" y="4301015"/>
            <a:ext cx="980440" cy="78486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340" y="178782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09365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4" y="178781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bức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vi </a:t>
            </a:r>
            <a:r>
              <a:rPr lang="en-US" sz="4000" dirty="0" err="1" smtClean="0"/>
              <a:t>đúng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4817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55"/>
          <a:stretch/>
        </p:blipFill>
        <p:spPr>
          <a:xfrm flipH="1">
            <a:off x="347386" y="160735"/>
            <a:ext cx="3760629" cy="2572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115" r="1113" b="18996"/>
          <a:stretch/>
        </p:blipFill>
        <p:spPr>
          <a:xfrm>
            <a:off x="4718644" y="160735"/>
            <a:ext cx="3658101" cy="236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750" y="2613790"/>
            <a:ext cx="3978865" cy="2529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1779" y="209972"/>
            <a:ext cx="676457" cy="63348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9658" y="2645320"/>
            <a:ext cx="789917" cy="660791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5690" y="162677"/>
            <a:ext cx="861054" cy="59875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42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115" r="1113" b="18996"/>
          <a:stretch/>
        </p:blipFill>
        <p:spPr>
          <a:xfrm>
            <a:off x="2133098" y="1340073"/>
            <a:ext cx="4745974" cy="3074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18018" y="1355842"/>
            <a:ext cx="861054" cy="59875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6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032" y="111011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85838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26" y="178781"/>
            <a:ext cx="7786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bức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vi </a:t>
            </a:r>
            <a:r>
              <a:rPr lang="en-US" sz="4000" dirty="0" err="1" smtClean="0"/>
              <a:t>sai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288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49" t="2758" r="29059" b="50436"/>
          <a:stretch/>
        </p:blipFill>
        <p:spPr>
          <a:xfrm>
            <a:off x="218775" y="254915"/>
            <a:ext cx="4147484" cy="2719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22" t="49867" r="5740" b="2700"/>
          <a:stretch/>
        </p:blipFill>
        <p:spPr>
          <a:xfrm>
            <a:off x="4957764" y="258080"/>
            <a:ext cx="4043363" cy="2715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541" t="49409" r="7702" b="2638"/>
          <a:stretch/>
        </p:blipFill>
        <p:spPr>
          <a:xfrm>
            <a:off x="2733402" y="2722434"/>
            <a:ext cx="3857218" cy="2421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18776" y="2722433"/>
            <a:ext cx="1082175" cy="78224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30376" y="2722433"/>
            <a:ext cx="1170750" cy="803059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391" y="4075918"/>
            <a:ext cx="1158106" cy="85327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36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41" t="49409" r="7702" b="2638"/>
          <a:stretch/>
        </p:blipFill>
        <p:spPr>
          <a:xfrm>
            <a:off x="3574230" y="555333"/>
            <a:ext cx="5433136" cy="3410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6799784" y="3965559"/>
            <a:ext cx="1158106" cy="85327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032" y="111011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2188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46" y="1235366"/>
            <a:ext cx="3565087" cy="266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quả cam vàng tươi ngon -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812" y="1171361"/>
            <a:ext cx="3810000" cy="272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80203" y="3951788"/>
            <a:ext cx="1082175" cy="78224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2500" y="3928140"/>
            <a:ext cx="1170750" cy="803059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394" y="244366"/>
            <a:ext cx="8744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.VnAvant" panose="020B7200000000000000" pitchFamily="34" charset="0"/>
              </a:rPr>
              <a:t>Apple</a:t>
            </a:r>
            <a:r>
              <a:rPr lang="en-US" sz="3200" dirty="0" smtClean="0">
                <a:latin typeface=".VnAvant" panose="020B7200000000000000" pitchFamily="34" charset="0"/>
              </a:rPr>
              <a:t> lµ </a:t>
            </a:r>
            <a:r>
              <a:rPr lang="en-US" sz="3200" dirty="0" err="1" smtClean="0">
                <a:latin typeface=".VnAvant" panose="020B7200000000000000" pitchFamily="34" charset="0"/>
              </a:rPr>
              <a:t>tõ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tªn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qu</a:t>
            </a:r>
            <a:r>
              <a:rPr lang="en-US" sz="3200" dirty="0" smtClean="0"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sau</a:t>
            </a:r>
            <a:r>
              <a:rPr lang="en-US" sz="3200" dirty="0" smtClean="0">
                <a:latin typeface=".VnAvant" panose="020B7200000000000000" pitchFamily="34" charset="0"/>
              </a:rPr>
              <a:t> ®©y?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14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40" y="178782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/>
              <a:t>Đáp</a:t>
            </a:r>
            <a:r>
              <a:rPr lang="en-US" sz="8000" dirty="0" smtClean="0"/>
              <a:t> </a:t>
            </a:r>
            <a:r>
              <a:rPr lang="en-US" sz="8000" dirty="0" err="1" smtClean="0"/>
              <a:t>án</a:t>
            </a:r>
            <a:endParaRPr lang="en-US" sz="8000" dirty="0"/>
          </a:p>
        </p:txBody>
      </p:sp>
      <p:pic>
        <p:nvPicPr>
          <p:cNvPr id="3" name="Picture 2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132" y="1401413"/>
            <a:ext cx="3565087" cy="266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33587" y="4134291"/>
            <a:ext cx="1082175" cy="78224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2132" y="408834"/>
            <a:ext cx="4248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.VnAvant" panose="020B7200000000000000" pitchFamily="34" charset="0"/>
              </a:rPr>
              <a:t>apple</a:t>
            </a:r>
            <a:endParaRPr lang="en-US" sz="8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8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90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6209" t="37810" r="24938" b="13155"/>
          <a:stretch/>
        </p:blipFill>
        <p:spPr bwMode="auto">
          <a:xfrm>
            <a:off x="1" y="0"/>
            <a:ext cx="8950037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7517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163783" y="1215735"/>
            <a:ext cx="6691745" cy="2379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 về chữ cái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thường em đọc là u</a:t>
            </a:r>
            <a:endParaRPr lang="en-US" sz="28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u quay ngược em ra chữ gì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dministrator\Desktop\n.png"/>
          <p:cNvPicPr>
            <a:picLocks noChangeAspect="1" noChangeArrowheads="1"/>
          </p:cNvPicPr>
          <p:nvPr/>
        </p:nvPicPr>
        <p:blipFill>
          <a:blip r:embed="rId3"/>
          <a:srcRect l="33499" t="45986" r="35741" b="14622"/>
          <a:stretch>
            <a:fillRect/>
          </a:stretch>
        </p:blipFill>
        <p:spPr bwMode="auto">
          <a:xfrm>
            <a:off x="3117273" y="1184564"/>
            <a:ext cx="2369127" cy="263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163783" y="1215736"/>
            <a:ext cx="6691745" cy="1963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Nét tròn em đọc chữ o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 đi một nửa sẽ cho chữ gì?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Administrator\Desktop\c.png"/>
          <p:cNvPicPr>
            <a:picLocks noChangeAspect="1" noChangeArrowheads="1"/>
          </p:cNvPicPr>
          <p:nvPr/>
        </p:nvPicPr>
        <p:blipFill>
          <a:blip r:embed="rId3"/>
          <a:srcRect l="33950" t="46923" r="36742" b="13740"/>
          <a:stretch>
            <a:fillRect/>
          </a:stretch>
        </p:blipFill>
        <p:spPr bwMode="auto">
          <a:xfrm>
            <a:off x="2919846" y="1035629"/>
            <a:ext cx="2608117" cy="304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918970" y="779318"/>
            <a:ext cx="7206720" cy="2954134"/>
            <a:chOff x="887798" y="769177"/>
            <a:chExt cx="8011812" cy="3234439"/>
          </a:xfrm>
        </p:grpSpPr>
        <p:pic>
          <p:nvPicPr>
            <p:cNvPr id="4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887798" y="886496"/>
              <a:ext cx="1781831" cy="142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2806099" y="838322"/>
              <a:ext cx="1902536" cy="151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4845106" y="838321"/>
              <a:ext cx="1844566" cy="1472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953160" y="2586636"/>
              <a:ext cx="1679031" cy="134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3060281" y="2438765"/>
              <a:ext cx="1866671" cy="148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6826144" y="769177"/>
              <a:ext cx="1928811" cy="153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ướng dẫn cách vẽ quả táo đơn giản với 7 bước ai cũng thực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528" t="6786" r="18222" b="9353"/>
            <a:stretch/>
          </p:blipFill>
          <p:spPr bwMode="auto">
            <a:xfrm>
              <a:off x="5132434" y="2511750"/>
              <a:ext cx="1866671" cy="148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072" y="2513015"/>
              <a:ext cx="1865538" cy="14906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230" t="31463" r="32595" b="22888"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Administrator\Desktop\8m.png"/>
          <p:cNvPicPr>
            <a:picLocks noChangeAspect="1" noChangeArrowheads="1"/>
          </p:cNvPicPr>
          <p:nvPr/>
        </p:nvPicPr>
        <p:blipFill>
          <a:blip r:embed="rId3"/>
          <a:srcRect l="35327" t="34881" r="35758" b="14811"/>
          <a:stretch>
            <a:fillRect/>
          </a:stretch>
        </p:blipFill>
        <p:spPr bwMode="auto">
          <a:xfrm>
            <a:off x="3241963" y="849037"/>
            <a:ext cx="2119745" cy="321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165</Words>
  <Application>Microsoft Office PowerPoint</Application>
  <PresentationFormat>On-screen Show (16:9)</PresentationFormat>
  <Paragraphs>54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99</cp:revision>
  <cp:lastPrinted>2023-05-15T05:54:06Z</cp:lastPrinted>
  <dcterms:created xsi:type="dcterms:W3CDTF">2023-05-15T02:24:28Z</dcterms:created>
  <dcterms:modified xsi:type="dcterms:W3CDTF">2023-05-17T02:43:49Z</dcterms:modified>
</cp:coreProperties>
</file>