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4" r:id="rId2"/>
    <p:sldId id="330" r:id="rId3"/>
    <p:sldId id="266" r:id="rId4"/>
    <p:sldId id="318" r:id="rId5"/>
    <p:sldId id="276" r:id="rId6"/>
    <p:sldId id="277" r:id="rId7"/>
    <p:sldId id="325" r:id="rId8"/>
  </p:sldIdLst>
  <p:sldSz cx="17610138" cy="990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4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4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9817-2426-4C47-B4E2-42A21D40A6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9F29-AE02-4405-A394-35EF7EB85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6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microsoft.com/office/2007/relationships/hdphoto" Target="../media/hdphoto4.wdp"/><Relationship Id="rId2" Type="http://schemas.openxmlformats.org/officeDocument/2006/relationships/audio" Target="../media/media3.mp3"/><Relationship Id="rId16" Type="http://schemas.openxmlformats.org/officeDocument/2006/relationships/image" Target="../media/image11.png"/><Relationship Id="rId20" Type="http://schemas.openxmlformats.org/officeDocument/2006/relationships/image" Target="../media/image6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15.png"/><Relationship Id="rId19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media3.mp3"/><Relationship Id="rId16" Type="http://schemas.openxmlformats.org/officeDocument/2006/relationships/image" Target="../media/image26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7.wdp"/><Relationship Id="rId5" Type="http://schemas.openxmlformats.org/officeDocument/2006/relationships/audio" Target="../media/audio2.wav"/><Relationship Id="rId15" Type="http://schemas.microsoft.com/office/2007/relationships/hdphoto" Target="../media/hdphoto9.wdp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7610139" cy="990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4280" y="91716"/>
            <a:ext cx="63610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</a:t>
            </a:r>
            <a:endParaRPr 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60754" y="1292333"/>
            <a:ext cx="2271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" y="4841398"/>
            <a:ext cx="16992600" cy="15811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1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HOAN </a:t>
            </a:r>
          </a:p>
          <a:p>
            <a:pPr algn="ctr">
              <a:lnSpc>
                <a:spcPts val="15000"/>
              </a:lnSpc>
            </a:pPr>
            <a:r>
              <a:rPr lang="en-US" sz="11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KHỎE </a:t>
            </a:r>
            <a:r>
              <a:rPr lang="en-US" sz="11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11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vi-VN" sz="11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2358" y="5663040"/>
            <a:ext cx="10084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– 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6187" y="7128752"/>
            <a:ext cx="656141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vi-VN" sz="3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05990" y="74537"/>
            <a:ext cx="9997778" cy="9997778"/>
          </a:xfrm>
          <a:prstGeom prst="ellipse">
            <a:avLst/>
          </a:prstGeom>
          <a:solidFill>
            <a:srgbClr val="FF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1718" y="0"/>
            <a:ext cx="9997778" cy="9997778"/>
          </a:xfrm>
          <a:prstGeom prst="ellipse">
            <a:avLst/>
          </a:prstGeom>
          <a:solidFill>
            <a:schemeClr val="accent2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6251" r="50359" b="16034"/>
          <a:stretch/>
        </p:blipFill>
        <p:spPr>
          <a:xfrm>
            <a:off x="944622" y="1204608"/>
            <a:ext cx="5788875" cy="70828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78882" y="2137432"/>
            <a:ext cx="12497423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000" b="1" dirty="0" smtClean="0">
                <a:ln/>
                <a:solidFill>
                  <a:schemeClr val="accent4"/>
                </a:solidFill>
                <a:latin typeface="Cooper Black" panose="0208090404030B020404" pitchFamily="18" charset="0"/>
                <a:cs typeface="Courier New" panose="02070309020205020404" pitchFamily="49" charset="0"/>
              </a:rPr>
              <a:t>RUNG </a:t>
            </a:r>
          </a:p>
          <a:p>
            <a:pPr algn="ctr"/>
            <a:r>
              <a:rPr lang="en-US" sz="10000" b="1" dirty="0" smtClean="0">
                <a:ln/>
                <a:solidFill>
                  <a:schemeClr val="accent4"/>
                </a:solidFill>
                <a:latin typeface="Cooper Black" panose="0208090404030B020404" pitchFamily="18" charset="0"/>
                <a:cs typeface="Courier New" panose="02070309020205020404" pitchFamily="49" charset="0"/>
              </a:rPr>
              <a:t>CHUÔNG VÀNG</a:t>
            </a:r>
            <a:endParaRPr lang="en-US" sz="10000" b="1" dirty="0">
              <a:ln/>
              <a:solidFill>
                <a:schemeClr val="accent4"/>
              </a:solidFill>
              <a:latin typeface="Cooper Black" panose="0208090404030B020404" pitchFamily="18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9440" y="5836230"/>
            <a:ext cx="668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Sẵn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sàng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tỏa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sáng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9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91" b="9749"/>
          <a:stretch/>
        </p:blipFill>
        <p:spPr>
          <a:xfrm>
            <a:off x="8761787" y="8572494"/>
            <a:ext cx="5888308" cy="29123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9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91" b="9749"/>
          <a:stretch/>
        </p:blipFill>
        <p:spPr>
          <a:xfrm>
            <a:off x="13328040" y="7741497"/>
            <a:ext cx="5888308" cy="2912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9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91" b="9749"/>
          <a:stretch/>
        </p:blipFill>
        <p:spPr>
          <a:xfrm>
            <a:off x="-2343858" y="8364578"/>
            <a:ext cx="5888308" cy="29123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9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91" b="9749"/>
          <a:stretch/>
        </p:blipFill>
        <p:spPr>
          <a:xfrm>
            <a:off x="2462357" y="9383182"/>
            <a:ext cx="3088042" cy="1527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188">
            <a:off x="12249589" y="-450861"/>
            <a:ext cx="6452655" cy="3993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933">
            <a:off x="-15999" y="-198125"/>
            <a:ext cx="3292014" cy="27283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630">
            <a:off x="7403665" y="-740660"/>
            <a:ext cx="3292014" cy="2728354"/>
          </a:xfrm>
          <a:prstGeom prst="rect">
            <a:avLst/>
          </a:prstGeom>
        </p:spPr>
      </p:pic>
      <p:pic>
        <p:nvPicPr>
          <p:cNvPr id="2" name="Nhạc chào mừ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2711" y="8287467"/>
            <a:ext cx="1627992" cy="1627992"/>
          </a:xfrm>
          <a:prstGeom prst="rect">
            <a:avLst/>
          </a:prstGeom>
        </p:spPr>
      </p:pic>
      <p:pic>
        <p:nvPicPr>
          <p:cNvPr id="8" name="Nhạc đầu game show rung chuông vàng (128 kbps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538784" y="8274888"/>
            <a:ext cx="1410739" cy="1410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661" y="9476077"/>
            <a:ext cx="151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Đón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801877" y="9417233"/>
            <a:ext cx="151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6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2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7600"/>
            <a:ext cx="17610138" cy="1400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6251" r="50359" b="16034"/>
          <a:stretch/>
        </p:blipFill>
        <p:spPr>
          <a:xfrm>
            <a:off x="111884" y="-64978"/>
            <a:ext cx="1871138" cy="2289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3022" y="415743"/>
            <a:ext cx="15084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sau khi ăn bánh xong đã vứt vỏ bánh ra ngoài sân trường. Bé hãy cho biết hành vi này của bạn Nam là đúng hay sai?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63923" y="5457668"/>
            <a:ext cx="7863737" cy="2006645"/>
            <a:chOff x="1983022" y="4071876"/>
            <a:chExt cx="7863737" cy="2006645"/>
          </a:xfrm>
        </p:grpSpPr>
        <p:sp>
          <p:nvSpPr>
            <p:cNvPr id="10" name="Rounded Rectangle 9"/>
            <p:cNvSpPr/>
            <p:nvPr/>
          </p:nvSpPr>
          <p:spPr>
            <a:xfrm>
              <a:off x="3573062" y="4215114"/>
              <a:ext cx="6273697" cy="1588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Đúng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FF66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79520" y="7688347"/>
            <a:ext cx="7648815" cy="2006645"/>
            <a:chOff x="1983022" y="4071876"/>
            <a:chExt cx="7648815" cy="2006645"/>
          </a:xfrm>
        </p:grpSpPr>
        <p:sp>
          <p:nvSpPr>
            <p:cNvPr id="13" name="Rounded Rectangle 12"/>
            <p:cNvSpPr/>
            <p:nvPr/>
          </p:nvSpPr>
          <p:spPr>
            <a:xfrm>
              <a:off x="3573062" y="4244450"/>
              <a:ext cx="6058775" cy="158815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Sai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0070C0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61" y="1392660"/>
            <a:ext cx="6021153" cy="6021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577" y="3947875"/>
            <a:ext cx="6021153" cy="6021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611" y="8191500"/>
            <a:ext cx="1737121" cy="17371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6" y="8168879"/>
            <a:ext cx="1737121" cy="17371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300" y="6345777"/>
            <a:ext cx="3560223" cy="35602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11458" r="22737" b="8819"/>
          <a:stretch/>
        </p:blipFill>
        <p:spPr>
          <a:xfrm>
            <a:off x="13329920" y="5954618"/>
            <a:ext cx="2885440" cy="349418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3665672" y="7183592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0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665672" y="7183592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1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665672" y="7183592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2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665672" y="7183592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3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665672" y="7183592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4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665672" y="7183592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5</a:t>
            </a:r>
            <a:endParaRPr lang="en-US" sz="199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5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6556" r="27489" b="16171"/>
          <a:stretch/>
        </p:blipFill>
        <p:spPr>
          <a:xfrm rot="1923453">
            <a:off x="15120595" y="7983796"/>
            <a:ext cx="1874874" cy="1849764"/>
          </a:xfrm>
          <a:prstGeom prst="rect">
            <a:avLst/>
          </a:prstGeom>
        </p:spPr>
      </p:pic>
      <p:pic>
        <p:nvPicPr>
          <p:cNvPr id="1026" name="Picture 2" descr="Nói lời đáp cho lời đề nghị sau:- Cậu nên bỏ rác vào đúng nơi quy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2"/>
          <a:stretch/>
        </p:blipFill>
        <p:spPr bwMode="auto">
          <a:xfrm>
            <a:off x="4716751" y="1781824"/>
            <a:ext cx="5662842" cy="38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MẶT MẾU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02" y="7464313"/>
            <a:ext cx="2284496" cy="22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400" l="0" r="98879">
                        <a14:foregroundMark x1="83857" y1="93600" x2="91031" y2="55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26" y="5334251"/>
            <a:ext cx="2903716" cy="24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090058" y="88392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 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3198"/>
            <a:ext cx="17610138" cy="140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6251" r="50359" b="16034"/>
          <a:stretch/>
        </p:blipFill>
        <p:spPr>
          <a:xfrm>
            <a:off x="111884" y="-64978"/>
            <a:ext cx="1871138" cy="2289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9091" y="382609"/>
            <a:ext cx="12401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Khi ngồi trên xe máy, tham gia giao thông không cần đội mũ bảo hiểm đúng hay sai?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4" y="5906452"/>
            <a:ext cx="1198594" cy="1198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838" y="7853556"/>
            <a:ext cx="1198594" cy="119859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47900" y="7621632"/>
            <a:ext cx="6823940" cy="2006645"/>
            <a:chOff x="1983022" y="4071876"/>
            <a:chExt cx="6823940" cy="2006645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3573062" y="4215114"/>
              <a:ext cx="5233900" cy="1588159"/>
            </a:xfrm>
            <a:prstGeom prst="roundRect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FF66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1" y="7022335"/>
            <a:ext cx="1198594" cy="11985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6" y="8933154"/>
            <a:ext cx="1198594" cy="11985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34" y="1320796"/>
            <a:ext cx="763903" cy="7639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371" y="9284138"/>
            <a:ext cx="1198594" cy="11985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593" y="7022335"/>
            <a:ext cx="682008" cy="6820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4" y="2799184"/>
            <a:ext cx="825404" cy="82540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204632" y="7525806"/>
            <a:ext cx="6484332" cy="2006645"/>
            <a:chOff x="1983022" y="4071876"/>
            <a:chExt cx="6484332" cy="2006645"/>
          </a:xfrm>
        </p:grpSpPr>
        <p:sp>
          <p:nvSpPr>
            <p:cNvPr id="26" name="Rounded Rectangle 25"/>
            <p:cNvSpPr/>
            <p:nvPr/>
          </p:nvSpPr>
          <p:spPr>
            <a:xfrm>
              <a:off x="3573061" y="4244450"/>
              <a:ext cx="4894293" cy="158815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11458" r="22737" b="8819"/>
          <a:stretch/>
        </p:blipFill>
        <p:spPr>
          <a:xfrm>
            <a:off x="14779864" y="365487"/>
            <a:ext cx="1648755" cy="1996593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14975933" y="102996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</a:rPr>
              <a:t>0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975933" y="102996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1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975933" y="102996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2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975933" y="102996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3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4975933" y="102996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4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4975933" y="102996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5</a:t>
            </a:r>
            <a:endParaRPr lang="en-US" sz="13800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6556" r="27489" b="16171"/>
          <a:stretch/>
        </p:blipFill>
        <p:spPr>
          <a:xfrm rot="1923453">
            <a:off x="16076996" y="1183554"/>
            <a:ext cx="1269219" cy="1252220"/>
          </a:xfrm>
          <a:prstGeom prst="rect">
            <a:avLst/>
          </a:prstGeom>
        </p:spPr>
      </p:pic>
      <p:pic>
        <p:nvPicPr>
          <p:cNvPr id="2050" name="Picture 2" descr="Trường hợp chở người ngồi sau xe đạp điện không đội mũ bảo hiểm thì bị phạt  bao nhiêu tiền?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r="15861" b="13981"/>
          <a:stretch/>
        </p:blipFill>
        <p:spPr bwMode="auto">
          <a:xfrm>
            <a:off x="4958080" y="1907605"/>
            <a:ext cx="7121778" cy="49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49355" y="8166534"/>
            <a:ext cx="25961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500" dirty="0"/>
          </a:p>
        </p:txBody>
      </p:sp>
      <p:sp>
        <p:nvSpPr>
          <p:cNvPr id="51" name="Rectangle 50"/>
          <p:cNvSpPr/>
          <p:nvPr/>
        </p:nvSpPr>
        <p:spPr>
          <a:xfrm>
            <a:off x="14638386" y="8098910"/>
            <a:ext cx="25961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500" dirty="0"/>
          </a:p>
        </p:txBody>
      </p:sp>
      <p:pic>
        <p:nvPicPr>
          <p:cNvPr id="52" name="MẶT MẾU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590" y="7306353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MẶT CƯỜI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8400" l="0" r="98879">
                        <a14:foregroundMark x1="83857" y1="93600" x2="91031" y2="55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4" y="7442499"/>
            <a:ext cx="2903716" cy="24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95393" y="104687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 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7600"/>
            <a:ext cx="17610138" cy="1400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6251" r="50359" b="16034"/>
          <a:stretch/>
        </p:blipFill>
        <p:spPr>
          <a:xfrm>
            <a:off x="111884" y="-64978"/>
            <a:ext cx="1871138" cy="2289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9290" y="392664"/>
            <a:ext cx="1508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giông bão xảy ra, bạn Lan không chạy ra ngoài mà chỉ ở trong nhà, đúng hay sai?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97716" y="7524568"/>
            <a:ext cx="5661077" cy="2197859"/>
            <a:chOff x="1983022" y="6455907"/>
            <a:chExt cx="5661077" cy="2197859"/>
          </a:xfrm>
        </p:grpSpPr>
        <p:grpSp>
          <p:nvGrpSpPr>
            <p:cNvPr id="12" name="Group 11"/>
            <p:cNvGrpSpPr/>
            <p:nvPr/>
          </p:nvGrpSpPr>
          <p:grpSpPr>
            <a:xfrm>
              <a:off x="1983022" y="6455907"/>
              <a:ext cx="5661077" cy="2006645"/>
              <a:chOff x="1983022" y="4071876"/>
              <a:chExt cx="5661077" cy="2006645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573063" y="4244450"/>
                <a:ext cx="4071036" cy="158815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83022" y="4071876"/>
                <a:ext cx="2006645" cy="200664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50" y="7603800"/>
              <a:ext cx="1513587" cy="104996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80330" y="7524568"/>
            <a:ext cx="6343572" cy="2101260"/>
            <a:chOff x="1983022" y="4354647"/>
            <a:chExt cx="6220060" cy="2101260"/>
          </a:xfrm>
        </p:grpSpPr>
        <p:grpSp>
          <p:nvGrpSpPr>
            <p:cNvPr id="9" name="Group 8"/>
            <p:cNvGrpSpPr/>
            <p:nvPr/>
          </p:nvGrpSpPr>
          <p:grpSpPr>
            <a:xfrm>
              <a:off x="1983022" y="4354647"/>
              <a:ext cx="6220060" cy="2006645"/>
              <a:chOff x="1983022" y="4071876"/>
              <a:chExt cx="6220060" cy="200664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573062" y="4215114"/>
                <a:ext cx="4630020" cy="15881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983022" y="4071876"/>
                <a:ext cx="2006645" cy="2006645"/>
              </a:xfrm>
              <a:prstGeom prst="ellipse">
                <a:avLst/>
              </a:prstGeom>
              <a:solidFill>
                <a:srgbClr val="FF6600"/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50" y="5510551"/>
              <a:ext cx="1362786" cy="945356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11458" r="22737" b="8819"/>
          <a:stretch/>
        </p:blipFill>
        <p:spPr>
          <a:xfrm>
            <a:off x="14026669" y="6295594"/>
            <a:ext cx="2885440" cy="349418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4362421" y="7524568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0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362421" y="7524568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1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362421" y="7524568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2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62421" y="7524568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3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362421" y="7524568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4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4362421" y="7524568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5</a:t>
            </a:r>
            <a:endParaRPr lang="en-US" sz="19900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5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6556" r="27489" b="16171"/>
          <a:stretch/>
        </p:blipFill>
        <p:spPr>
          <a:xfrm rot="1923453">
            <a:off x="15817344" y="8324772"/>
            <a:ext cx="1874874" cy="184976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320809" y="8147094"/>
            <a:ext cx="189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56111" y="8046386"/>
            <a:ext cx="127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00" y="7485089"/>
            <a:ext cx="2077981" cy="20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ếu là Hoa trong trường hợp trên, em sẽ lựa chọn cách nào dưới đây để thoát khỏi nguy hiểm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11" b="22609"/>
          <a:stretch/>
        </p:blipFill>
        <p:spPr bwMode="auto">
          <a:xfrm>
            <a:off x="3677920" y="1773360"/>
            <a:ext cx="10344542" cy="57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MẶT CƯỜI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400" l="0" r="98879">
                        <a14:foregroundMark x1="83857" y1="93600" x2="91031" y2="55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57" y="7410652"/>
            <a:ext cx="2903716" cy="24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794364" y="103278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 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7600"/>
            <a:ext cx="17610138" cy="1400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6251" r="50359" b="16034"/>
          <a:stretch/>
        </p:blipFill>
        <p:spPr>
          <a:xfrm>
            <a:off x="111884" y="-64978"/>
            <a:ext cx="1871138" cy="2289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3022" y="410472"/>
            <a:ext cx="102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cho biết trong số các hình dưới đây hình nào có thể lăn được?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3022" y="4951807"/>
            <a:ext cx="9278465" cy="2006645"/>
            <a:chOff x="1983022" y="4071876"/>
            <a:chExt cx="9278465" cy="2006645"/>
          </a:xfrm>
        </p:grpSpPr>
        <p:sp>
          <p:nvSpPr>
            <p:cNvPr id="10" name="Rounded Rectangle 9"/>
            <p:cNvSpPr/>
            <p:nvPr/>
          </p:nvSpPr>
          <p:spPr>
            <a:xfrm>
              <a:off x="3573062" y="4215114"/>
              <a:ext cx="7688425" cy="1588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FF66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3022" y="7375354"/>
            <a:ext cx="9278465" cy="2006645"/>
            <a:chOff x="1983022" y="4071876"/>
            <a:chExt cx="9278465" cy="2006645"/>
          </a:xfrm>
        </p:grpSpPr>
        <p:sp>
          <p:nvSpPr>
            <p:cNvPr id="13" name="Rounded Rectangle 12"/>
            <p:cNvSpPr/>
            <p:nvPr/>
          </p:nvSpPr>
          <p:spPr>
            <a:xfrm>
              <a:off x="3573062" y="4244450"/>
              <a:ext cx="7688425" cy="158815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3022" y="2332946"/>
            <a:ext cx="9278465" cy="2006645"/>
            <a:chOff x="1983022" y="4071876"/>
            <a:chExt cx="9278465" cy="2006645"/>
          </a:xfrm>
        </p:grpSpPr>
        <p:sp>
          <p:nvSpPr>
            <p:cNvPr id="5" name="Rounded Rectangle 4"/>
            <p:cNvSpPr/>
            <p:nvPr/>
          </p:nvSpPr>
          <p:spPr>
            <a:xfrm>
              <a:off x="3573062" y="4244450"/>
              <a:ext cx="7688425" cy="1588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951">
            <a:off x="11074519" y="431616"/>
            <a:ext cx="3917014" cy="23502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11458" r="22737" b="8819"/>
          <a:stretch/>
        </p:blipFill>
        <p:spPr>
          <a:xfrm>
            <a:off x="13838839" y="6182027"/>
            <a:ext cx="2885440" cy="349418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4174591" y="7411001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0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174591" y="7411001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1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174591" y="7411001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2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174591" y="7411001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3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174591" y="7411001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4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174591" y="7411001"/>
            <a:ext cx="1777528" cy="1777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</a:rPr>
              <a:t>5</a:t>
            </a:r>
            <a:endParaRPr lang="en-US" sz="19900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6556" r="27489" b="16171"/>
          <a:stretch/>
        </p:blipFill>
        <p:spPr>
          <a:xfrm rot="1923453">
            <a:off x="15629514" y="8211205"/>
            <a:ext cx="1874874" cy="1849764"/>
          </a:xfrm>
          <a:prstGeom prst="rect">
            <a:avLst/>
          </a:prstGeom>
        </p:spPr>
      </p:pic>
      <p:sp>
        <p:nvSpPr>
          <p:cNvPr id="29" name="Flowchart: Connector 28"/>
          <p:cNvSpPr/>
          <p:nvPr/>
        </p:nvSpPr>
        <p:spPr>
          <a:xfrm>
            <a:off x="8582861" y="4339592"/>
            <a:ext cx="2664128" cy="266412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8918613" y="7205698"/>
            <a:ext cx="2253934" cy="227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Isosceles Triangle 14"/>
          <p:cNvSpPr/>
          <p:nvPr/>
        </p:nvSpPr>
        <p:spPr>
          <a:xfrm>
            <a:off x="8496715" y="2001119"/>
            <a:ext cx="2675832" cy="215721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449344" y="2778360"/>
            <a:ext cx="400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8546" y="5351030"/>
            <a:ext cx="400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6291" y="7916973"/>
            <a:ext cx="400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28546" y="104175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 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ord 20"/>
          <p:cNvSpPr/>
          <p:nvPr/>
        </p:nvSpPr>
        <p:spPr>
          <a:xfrm rot="17550500">
            <a:off x="114878" y="-1357229"/>
            <a:ext cx="8784240" cy="8784240"/>
          </a:xfrm>
          <a:prstGeom prst="chord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746504">
            <a:off x="8615159" y="3837637"/>
            <a:ext cx="8784240" cy="8784240"/>
          </a:xfrm>
          <a:prstGeom prst="chord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0259" y="115231"/>
            <a:ext cx="17610138" cy="140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5853" y="419027"/>
            <a:ext cx="1586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hãy quan sát và đếm trên màn hình có bao nhiêu bông hoa?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6251" r="50359" b="16034"/>
          <a:stretch/>
        </p:blipFill>
        <p:spPr>
          <a:xfrm>
            <a:off x="-58016" y="-194324"/>
            <a:ext cx="1871138" cy="228939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11458" r="22737" b="8819"/>
          <a:stretch/>
        </p:blipFill>
        <p:spPr>
          <a:xfrm>
            <a:off x="14970641" y="7909407"/>
            <a:ext cx="1648755" cy="1996593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>
          <a:xfrm>
            <a:off x="15166710" y="857388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</a:rPr>
              <a:t>0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5166710" y="857388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1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5166710" y="857388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2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15166710" y="857388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3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5166710" y="857388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4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5166710" y="8573888"/>
            <a:ext cx="1041627" cy="10498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</a:rPr>
              <a:t>5</a:t>
            </a:r>
            <a:endParaRPr lang="en-US" sz="13800" dirty="0">
              <a:solidFill>
                <a:schemeClr val="tx1"/>
              </a:solidFill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5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6556" r="27489" b="16171"/>
          <a:stretch/>
        </p:blipFill>
        <p:spPr>
          <a:xfrm rot="1923453">
            <a:off x="16267773" y="8727474"/>
            <a:ext cx="1269219" cy="125222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-89632" y="3485834"/>
            <a:ext cx="17844163" cy="1888501"/>
            <a:chOff x="339571" y="3485834"/>
            <a:chExt cx="17844163" cy="188850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96" b="98990" l="0" r="994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71" y="3488621"/>
              <a:ext cx="8685714" cy="188571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659" y="3485834"/>
              <a:ext cx="9406075" cy="1885714"/>
            </a:xfrm>
            <a:prstGeom prst="rect">
              <a:avLst/>
            </a:prstGeom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15" y="846380"/>
            <a:ext cx="4714291" cy="471429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97" y="1991396"/>
            <a:ext cx="3318285" cy="3318285"/>
          </a:xfrm>
          <a:prstGeom prst="rect">
            <a:avLst/>
          </a:prstGeom>
        </p:spPr>
      </p:pic>
      <p:sp>
        <p:nvSpPr>
          <p:cNvPr id="79" name="Chord 78"/>
          <p:cNvSpPr/>
          <p:nvPr/>
        </p:nvSpPr>
        <p:spPr>
          <a:xfrm rot="17550500">
            <a:off x="8372024" y="-1199701"/>
            <a:ext cx="8784240" cy="8784240"/>
          </a:xfrm>
          <a:prstGeom prst="chord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91" y="1418089"/>
            <a:ext cx="3991172" cy="3991172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1924650" y="6383915"/>
            <a:ext cx="4239801" cy="1715639"/>
            <a:chOff x="1983022" y="4071876"/>
            <a:chExt cx="4958954" cy="2006645"/>
          </a:xfrm>
        </p:grpSpPr>
        <p:sp>
          <p:nvSpPr>
            <p:cNvPr id="91" name="Rounded Rectangle 90"/>
            <p:cNvSpPr/>
            <p:nvPr/>
          </p:nvSpPr>
          <p:spPr>
            <a:xfrm>
              <a:off x="3219061" y="4281118"/>
              <a:ext cx="3722915" cy="158815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28872" y="6655349"/>
            <a:ext cx="4324345" cy="1715639"/>
            <a:chOff x="1983022" y="4071876"/>
            <a:chExt cx="5057839" cy="2006645"/>
          </a:xfrm>
        </p:grpSpPr>
        <p:sp>
          <p:nvSpPr>
            <p:cNvPr id="85" name="Rounded Rectangle 84"/>
            <p:cNvSpPr/>
            <p:nvPr/>
          </p:nvSpPr>
          <p:spPr>
            <a:xfrm>
              <a:off x="3573063" y="4244450"/>
              <a:ext cx="3467798" cy="1588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196574" y="6599390"/>
            <a:ext cx="4479125" cy="1715639"/>
            <a:chOff x="1983022" y="4071876"/>
            <a:chExt cx="5238873" cy="2006645"/>
          </a:xfrm>
        </p:grpSpPr>
        <p:sp>
          <p:nvSpPr>
            <p:cNvPr id="88" name="Rounded Rectangle 87"/>
            <p:cNvSpPr/>
            <p:nvPr/>
          </p:nvSpPr>
          <p:spPr>
            <a:xfrm>
              <a:off x="3573063" y="4215114"/>
              <a:ext cx="3648832" cy="1588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983022" y="4071876"/>
              <a:ext cx="2006645" cy="2006645"/>
            </a:xfrm>
            <a:prstGeom prst="ellipse">
              <a:avLst/>
            </a:prstGeom>
            <a:solidFill>
              <a:srgbClr val="FF660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SỐ 3" descr="数字元素素材- 数字元素图片- 数字元素模板在线制作- 魔力设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302" b="43492" l="34167" r="56167">
                        <a14:foregroundMark x1="42667" y1="30635" x2="43667" y2="29683"/>
                        <a14:foregroundMark x1="49500" y1="23810" x2="51167" y2="23175"/>
                        <a14:foregroundMark x1="50167" y1="37460" x2="52333" y2="35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90" t="16201" r="44087" b="56032"/>
          <a:stretch/>
        </p:blipFill>
        <p:spPr bwMode="auto">
          <a:xfrm>
            <a:off x="8438715" y="5456412"/>
            <a:ext cx="2347444" cy="33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数字元素素材- 数字元素图片- 数字元素模板在线制作- 魔力设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714" b="44444" l="1000" r="19500">
                        <a14:foregroundMark x1="12833" y1="25397" x2="13167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" t="15472" r="81046" b="55745"/>
          <a:stretch/>
        </p:blipFill>
        <p:spPr bwMode="auto">
          <a:xfrm>
            <a:off x="2816663" y="4937760"/>
            <a:ext cx="2137557" cy="38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数字元素素材- 数字元素图片- 数字元素模板在线制作- 魔力设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67" b="44762" l="55000" r="76000">
                        <a14:foregroundMark x1="58833" y1="25873" x2="61000" y2="21111"/>
                        <a14:foregroundMark x1="64167" y1="37937" x2="72000" y2="3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22" t="16835" r="24144" b="54043"/>
          <a:stretch/>
        </p:blipFill>
        <p:spPr bwMode="auto">
          <a:xfrm>
            <a:off x="13892028" y="5309681"/>
            <a:ext cx="2302705" cy="33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93374" y="103402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 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</TotalTime>
  <Words>218</Words>
  <Application>Microsoft Office PowerPoint</Application>
  <PresentationFormat>Custom</PresentationFormat>
  <Paragraphs>67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Courier New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QA</cp:lastModifiedBy>
  <cp:revision>163</cp:revision>
  <dcterms:created xsi:type="dcterms:W3CDTF">2022-12-17T17:57:15Z</dcterms:created>
  <dcterms:modified xsi:type="dcterms:W3CDTF">2023-05-17T01:05:27Z</dcterms:modified>
</cp:coreProperties>
</file>