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51981E3-8D41-47DC-BA49-69DA70DA8874}">
          <p14:sldIdLst>
            <p14:sldId id="256"/>
            <p14:sldId id="259"/>
            <p14:sldId id="269"/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  <p14:section name="Untitled Section" id="{4E228746-2A69-4776-AF64-C6FE318B91B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F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5" autoAdjust="0"/>
  </p:normalViewPr>
  <p:slideViewPr>
    <p:cSldViewPr>
      <p:cViewPr varScale="1">
        <p:scale>
          <a:sx n="59" d="100"/>
          <a:sy n="59" d="100"/>
        </p:scale>
        <p:origin x="17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3130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725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814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230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019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759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594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06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8701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984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158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D8C8-4B29-46D1-A928-E9FBC53719A6}" type="datetimeFigureOut">
              <a:rPr lang="vi-VN" smtClean="0"/>
              <a:t>20/09/2023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57AD3-7411-4717-9313-7BB2E7F06A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588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4.xml"/><Relationship Id="rId7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6.xml"/><Relationship Id="rId10" Type="http://schemas.openxmlformats.org/officeDocument/2006/relationships/slide" Target="slide13.xml"/><Relationship Id="rId4" Type="http://schemas.openxmlformats.org/officeDocument/2006/relationships/slide" Target="slide5.xml"/><Relationship Id="rId9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966" y="3091118"/>
            <a:ext cx="8879417" cy="2531325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vi-VN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RUNG CHUÔNG VÀNG</a:t>
            </a:r>
            <a:endParaRPr lang="vi-VN" sz="4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9752" y="548680"/>
            <a:ext cx="5173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latin typeface="+mj-lt"/>
              </a:rPr>
              <a:t>UBND HUYỆN </a:t>
            </a:r>
            <a:r>
              <a:rPr lang="en-US" sz="2400" b="1" dirty="0">
                <a:latin typeface="+mj-lt"/>
              </a:rPr>
              <a:t>AN DƯƠNG</a:t>
            </a:r>
            <a:endParaRPr lang="vi-VN" sz="2400" b="1" dirty="0">
              <a:latin typeface="+mj-lt"/>
            </a:endParaRPr>
          </a:p>
          <a:p>
            <a:pPr algn="ctr"/>
            <a:r>
              <a:rPr lang="vi-VN" sz="2400" b="1" dirty="0">
                <a:latin typeface="+mj-lt"/>
              </a:rPr>
              <a:t>TRƯỜNG MẦM NON </a:t>
            </a:r>
            <a:r>
              <a:rPr lang="en-US" sz="2400" b="1" dirty="0">
                <a:latin typeface="+mj-lt"/>
              </a:rPr>
              <a:t>LÊ LỢI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1" y="1772816"/>
            <a:ext cx="8136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dirty="0"/>
              <a:t>  </a:t>
            </a:r>
            <a:r>
              <a:rPr lang="en-US" sz="4400" b="1" dirty="0"/>
              <a:t>TRÒ CHƠI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63984" y="2632113"/>
            <a:ext cx="3795379" cy="379537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652120" y="5929545"/>
            <a:ext cx="26642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GV: Bùi </a:t>
            </a:r>
            <a:r>
              <a:rPr lang="en-US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endParaRPr lang="en-US" sz="25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231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7: Khi ngồi tên ô tô bé được thò đầu, thò tay ra ngoài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69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8: Khi đi bộ trên đường phải đi trên vỉa hè bên phải đường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16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9: Các bé được tự ý đi bộ qua đường khi tín hiệu đèn đỏ bật lên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33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10: Khi tham gia giao thông các phương tiện giao thông được phép dàn hàng ngang cầm ô, không đội mũ bảo hiểm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04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539550" y="1206570"/>
            <a:ext cx="78488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HỎI: </a:t>
            </a:r>
          </a:p>
          <a:p>
            <a:pPr algn="ctr"/>
            <a:endParaRPr lang="en-US" sz="7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DÀNH CHO TRẺ 3 TUỔI</a:t>
            </a:r>
          </a:p>
          <a:p>
            <a:pPr algn="ctr"/>
            <a:r>
              <a:rPr lang="en-US" sz="5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GỒM 10 CÂU HỎI</a:t>
            </a:r>
          </a:p>
        </p:txBody>
      </p:sp>
    </p:spTree>
    <p:extLst>
      <p:ext uri="{BB962C8B-B14F-4D97-AF65-F5344CB8AC3E}">
        <p14:creationId xmlns:p14="http://schemas.microsoft.com/office/powerpoint/2010/main" val="2529607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lowchart: Connector 17">
            <a:hlinkClick r:id="rId2" action="ppaction://hlinksldjump"/>
          </p:cNvPr>
          <p:cNvSpPr/>
          <p:nvPr/>
        </p:nvSpPr>
        <p:spPr>
          <a:xfrm>
            <a:off x="7020272" y="422378"/>
            <a:ext cx="1728192" cy="1656184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CÂU: 4</a:t>
            </a:r>
            <a:endParaRPr lang="vi-VN" sz="25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lowchart: Connector 18">
            <a:hlinkClick r:id="rId3" action="ppaction://hlinksldjump"/>
          </p:cNvPr>
          <p:cNvSpPr/>
          <p:nvPr/>
        </p:nvSpPr>
        <p:spPr>
          <a:xfrm>
            <a:off x="524315" y="422378"/>
            <a:ext cx="1728192" cy="165618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latin typeface="Times New Roman" pitchFamily="18" charset="0"/>
                <a:cs typeface="Times New Roman" pitchFamily="18" charset="0"/>
              </a:rPr>
              <a:t>CÂU: 1</a:t>
            </a:r>
            <a:endParaRPr lang="vi-VN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Flowchart: Connector 19">
            <a:hlinkClick r:id="rId4" action="ppaction://hlinksldjump"/>
          </p:cNvPr>
          <p:cNvSpPr/>
          <p:nvPr/>
        </p:nvSpPr>
        <p:spPr>
          <a:xfrm>
            <a:off x="2699792" y="422378"/>
            <a:ext cx="1728192" cy="16561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latin typeface="Times New Roman" pitchFamily="18" charset="0"/>
                <a:cs typeface="Times New Roman" pitchFamily="18" charset="0"/>
              </a:rPr>
              <a:t>CÂU: 2</a:t>
            </a:r>
            <a:endParaRPr lang="vi-VN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Flowchart: Connector 20">
            <a:hlinkClick r:id="rId5" action="ppaction://hlinksldjump"/>
          </p:cNvPr>
          <p:cNvSpPr/>
          <p:nvPr/>
        </p:nvSpPr>
        <p:spPr>
          <a:xfrm>
            <a:off x="4788024" y="422378"/>
            <a:ext cx="1728192" cy="1656184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CÂU: 3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Flowchart: Connector 21">
            <a:hlinkClick r:id="rId6" action="ppaction://hlinksldjump"/>
          </p:cNvPr>
          <p:cNvSpPr/>
          <p:nvPr/>
        </p:nvSpPr>
        <p:spPr>
          <a:xfrm>
            <a:off x="6804248" y="2836474"/>
            <a:ext cx="1728192" cy="1656184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latin typeface="Times New Roman" pitchFamily="18" charset="0"/>
                <a:cs typeface="Times New Roman" pitchFamily="18" charset="0"/>
              </a:rPr>
              <a:t>CÂU: 8</a:t>
            </a:r>
            <a:endParaRPr lang="vi-VN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Flowchart: Connector 23"/>
          <p:cNvSpPr/>
          <p:nvPr/>
        </p:nvSpPr>
        <p:spPr>
          <a:xfrm>
            <a:off x="2555776" y="2852936"/>
            <a:ext cx="1728192" cy="1656184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500" b="1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:</a:t>
            </a:r>
            <a:r>
              <a:rPr lang="en-US" sz="2500" b="1">
                <a:latin typeface="Times New Roman" pitchFamily="18" charset="0"/>
                <a:cs typeface="Times New Roman" pitchFamily="18" charset="0"/>
              </a:rPr>
              <a:t> 6</a:t>
            </a:r>
            <a:endParaRPr lang="vi-VN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Flowchart: Connector 24">
            <a:hlinkClick r:id="rId8" action="ppaction://hlinksldjump"/>
          </p:cNvPr>
          <p:cNvSpPr/>
          <p:nvPr/>
        </p:nvSpPr>
        <p:spPr>
          <a:xfrm>
            <a:off x="4644008" y="2852936"/>
            <a:ext cx="1728192" cy="16561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latin typeface="Times New Roman" pitchFamily="18" charset="0"/>
                <a:cs typeface="Times New Roman" pitchFamily="18" charset="0"/>
              </a:rPr>
              <a:t>CÂU: 7</a:t>
            </a:r>
            <a:endParaRPr lang="vi-VN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Flowchart: Connector 26">
            <a:hlinkClick r:id="rId9" action="ppaction://hlinksldjump"/>
          </p:cNvPr>
          <p:cNvSpPr/>
          <p:nvPr/>
        </p:nvSpPr>
        <p:spPr>
          <a:xfrm>
            <a:off x="1677689" y="4919185"/>
            <a:ext cx="1728192" cy="1656184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CÂU: 9</a:t>
            </a:r>
            <a:endParaRPr lang="vi-VN" sz="25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Flowchart: Connector 28">
            <a:hlinkClick r:id="rId10" action="ppaction://hlinksldjump"/>
          </p:cNvPr>
          <p:cNvSpPr/>
          <p:nvPr/>
        </p:nvSpPr>
        <p:spPr>
          <a:xfrm>
            <a:off x="5180430" y="4919185"/>
            <a:ext cx="1983858" cy="1678167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latin typeface="Times New Roman" pitchFamily="18" charset="0"/>
                <a:cs typeface="Times New Roman" pitchFamily="18" charset="0"/>
              </a:rPr>
              <a:t>CÂU: 10</a:t>
            </a:r>
            <a:endParaRPr lang="vi-VN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395536" y="2788490"/>
            <a:ext cx="1856971" cy="168102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CÂU 5</a:t>
            </a:r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06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8" grpId="0" animBg="1"/>
      <p:bldP spid="19" grpId="1" animBg="1"/>
      <p:bldP spid="20" grpId="0" animBg="1"/>
      <p:bldP spid="21" grpId="0" animBg="1"/>
      <p:bldP spid="22" grpId="0" animBg="1"/>
      <p:bldP spid="24" grpId="0" animBg="1"/>
      <p:bldP spid="25" grpId="0" animBg="1"/>
      <p:bldP spid="27" grpId="0" animBg="1"/>
      <p:bldP spid="2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755574" y="1206570"/>
            <a:ext cx="75017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 1: Khi đèn tín hiệu giao thông có màu đỏ bật lên các phương tiện giao thông được phép đi tiếp đúng hay sai?</a:t>
            </a:r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60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 Khi đèn tín hiệu giao thông có màu xanh bật lên các phương tiện giao thông được phép đi tiếp đúng hay sai?</a:t>
            </a:r>
          </a:p>
        </p:txBody>
      </p:sp>
      <p:pic>
        <p:nvPicPr>
          <p:cNvPr id="8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Left Arrow 9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9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3: Khi đi bộ qua đường bé phải nắm tay người lớn dắt qua đường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65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4: Các bé được phép chơi đùa dưới lòng, lề đường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99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5: Xe đạp được phép trở nhiều người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6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0"/>
            <a:ext cx="913164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598" y="1206570"/>
            <a:ext cx="7200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6: Khi tham gia đi xe máy cùng người lớn bé phải đội mũ bảo hiểm cài quai đúng quy cách đúng hay sai?</a:t>
            </a:r>
          </a:p>
        </p:txBody>
      </p:sp>
      <p:pic>
        <p:nvPicPr>
          <p:cNvPr id="7" name="Picture 2" descr="100+ hình ảnh khóc mếu - hinhanhsieudep.n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814118"/>
            <a:ext cx="1940196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ua Bộ 12 Bóng Xốp Hình Mặt Cười Vui Nhộn chỉ 159.200₫ | Đồ Chơi Baby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3" b="9483"/>
          <a:stretch/>
        </p:blipFill>
        <p:spPr bwMode="auto">
          <a:xfrm>
            <a:off x="3633328" y="4871969"/>
            <a:ext cx="1913091" cy="15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8">
            <a:hlinkClick r:id="rId5" action="ppaction://hlinksldjump"/>
          </p:cNvPr>
          <p:cNvSpPr/>
          <p:nvPr/>
        </p:nvSpPr>
        <p:spPr>
          <a:xfrm>
            <a:off x="6025084" y="5013176"/>
            <a:ext cx="2435348" cy="11521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QUAY LẠI</a:t>
            </a:r>
            <a:endParaRPr lang="vi-VN" sz="2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51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310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00000001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Admin</cp:lastModifiedBy>
  <cp:revision>58</cp:revision>
  <dcterms:created xsi:type="dcterms:W3CDTF">2020-12-24T12:43:18Z</dcterms:created>
  <dcterms:modified xsi:type="dcterms:W3CDTF">2023-09-20T08:28:13Z</dcterms:modified>
</cp:coreProperties>
</file>