
<file path=[Content_Types].xml><?xml version="1.0" encoding="utf-8"?>
<Types xmlns="http://schemas.openxmlformats.org/package/2006/content-types"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00"/>
    <a:srgbClr val="D48D0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747" autoAdjust="0"/>
  </p:normalViewPr>
  <p:slideViewPr>
    <p:cSldViewPr>
      <p:cViewPr varScale="1">
        <p:scale>
          <a:sx n="116" d="100"/>
          <a:sy n="116" d="100"/>
        </p:scale>
        <p:origin x="118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D8759-3C97-4DEA-9BA5-6B039E23A56C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B865-46C9-4648-9AE6-EBAEEC114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1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20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95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8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5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5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46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7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4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C03AB-2CAD-4BBA-9819-C4BA65AB1D8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4DFEA-93C1-4A1A-8746-E90F3B62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audio" Target="../media/media1.mp3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microsoft.com/office/2007/relationships/media" Target="../media/media1.mp3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4648535" y="2406021"/>
            <a:ext cx="3000085" cy="3000086"/>
            <a:chOff x="3851920" y="1844824"/>
            <a:chExt cx="3816424" cy="3816425"/>
          </a:xfrm>
        </p:grpSpPr>
        <p:grpSp>
          <p:nvGrpSpPr>
            <p:cNvPr id="10" name="Group 9"/>
            <p:cNvGrpSpPr/>
            <p:nvPr/>
          </p:nvGrpSpPr>
          <p:grpSpPr>
            <a:xfrm>
              <a:off x="3851920" y="1844824"/>
              <a:ext cx="3816424" cy="3816425"/>
              <a:chOff x="3851920" y="1844824"/>
              <a:chExt cx="3816424" cy="3816425"/>
            </a:xfrm>
          </p:grpSpPr>
          <p:sp>
            <p:nvSpPr>
              <p:cNvPr id="6" name="Flowchart: Or 5"/>
              <p:cNvSpPr/>
              <p:nvPr/>
            </p:nvSpPr>
            <p:spPr>
              <a:xfrm rot="2700000">
                <a:off x="3851920" y="1844824"/>
                <a:ext cx="3816000" cy="3816000"/>
              </a:xfrm>
              <a:prstGeom prst="flowChar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ie 11"/>
              <p:cNvSpPr/>
              <p:nvPr/>
            </p:nvSpPr>
            <p:spPr>
              <a:xfrm rot="2733126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Pie 13"/>
              <p:cNvSpPr/>
              <p:nvPr/>
            </p:nvSpPr>
            <p:spPr>
              <a:xfrm rot="18853456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Pie 15"/>
              <p:cNvSpPr/>
              <p:nvPr/>
            </p:nvSpPr>
            <p:spPr>
              <a:xfrm rot="8151883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Pie 17"/>
              <p:cNvSpPr/>
              <p:nvPr/>
            </p:nvSpPr>
            <p:spPr>
              <a:xfrm rot="13533245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3851920" y="1844825"/>
                <a:ext cx="3816424" cy="381642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" name="Flowchart: Or 1"/>
              <p:cNvSpPr/>
              <p:nvPr/>
            </p:nvSpPr>
            <p:spPr>
              <a:xfrm>
                <a:off x="3851920" y="1844824"/>
                <a:ext cx="3816000" cy="3816000"/>
              </a:xfrm>
              <a:prstGeom prst="flowChar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Pie 2"/>
              <p:cNvSpPr/>
              <p:nvPr/>
            </p:nvSpPr>
            <p:spPr>
              <a:xfrm>
                <a:off x="3851920" y="1845249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Pie 12"/>
              <p:cNvSpPr/>
              <p:nvPr/>
            </p:nvSpPr>
            <p:spPr>
              <a:xfrm rot="5400000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Pie 14"/>
              <p:cNvSpPr/>
              <p:nvPr/>
            </p:nvSpPr>
            <p:spPr>
              <a:xfrm rot="16200000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Pie 16"/>
              <p:cNvSpPr/>
              <p:nvPr/>
            </p:nvSpPr>
            <p:spPr>
              <a:xfrm rot="10800000">
                <a:off x="3852344" y="1845248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472311" y="3465217"/>
                <a:ext cx="576064" cy="576064"/>
              </a:xfrm>
              <a:prstGeom prst="ellipse">
                <a:avLst/>
              </a:prstGeom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16200000" scaled="0"/>
              </a:gradFill>
              <a:ln>
                <a:noFill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Rectangle 8"/>
            <p:cNvSpPr/>
            <p:nvPr/>
          </p:nvSpPr>
          <p:spPr>
            <a:xfrm rot="13395994">
              <a:off x="4341809" y="2960657"/>
              <a:ext cx="460382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FFFF00"/>
                  </a:solidFill>
                  <a:effectLst/>
                </a:rPr>
                <a:t>n</a:t>
              </a:r>
            </a:p>
          </p:txBody>
        </p:sp>
        <p:sp>
          <p:nvSpPr>
            <p:cNvPr id="21" name="Rectangle 20"/>
            <p:cNvSpPr/>
            <p:nvPr/>
          </p:nvSpPr>
          <p:spPr>
            <a:xfrm rot="16200000">
              <a:off x="5112294" y="2274253"/>
              <a:ext cx="444352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92D050"/>
                  </a:solidFill>
                </a:rPr>
                <a:t>a</a:t>
              </a:r>
              <a:endPara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2D050"/>
                </a:solidFill>
                <a:effectLst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980271">
              <a:off x="6040383" y="2222303"/>
              <a:ext cx="460382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C00000"/>
                  </a:solidFill>
                  <a:effectLst/>
                </a:rPr>
                <a:t>b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737187" y="2793702"/>
              <a:ext cx="399468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FF00"/>
                  </a:solidFill>
                  <a:effectLst/>
                </a:rPr>
                <a:t>c</a:t>
              </a:r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4425160" y="3909535"/>
              <a:ext cx="460382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d</a:t>
              </a:r>
            </a:p>
          </p:txBody>
        </p:sp>
        <p:sp>
          <p:nvSpPr>
            <p:cNvPr id="25" name="Rectangle 24"/>
            <p:cNvSpPr/>
            <p:nvPr/>
          </p:nvSpPr>
          <p:spPr>
            <a:xfrm rot="8091071">
              <a:off x="5053819" y="4595360"/>
              <a:ext cx="460382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FFFF00"/>
                  </a:solidFill>
                  <a:effectLst/>
                </a:rPr>
                <a:t>q</a:t>
              </a:r>
            </a:p>
          </p:txBody>
        </p:sp>
        <p:sp>
          <p:nvSpPr>
            <p:cNvPr id="26" name="Rectangle 25"/>
            <p:cNvSpPr/>
            <p:nvPr/>
          </p:nvSpPr>
          <p:spPr>
            <a:xfrm rot="5400000">
              <a:off x="6040383" y="4670575"/>
              <a:ext cx="460382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FF00"/>
                  </a:solidFill>
                </a:rPr>
                <a:t>d</a:t>
              </a:r>
              <a:endPara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00"/>
                </a:solidFill>
                <a:effectLst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 rot="2469136">
              <a:off x="6729959" y="3947828"/>
              <a:ext cx="601447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6600"/>
                  </a:solidFill>
                  <a:effectLst/>
                </a:rPr>
                <a:t>m</a:t>
              </a: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566530"/>
            <a:ext cx="1653508" cy="541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ounded Rectangle 19"/>
          <p:cNvSpPr/>
          <p:nvPr/>
        </p:nvSpPr>
        <p:spPr>
          <a:xfrm>
            <a:off x="4393031" y="5923508"/>
            <a:ext cx="1187081" cy="62102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DỪNG</a:t>
            </a:r>
          </a:p>
        </p:txBody>
      </p:sp>
      <p:sp>
        <p:nvSpPr>
          <p:cNvPr id="31" name="CHƠI"/>
          <p:cNvSpPr/>
          <p:nvPr/>
        </p:nvSpPr>
        <p:spPr>
          <a:xfrm>
            <a:off x="7020272" y="5918378"/>
            <a:ext cx="1187081" cy="62102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CHƠI</a:t>
            </a:r>
          </a:p>
        </p:txBody>
      </p:sp>
      <p:pic>
        <p:nvPicPr>
          <p:cNvPr id="28" name="shing-gate-metal-gear-turning-sound-effect-829465209.mp3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379420" y="476673"/>
            <a:ext cx="449164" cy="449164"/>
          </a:xfrm>
          <a:prstGeom prst="rect">
            <a:avLst/>
          </a:prstGeom>
        </p:spPr>
      </p:pic>
      <p:sp>
        <p:nvSpPr>
          <p:cNvPr id="79" name="Rounded Rectangle 78"/>
          <p:cNvSpPr/>
          <p:nvPr/>
        </p:nvSpPr>
        <p:spPr>
          <a:xfrm>
            <a:off x="360583" y="4930263"/>
            <a:ext cx="1187081" cy="6210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DỪNG</a:t>
            </a:r>
          </a:p>
        </p:txBody>
      </p:sp>
      <p:sp>
        <p:nvSpPr>
          <p:cNvPr id="80" name="QUAY"/>
          <p:cNvSpPr/>
          <p:nvPr/>
        </p:nvSpPr>
        <p:spPr>
          <a:xfrm>
            <a:off x="2771800" y="4925133"/>
            <a:ext cx="1187081" cy="6210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B0F0"/>
                </a:solidFill>
              </a:rPr>
              <a:t>QUAY</a:t>
            </a:r>
          </a:p>
        </p:txBody>
      </p:sp>
      <p:grpSp>
        <p:nvGrpSpPr>
          <p:cNvPr id="2055" name="Group 2054"/>
          <p:cNvGrpSpPr/>
          <p:nvPr/>
        </p:nvGrpSpPr>
        <p:grpSpPr>
          <a:xfrm>
            <a:off x="618763" y="1412776"/>
            <a:ext cx="3000085" cy="3000086"/>
            <a:chOff x="618763" y="1412776"/>
            <a:chExt cx="3000085" cy="3000086"/>
          </a:xfrm>
        </p:grpSpPr>
        <p:grpSp>
          <p:nvGrpSpPr>
            <p:cNvPr id="57" name="Group 56"/>
            <p:cNvGrpSpPr/>
            <p:nvPr/>
          </p:nvGrpSpPr>
          <p:grpSpPr>
            <a:xfrm>
              <a:off x="618763" y="1412776"/>
              <a:ext cx="3000085" cy="3000086"/>
              <a:chOff x="3851920" y="1844824"/>
              <a:chExt cx="3816424" cy="3816425"/>
            </a:xfrm>
          </p:grpSpPr>
          <p:sp>
            <p:nvSpPr>
              <p:cNvPr id="66" name="Flowchart: Or 65"/>
              <p:cNvSpPr/>
              <p:nvPr/>
            </p:nvSpPr>
            <p:spPr>
              <a:xfrm rot="2700000">
                <a:off x="3851920" y="1844824"/>
                <a:ext cx="3816000" cy="3816000"/>
              </a:xfrm>
              <a:prstGeom prst="flowChar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Pie 66"/>
              <p:cNvSpPr/>
              <p:nvPr/>
            </p:nvSpPr>
            <p:spPr>
              <a:xfrm rot="2733126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Pie 67"/>
              <p:cNvSpPr/>
              <p:nvPr/>
            </p:nvSpPr>
            <p:spPr>
              <a:xfrm rot="18853456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Pie 68"/>
              <p:cNvSpPr/>
              <p:nvPr/>
            </p:nvSpPr>
            <p:spPr>
              <a:xfrm rot="8151883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Pie 69"/>
              <p:cNvSpPr/>
              <p:nvPr/>
            </p:nvSpPr>
            <p:spPr>
              <a:xfrm rot="13533245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3851920" y="1844825"/>
                <a:ext cx="3816424" cy="381642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Flowchart: Or 71"/>
              <p:cNvSpPr/>
              <p:nvPr/>
            </p:nvSpPr>
            <p:spPr>
              <a:xfrm>
                <a:off x="3851920" y="1844824"/>
                <a:ext cx="3816000" cy="3816000"/>
              </a:xfrm>
              <a:prstGeom prst="flowChar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Pie 72"/>
              <p:cNvSpPr/>
              <p:nvPr/>
            </p:nvSpPr>
            <p:spPr>
              <a:xfrm>
                <a:off x="3851920" y="1845249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Pie 73"/>
              <p:cNvSpPr/>
              <p:nvPr/>
            </p:nvSpPr>
            <p:spPr>
              <a:xfrm rot="5400000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Pie 74"/>
              <p:cNvSpPr/>
              <p:nvPr/>
            </p:nvSpPr>
            <p:spPr>
              <a:xfrm rot="16200000">
                <a:off x="3851920" y="1844824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Pie 75"/>
              <p:cNvSpPr/>
              <p:nvPr/>
            </p:nvSpPr>
            <p:spPr>
              <a:xfrm rot="10800000">
                <a:off x="3852344" y="1845248"/>
                <a:ext cx="3816000" cy="3816000"/>
              </a:xfrm>
              <a:prstGeom prst="pie">
                <a:avLst>
                  <a:gd name="adj1" fmla="val 13472757"/>
                  <a:gd name="adj2" fmla="val 16200000"/>
                </a:avLst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5472311" y="3465217"/>
                <a:ext cx="576064" cy="576064"/>
              </a:xfrm>
              <a:prstGeom prst="ellipse">
                <a:avLst/>
              </a:prstGeom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16200000" scaled="0"/>
              </a:gradFill>
              <a:ln>
                <a:noFill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330855">
              <a:off x="2700177" y="2242432"/>
              <a:ext cx="706879" cy="533219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159956">
              <a:off x="2045759" y="1796678"/>
              <a:ext cx="852753" cy="379857"/>
            </a:xfrm>
            <a:prstGeom prst="rect">
              <a:avLst/>
            </a:prstGeom>
          </p:spPr>
        </p:pic>
        <p:pic>
          <p:nvPicPr>
            <p:cNvPr id="2048" name="Picture 204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513591">
              <a:off x="913572" y="3088688"/>
              <a:ext cx="705717" cy="506859"/>
            </a:xfrm>
            <a:prstGeom prst="rect">
              <a:avLst/>
            </a:prstGeom>
          </p:spPr>
        </p:pic>
        <p:pic>
          <p:nvPicPr>
            <p:cNvPr id="2049" name="Picture 204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150864">
              <a:off x="1390462" y="1851712"/>
              <a:ext cx="759245" cy="357310"/>
            </a:xfrm>
            <a:prstGeom prst="rect">
              <a:avLst/>
            </a:prstGeom>
          </p:spPr>
        </p:pic>
        <p:pic>
          <p:nvPicPr>
            <p:cNvPr id="2051" name="Picture 205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4358138">
              <a:off x="2098309" y="3528236"/>
              <a:ext cx="827922" cy="470576"/>
            </a:xfrm>
            <a:prstGeom prst="rect">
              <a:avLst/>
            </a:prstGeom>
          </p:spPr>
        </p:pic>
        <p:pic>
          <p:nvPicPr>
            <p:cNvPr id="86" name="Picture 8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166211">
              <a:off x="837150" y="2248872"/>
              <a:ext cx="706879" cy="533219"/>
            </a:xfrm>
            <a:prstGeom prst="rect">
              <a:avLst/>
            </a:prstGeom>
          </p:spPr>
        </p:pic>
        <p:pic>
          <p:nvPicPr>
            <p:cNvPr id="2053" name="Picture 2052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65862">
              <a:off x="2627784" y="3021827"/>
              <a:ext cx="818739" cy="471517"/>
            </a:xfrm>
            <a:prstGeom prst="rect">
              <a:avLst/>
            </a:prstGeom>
          </p:spPr>
        </p:pic>
        <p:pic>
          <p:nvPicPr>
            <p:cNvPr id="2054" name="Picture 2053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885319">
              <a:off x="1387948" y="3652305"/>
              <a:ext cx="752035" cy="406562"/>
            </a:xfrm>
            <a:prstGeom prst="rect">
              <a:avLst/>
            </a:prstGeom>
          </p:spPr>
        </p:pic>
      </p:grpSp>
      <p:pic>
        <p:nvPicPr>
          <p:cNvPr id="2056" name="shing-gate-metal-gear-turning-sound-effect-829465209.mp3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6532909" y="7910189"/>
            <a:ext cx="487363" cy="487363"/>
          </a:xfrm>
          <a:prstGeom prst="rect">
            <a:avLst/>
          </a:prstGeom>
        </p:spPr>
      </p:pic>
      <p:pic>
        <p:nvPicPr>
          <p:cNvPr id="7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516" y="2573285"/>
            <a:ext cx="1653508" cy="541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" name="Rectangle 90"/>
          <p:cNvSpPr/>
          <p:nvPr/>
        </p:nvSpPr>
        <p:spPr>
          <a:xfrm>
            <a:off x="3153882" y="260648"/>
            <a:ext cx="290265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</a:t>
            </a:r>
            <a:r>
              <a:rPr lang="en-US" sz="28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rò</a:t>
            </a:r>
            <a:r>
              <a:rPr lang="en-US" sz="28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chơi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Vòng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quay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kỳ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diệu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DBB6D5-A8E4-20A3-BF65-F254250092AC}"/>
              </a:ext>
            </a:extLst>
          </p:cNvPr>
          <p:cNvSpPr txBox="1"/>
          <p:nvPr/>
        </p:nvSpPr>
        <p:spPr>
          <a:xfrm>
            <a:off x="6828068" y="1035237"/>
            <a:ext cx="1989727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Có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thể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thay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đổi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các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hình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ảnh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chơi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Chữ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số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;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nhận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biết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các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loại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quả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các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chất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dinh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dưỡng</a:t>
            </a:r>
            <a:r>
              <a:rPr lang="en-US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7393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7044"/>
    </mc:Choice>
    <mc:Fallback>
      <p:transition spd="slow" advTm="870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10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14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18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22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26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30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34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38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42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46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50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54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58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62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repeatCount="indefinite" fill="hold" nodeType="click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9" dur="12273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audio>
              <p:cMediaNode vol="80000">
                <p:cTn id="7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  <p:audio>
              <p:cMediaNode vol="80000">
                <p:cTn id="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6"/>
                </p:tgtEl>
              </p:cMediaNode>
            </p:audio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repeatCount="indefinite" fill="hold" nodeType="click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7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1" presetClass="mediacall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78" dur="12273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</p:timing>
  <p:extLst>
    <p:ext uri="{E180D4A7-C9FB-4DFB-919C-405C955672EB}">
      <p14:showEvtLst xmlns:p14="http://schemas.microsoft.com/office/powerpoint/2010/main">
        <p14:triggerEvt type="onClick" time="3185" objId="80"/>
        <p14:playEvt time="5650" objId="2056"/>
        <p14:playEvt time="8811" objId="28"/>
        <p14:triggerEvt type="onClick" time="8812" objId="31"/>
        <p14:stopEvt time="16393" objId="28"/>
        <p14:stopEvt time="17776" objId="2056"/>
        <p14:triggerEvt type="onClick" time="21618" objId="80"/>
        <p14:playEvt time="23618" objId="2056"/>
        <p14:playEvt time="28622" objId="28"/>
        <p14:triggerEvt type="onClick" time="28622" objId="31"/>
        <p14:stopEvt time="35736" objId="2056"/>
        <p14:stopEvt time="38219" objId="28"/>
        <p14:playEvt time="42655" objId="28"/>
        <p14:triggerEvt type="onClick" time="42656" objId="31"/>
        <p14:stopEvt time="50553" objId="28"/>
        <p14:triggerEvt type="onClick" time="53085" objId="80"/>
        <p14:playEvt time="55085" objId="2056"/>
        <p14:playEvt time="67049" objId="28"/>
        <p14:triggerEvt type="onClick" time="67049" objId="31"/>
        <p14:stopEvt time="67207" objId="2056"/>
        <p14:triggerEvt type="onClick" time="69554" objId="80"/>
        <p14:playEvt time="71569" objId="2056"/>
        <p14:stopEvt time="79185" objId="28"/>
        <p14:stopEvt time="83684" objId="2056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|21.8|12.3|10.4|18.2"/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41</Words>
  <Application>Microsoft Office PowerPoint</Application>
  <PresentationFormat>On-screen Show (4:3)</PresentationFormat>
  <Paragraphs>15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Ms Nhiem</cp:lastModifiedBy>
  <cp:revision>157</cp:revision>
  <cp:lastPrinted>2022-02-21T03:13:40Z</cp:lastPrinted>
  <dcterms:created xsi:type="dcterms:W3CDTF">2021-11-10T22:44:38Z</dcterms:created>
  <dcterms:modified xsi:type="dcterms:W3CDTF">2023-02-27T16:08:58Z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88A8371F-ADA9-41AC-B648-96BB4B1149DE</vt:lpwstr>
  </property>
  <property fmtid="{D5CDD505-2E9C-101B-9397-08002B2CF9AE}" pid="3" name="ArticulatePath">
    <vt:lpwstr>Trò chơi vòng quay may mắn</vt:lpwstr>
  </property>
</Properties>
</file>