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5" r:id="rId8"/>
    <p:sldId id="266" r:id="rId9"/>
    <p:sldId id="268" r:id="rId10"/>
    <p:sldId id="269" r:id="rId11"/>
    <p:sldId id="270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3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B04E-9C63-4221-AE7C-6D362BAC826F}" type="datetimeFigureOut">
              <a:rPr lang="en-US" smtClean="0"/>
              <a:t>18/8/2021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3D54-5C93-406C-918F-95A2131C1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71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B04E-9C63-4221-AE7C-6D362BAC826F}" type="datetimeFigureOut">
              <a:rPr lang="en-US" smtClean="0"/>
              <a:t>18/8/2021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3D54-5C93-406C-918F-95A2131C1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7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B04E-9C63-4221-AE7C-6D362BAC826F}" type="datetimeFigureOut">
              <a:rPr lang="en-US" smtClean="0"/>
              <a:t>18/8/2021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3D54-5C93-406C-918F-95A2131C1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3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B04E-9C63-4221-AE7C-6D362BAC826F}" type="datetimeFigureOut">
              <a:rPr lang="en-US" smtClean="0"/>
              <a:t>18/8/2021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3D54-5C93-406C-918F-95A2131C1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7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B04E-9C63-4221-AE7C-6D362BAC826F}" type="datetimeFigureOut">
              <a:rPr lang="en-US" smtClean="0"/>
              <a:t>18/8/2021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3D54-5C93-406C-918F-95A2131C1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B04E-9C63-4221-AE7C-6D362BAC826F}" type="datetimeFigureOut">
              <a:rPr lang="en-US" smtClean="0"/>
              <a:t>18/8/2021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3D54-5C93-406C-918F-95A2131C1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92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B04E-9C63-4221-AE7C-6D362BAC826F}" type="datetimeFigureOut">
              <a:rPr lang="en-US" smtClean="0"/>
              <a:t>18/8/2021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3D54-5C93-406C-918F-95A2131C1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58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B04E-9C63-4221-AE7C-6D362BAC826F}" type="datetimeFigureOut">
              <a:rPr lang="en-US" smtClean="0"/>
              <a:t>18/8/2021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3D54-5C93-406C-918F-95A2131C1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14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B04E-9C63-4221-AE7C-6D362BAC826F}" type="datetimeFigureOut">
              <a:rPr lang="en-US" smtClean="0"/>
              <a:t>18/8/2021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3D54-5C93-406C-918F-95A2131C1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01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B04E-9C63-4221-AE7C-6D362BAC826F}" type="datetimeFigureOut">
              <a:rPr lang="en-US" smtClean="0"/>
              <a:t>18/8/2021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3D54-5C93-406C-918F-95A2131C1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67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B04E-9C63-4221-AE7C-6D362BAC826F}" type="datetimeFigureOut">
              <a:rPr lang="en-US" smtClean="0"/>
              <a:t>18/8/2021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3D54-5C93-406C-918F-95A2131C1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13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DB04E-9C63-4221-AE7C-6D362BAC826F}" type="datetimeFigureOut">
              <a:rPr lang="en-US" smtClean="0"/>
              <a:t>18/8/2021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3D54-5C93-406C-918F-95A2131C1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0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microsoft.com/office/2007/relationships/hdphoto" Target="../media/hdphoto1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microsoft.com/office/2007/relationships/hdphoto" Target="../media/hdphoto1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microsoft.com/office/2007/relationships/hdphoto" Target="../media/hdphoto1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microsoft.com/office/2007/relationships/hdphoto" Target="../media/hdphoto1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microsoft.com/office/2007/relationships/hdphoto" Target="../media/hdphoto1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microsoft.com/office/2007/relationships/hdphoto" Target="../media/hdphoto16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microsoft.com/office/2007/relationships/hdphoto" Target="../media/hdphoto17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microsoft.com/office/2007/relationships/hdphoto" Target="../media/hdphoto18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microsoft.com/office/2007/relationships/hdphoto" Target="../media/hdphoto19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microsoft.com/office/2007/relationships/hdphoto" Target="../media/hdphoto20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microsoft.com/office/2007/relationships/hdphoto" Target="../media/hdphoto2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microsoft.com/office/2007/relationships/hdphoto" Target="../media/hdphoto22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microsoft.com/office/2007/relationships/hdphoto" Target="../media/hdphoto23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png"/><Relationship Id="rId4" Type="http://schemas.microsoft.com/office/2007/relationships/hdphoto" Target="../media/hdphoto2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png"/><Relationship Id="rId4" Type="http://schemas.microsoft.com/office/2007/relationships/hdphoto" Target="../media/hdphoto25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Kỳ Nghỉ Hè Năng Lượng Mặt Trời Sân Vườn Sao Vật Liệu Nền, Kì Nghỉ Hè, Ngã,  Ngôi Sao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267" y="-746975"/>
            <a:ext cx="3739034" cy="373903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946298" y="0"/>
            <a:ext cx="3528814" cy="28994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92" y="2863814"/>
            <a:ext cx="2501215" cy="25012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51" y="2198753"/>
            <a:ext cx="3880075" cy="3880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67244" y="3281085"/>
            <a:ext cx="2568099" cy="171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9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path" presetSubtype="0" accel="50000" fill="remove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2.22222E-6 L -0.26914 -0.43981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464" y="-2199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32" presetClass="emph" presetSubtype="0" fill="hold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11022E-16 L -0.00339 -0.4419 " pathEditMode="relative" rAng="0" ptsTypes="AA" p14:bounceEnd="50000">
                                          <p:cBhvr>
                                            <p:cTn id="17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2210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fill="hold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56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2.22222E-6 L 0.24127 -0.43981 " pathEditMode="relative" rAng="0" ptsTypes="AA" p14:bounceEnd="50000">
                                          <p:cBhvr>
                                            <p:cTn id="28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057" y="-2199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26" presetClass="emph" presetSubtype="0" fill="hold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0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1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2" presetID="1" presetClass="exit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path" presetSubtype="0" accel="50000" fill="remove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2.22222E-6 L -0.26914 -0.43981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464" y="-2199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32" presetClass="emph" presetSubtype="0" fill="hold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11022E-16 L -0.00339 -0.4419 " pathEditMode="relative" rAng="0" ptsTypes="AA">
                                          <p:cBhvr>
                                            <p:cTn id="17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2210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fill="hold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56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2.22222E-6 L 0.24127 -0.43981 " pathEditMode="relative" rAng="0" ptsTypes="AA">
                                          <p:cBhvr>
                                            <p:cTn id="28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057" y="-2199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26" presetClass="emph" presetSubtype="0" fill="hold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0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1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2" presetID="1" presetClass="exit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Kỳ Nghỉ Hè Năng Lượng Mặt Trời Sân Vườn Sao Vật Liệu Nền, Kì Nghỉ Hè, Ngã,  Ngôi Sao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946298" y="0"/>
            <a:ext cx="3528814" cy="28994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9862" y="1814528"/>
            <a:ext cx="4199862" cy="36282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404" y="1814528"/>
            <a:ext cx="4199862" cy="362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8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4.81481E-6 L 0.04453 0.08379 L 0.08529 4.81481E-6 L 0.12891 0.08379 L 0.1724 4.81481E-6 L 0.21302 0.08379 L 0.25651 4.81481E-6 L 0.29727 0.08379 L 0.34102 4.81481E-6 L 0.38412 0.08379 L 0.42552 4.81481E-6 L 0.46862 0.08379 L 0.51003 4.81481E-6 L 0.55365 0.08379 L 0.5974 4.81481E-6 L 0.63815 0.08379 L 0.68217 4.81481E-6 " pathEditMode="relative" rAng="0" ptsTypes="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76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Kỳ Nghỉ Hè Năng Lượng Mặt Trời Sân Vườn Sao Vật Liệu Nền, Kì Nghỉ Hè, Ngã,  Ngôi Sao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946298" y="0"/>
            <a:ext cx="3528814" cy="28994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4890" y="911338"/>
            <a:ext cx="4304890" cy="45990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319" y="911338"/>
            <a:ext cx="4304890" cy="459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0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25348 L 0.11093 -0.25348 L 0.11093 -0.21737 L 0.22174 -0.21737 L 0.22174 -0.18125 L 0.33307 -0.18125 L 0.33307 -0.14514 L 0.44401 -0.14514 L 0.44401 -0.10903 L 0.55534 -0.10903 L 0.55534 -0.07292 L 0.66653 -0.07292 L 0.66653 -0.03681 L 0.77786 -0.03681 L 0.77786 -0.0007 " pathEditMode="relative" rAng="0" ptsTypes="AAAA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06" y="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Kỳ Nghỉ Hè Năng Lượng Mặt Trời Sân Vườn Sao Vật Liệu Nền, Kì Nghỉ Hè, Ngã,  Ngôi Sao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946298" y="0"/>
            <a:ext cx="3528814" cy="28994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2065" y="1885540"/>
            <a:ext cx="4190045" cy="45123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637" y="1885540"/>
            <a:ext cx="4190045" cy="451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3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81481E-6 C -4.58333E-6 -0.03496 0.07579 -0.06204 0.16758 -0.06204 C 0.26237 -0.06204 0.33816 -0.03496 0.33816 4.81481E-6 C 0.33816 0.03495 0.41381 0.06203 0.5086 0.06203 C 0.60053 0.06203 0.67631 0.03495 0.67631 4.81481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Kỳ Nghỉ Hè Năng Lượng Mặt Trời Sân Vườn Sao Vật Liệu Nền, Kì Nghỉ Hè, Ngã,  Ngôi Sao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946298" y="0"/>
            <a:ext cx="3528814" cy="28994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4569" y="1671591"/>
            <a:ext cx="3244569" cy="38608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564" y="1671591"/>
            <a:ext cx="3244569" cy="386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1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48148E-6 L 0.18307 0.03982 C 0.22109 0.04884 0.27838 0.05394 0.33854 0.05394 C 0.4069 0.05394 0.46172 0.04884 0.49974 0.03982 L 0.68307 -1.48148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54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Kỳ Nghỉ Hè Năng Lượng Mặt Trời Sân Vườn Sao Vật Liệu Nền, Kì Nghỉ Hè, Ngã,  Ngôi Sao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946298" y="0"/>
            <a:ext cx="3528814" cy="28994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700020" y="1741016"/>
            <a:ext cx="3700020" cy="37220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60695" y="1741016"/>
            <a:ext cx="3700020" cy="372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6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17 -0.00509 C 0.02747 0.00301 0.00364 0.01088 -0.00651 0.02083 C -0.01706 0.03195 -0.02214 0.04491 -0.02761 0.05787 C -0.03269 0.07083 -0.02761 0.08195 -0.02214 0.09398 C -0.01706 0.10486 -0.00925 0.1169 0.00911 0.12685 C 0.02474 0.13681 0.05078 0.14491 0.07942 0.15093 C 0.10547 0.15695 0.13672 0.16088 0.16758 0.16296 C 0.19883 0.16482 0.23034 0.16482 0.25898 0.16296 C 0.2901 0.16088 0.31888 0.15602 0.34245 0.14792 C 0.36575 0.14097 0.38659 0.13195 0.39713 0.12083 C 0.41028 0.11088 0.41536 0.09699 0.41536 0.08588 C 0.4181 0.075 0.41536 0.06181 0.40221 0.05093 C 0.38932 0.04097 0.36575 0.03287 0.33463 0.02894 C 0.30338 0.02593 0.27187 0.02986 0.25117 0.03681 C 0.23281 0.04398 0.21992 0.05486 0.21705 0.06783 C 0.21705 0.08102 0.21992 0.09283 0.23281 0.10301 C 0.24596 0.11296 0.24336 0.11482 0.29557 0.12801 C 0.34245 0.1419 0.38932 0.13796 0.4181 0.13889 C 0.44661 0.13889 0.47005 0.13496 0.49896 0.13102 C 0.53021 0.12593 0.55638 0.1169 0.57435 0.1088 C 0.59271 0.10093 0.60052 0.09097 0.61107 0.075 C 0.61901 0.0588 0.61901 0.05093 0.61901 0.03889 C 0.61901 0.02685 0.61901 0.01482 0.61901 0.00301 " pathEditMode="relative" rAng="0" ptsTypes="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4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Kỳ Nghỉ Hè Năng Lượng Mặt Trời Sân Vườn Sao Vật Liệu Nền, Kì Nghỉ Hè, Ngã,  Ngôi Sao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946298" y="0"/>
            <a:ext cx="3528814" cy="28994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55103" y="1245107"/>
            <a:ext cx="6567954" cy="43786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198" y="1245107"/>
            <a:ext cx="6567954" cy="437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0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C 0.00599 0.05301 0.02083 0.12709 0.0737 0.12593 C 0.15013 0.12593 0.15586 -0.12199 0.24675 -0.12291 C 0.32904 -0.12291 0.2849 0.09399 0.36406 0.09306 C 0.44609 0.09306 0.40208 -0.06388 0.49063 -0.06388 C 0.56966 -0.06388 0.52565 0.0419 0.59609 0.0419 C 0.6638 0.0419 0.62852 -0.03888 0.6901 -0.03888 C 0.72539 -0.03888 0.72852 -0.01689 0.73099 -4.44444E-6 " pathEditMode="relative" rAng="0" ptsTypes="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49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Kỳ Nghỉ Hè Năng Lượng Mặt Trời Sân Vườn Sao Vật Liệu Nền, Kì Nghỉ Hè, Ngã,  Ngôi Sao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946298" y="0"/>
            <a:ext cx="3528814" cy="28994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53159" y="1552693"/>
            <a:ext cx="4830708" cy="39145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260" y="1552693"/>
            <a:ext cx="4830708" cy="391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7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4.44444E-6 C -0.0207 -0.0669 0.2474 -0.125 0.6073 -0.12894 C 0.95065 -0.13403 1.27331 -0.08889 1.29493 -0.02408 C 1.32149 0.03611 1.09623 0.09189 0.77396 0.09606 C 0.47878 0.09907 0.19948 0.06203 0.17787 0.00601 C 0.15703 -0.04491 0.3444 -0.09306 0.6181 -0.097 C 0.87032 -0.1 1.10703 -0.06899 1.12292 -0.022 C 1.13907 0.0199 0.98868 0.06111 0.76341 0.06296 C 0.55925 0.06597 0.3655 0.04189 0.34948 0.00393 C 0.33881 -0.0301 0.45131 -0.06297 0.62904 -0.06505 C 0.78425 -0.0669 0.94037 -0.04908 0.95065 -0.01991 C 0.96211 0.00509 0.88151 0.02893 0.75209 0.03101 C 0.64532 0.0331 0.5319 0.02199 0.52709 0.00208 C 0.51576 -0.01389 0.55925 -0.03102 0.63946 -0.03311 C 0.70404 -0.03311 0.76836 -0.02894 0.77943 -0.01806 C 0.78425 -0.01112 0.77396 -0.00394 0.7418 -0.00093 C 0.72552 4.44444E-6 0.71446 4.44444E-6 0.69831 -0.00093 " pathEditMode="relative" rAng="0" ptsTypes="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40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Kỳ Nghỉ Hè Năng Lượng Mặt Trời Sân Vườn Sao Vật Liệu Nền, Kì Nghỉ Hè, Ngã,  Ngôi Sao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946298" y="0"/>
            <a:ext cx="3528814" cy="28994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8471" y="2253472"/>
            <a:ext cx="4679166" cy="35365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417" y="2253473"/>
            <a:ext cx="4679166" cy="353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3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2.59259E-6 C -0.01901 -0.0669 0.22539 -0.125 0.55378 -0.12893 C 0.8668 -0.13403 1.16055 -0.08889 1.18034 -0.02407 C 1.20443 0.03611 0.99922 0.0919 0.70534 0.09607 C 0.43646 0.09908 0.18164 0.06204 0.16172 0.00602 C 0.14271 -0.0449 0.31393 -0.09305 0.56328 -0.09699 C 0.79349 -0.1 1.00899 -0.06898 1.02344 -0.02199 C 1.03815 0.01991 0.90117 0.06111 0.69596 0.06297 C 0.50977 0.06597 0.3332 0.0419 0.31849 0.00394 C 0.30886 -0.03009 0.41146 -0.06296 0.57344 -0.06504 C 0.71498 -0.0669 0.85716 -0.04907 0.8668 -0.0199 C 0.87708 0.0051 0.80365 0.02894 0.68581 0.03102 C 0.58828 0.0331 0.48477 0.02199 0.48034 0.00209 C 0.47031 -0.01389 0.50977 -0.03102 0.58307 -0.0331 C 0.64167 -0.0331 0.70026 -0.02893 0.71042 -0.01805 C 0.71498 -0.01111 0.70534 -0.00393 0.67604 -0.00092 C 0.66146 -2.59259E-6 0.65143 -2.59259E-6 0.63659 -0.00092 " pathEditMode="relative" rAng="0" ptsTypes="AAAAAA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10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Kỳ Nghỉ Hè Năng Lượng Mặt Trời Sân Vườn Sao Vật Liệu Nền, Kì Nghỉ Hè, Ngã,  Ngôi Sao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946298" y="0"/>
            <a:ext cx="3528814" cy="28994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7590" y="1122363"/>
            <a:ext cx="5189651" cy="51896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298" y="1122363"/>
            <a:ext cx="5189651" cy="518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7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216 -0.25533 L -0.01263 -0.25533 L -0.01263 -0.21921 L 0.10442 -0.21921 L 0.10442 -0.1831 L 0.22265 -0.1831 L 0.22265 -0.14699 L 0.3414 -0.14699 L 0.3414 -0.11088 L 0.45872 -0.11088 L 0.45872 -0.07477 L 0.57734 -0.07477 L 0.57734 -0.03866 L 0.69648 -0.03866 L 0.69648 -0.00255 " pathEditMode="relative" rAng="0" ptsTypes="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32" y="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Kỳ Nghỉ Hè Năng Lượng Mặt Trời Sân Vườn Sao Vật Liệu Nền, Kì Nghỉ Hè, Ngã,  Ngôi Sao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946298" y="0"/>
            <a:ext cx="3528814" cy="28994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9353" y="898559"/>
            <a:ext cx="3544147" cy="46122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349" y="898559"/>
            <a:ext cx="3544147" cy="461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4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5 -0.00741 C -0.19623 0.00069 -0.23112 0.00856 -0.2461 0.01852 C -0.26159 0.02963 -0.26914 0.04259 -0.27709 0.05556 C -0.28451 0.06852 -0.27709 0.07963 -0.26914 0.09167 C -0.26159 0.10255 -0.25013 0.11458 -0.22292 0.12454 C -0.2 0.13449 -0.16146 0.14259 -0.11954 0.14861 C -0.08099 0.15463 -0.03542 0.15856 0.0108 0.16065 C 0.0569 0.1625 0.10338 0.1625 0.14531 0.16065 C 0.19127 0.15856 0.23372 0.1537 0.2681 0.1456 C 0.30286 0.13866 0.33346 0.12963 0.34882 0.11852 C 0.36849 0.10856 0.37604 0.09468 0.37604 0.08356 C 0.38007 0.07268 0.37604 0.05949 0.35651 0.04861 C 0.33737 0.03866 0.30286 0.03056 0.2569 0.02662 C 0.21067 0.02361 0.16432 0.02755 0.13359 0.03449 C 0.1069 0.04167 0.08789 0.05255 0.08385 0.06551 C 0.08385 0.0787 0.08789 0.09051 0.1069 0.10069 C 0.12643 0.11065 0.12239 0.1125 0.19922 0.12569 C 0.2681 0.13958 0.33737 0.13565 0.38007 0.13657 C 0.42213 0.13657 0.45664 0.13264 0.49922 0.1287 C 0.54505 0.12361 0.58372 0.11458 0.61015 0.10648 C 0.63737 0.09861 0.64882 0.08866 0.66432 0.07268 C 0.67604 0.05648 0.67604 0.04861 0.67604 0.03657 C 0.67604 0.02454 0.67604 0.0125 0.67604 0.00069 " pathEditMode="relative" rAng="0" ptsTypes="AAAAAA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41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Kỳ Nghỉ Hè Năng Lượng Mặt Trời Sân Vườn Sao Vật Liệu Nền, Kì Nghỉ Hè, Ngã,  Ngôi Sao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946298" y="0"/>
            <a:ext cx="3528814" cy="28994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134" y="71881"/>
            <a:ext cx="3048759" cy="30240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332" y="3317896"/>
            <a:ext cx="2760684" cy="28807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145" y="3317896"/>
            <a:ext cx="3123546" cy="30449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912" y="3317896"/>
            <a:ext cx="2457092" cy="288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8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1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333E-6 2.22045E-16 L -0.00156 -0.46366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-2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2.22045E-16 L 0.2892 -0.44144 " pathEditMode="relative" rAng="0" ptsTypes="AA" p14:bounceEnd="50000">
                                          <p:cBhvr>
                                            <p:cTn id="10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453" y="-2208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"/>
                      </p:tgtEl>
                    </p:cond>
                  </p:nextCondLst>
                </p:seq>
                <p:seq concurrent="1" nextAc="seek">
                  <p:cTn id="11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" fill="hold">
                          <p:stCondLst>
                            <p:cond delay="0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2.96296E-6 L -0.32083 -0.48473 " pathEditMode="relative" rAng="0" ptsTypes="AA">
                                          <p:cBhvr>
                                            <p:cTn id="15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042" y="-242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" presetID="1" presetClass="exit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1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333E-6 2.22045E-16 L -0.00156 -0.46366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-2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2.22045E-16 L 0.2892 -0.44144 " pathEditMode="relative" rAng="0" ptsTypes="AA">
                                          <p:cBhvr>
                                            <p:cTn id="10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453" y="-2208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"/>
                      </p:tgtEl>
                    </p:cond>
                  </p:nextCondLst>
                </p:seq>
                <p:seq concurrent="1" nextAc="seek">
                  <p:cTn id="11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" fill="hold">
                          <p:stCondLst>
                            <p:cond delay="0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2.96296E-6 L -0.32083 -0.48473 " pathEditMode="relative" rAng="0" ptsTypes="AA">
                                          <p:cBhvr>
                                            <p:cTn id="15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042" y="-242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" presetID="1" presetClass="exit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Kỳ Nghỉ Hè Năng Lượng Mặt Trời Sân Vườn Sao Vật Liệu Nền, Kì Nghỉ Hè, Ngã,  Ngôi Sao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946298" y="0"/>
            <a:ext cx="3528814" cy="28994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69498" y="2374142"/>
            <a:ext cx="2456901" cy="28836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3683" y="2374142"/>
            <a:ext cx="2456901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3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367 0.21852 C -0.19753 0.22639 -0.14193 0.23357 -0.12162 0.23357 C 0.00195 0.23357 0.13008 0.11644 0.12981 -0.00116 C 0.13008 0.0581 0.19388 0.11644 0.25364 0.11644 C 0.31758 0.11597 0.37682 0.05695 0.37669 -0.00116 C 0.37682 0.02778 0.40859 0.0581 0.44088 0.0581 C 0.47252 0.05787 0.50495 0.02894 0.50495 -0.00116 C 0.50481 0.01389 0.52083 0.02778 0.53646 0.02778 C 0.5526 0.02778 0.56836 0.01296 0.56823 -0.00116 C 0.56836 0.00648 0.57604 0.01389 0.58424 0.01366 C 0.58841 0.01389 0.60039 0.00602 0.60039 -0.00116 C 0.60039 0.00255 0.60455 0.00625 0.6082 0.00648 C 0.60833 0.00741 0.61601 0.00255 0.61601 -0.00116 C 0.61601 0.00093 0.61601 0.00255 0.62031 0.00255 C 0.62018 0.00162 0.62448 0.0007 0.62435 -0.00162 C 0.62435 -0.00023 0.62435 0.00093 0.62448 0.00162 C 0.62851 0.00162 0.62864 0.00093 0.62864 -0.00023 C 0.63268 -0.00023 0.63268 0.00046 0.63268 0.00162 C 0.63698 0.00162 0.63698 0.0007 0.63698 -0.00046 " pathEditMode="relative" rAng="10800000" ptsTypes="AAAAAAAAAAAAA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26" y="-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Kỳ Nghỉ Hè Năng Lượng Mặt Trời Sân Vườn Sao Vật Liệu Nền, Kì Nghỉ Hè, Ngã,  Ngôi Sao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946298" y="0"/>
            <a:ext cx="3528814" cy="28994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9555" y="2957924"/>
            <a:ext cx="2853603" cy="29439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509" y="2957924"/>
            <a:ext cx="2853603" cy="294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3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16159 -0.04074 C 0.19518 -0.05 0.24584 -0.05463 0.29883 -0.05463 C 0.35925 -0.05463 0.40755 -0.05 0.44115 -0.04074 L 0.603 2.22222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43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Kỳ Nghỉ Hè Năng Lượng Mặt Trời Sân Vườn Sao Vật Liệu Nền, Kì Nghỉ Hè, Ngã,  Ngôi Sao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946298" y="0"/>
            <a:ext cx="3528814" cy="28994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6932" y="1122363"/>
            <a:ext cx="4126576" cy="41968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712" y="1122363"/>
            <a:ext cx="4126576" cy="419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3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0.04428 4.07407E-6 C 0.06472 4.07407E-6 0.08803 -0.01389 0.10899 -0.01598 C 0.12448 -0.01598 0.15261 -0.00301 0.16576 -0.00301 C 0.1836 -0.00301 0.20183 -0.00695 0.23555 -0.00695 L 0.25886 -0.16204 L 0.28477 0.025 L 0.31576 4.07407E-6 L 0.34167 -0.00695 L 0.40378 -0.00093 C 0.43243 -0.00394 0.4556 -0.0169 0.48399 -0.02199 C 0.49441 -0.02292 0.51771 -0.02408 0.53321 -0.02199 C 0.5487 -0.01991 0.56185 -0.00602 0.5668 -0.0051 C 0.57461 -0.00093 0.59284 -0.0051 0.60287 -0.00301 L 0.61875 4.07407E-6 L 0.64714 4.07407E-6 " pathEditMode="relative" rAng="0" ptsTypes="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57" y="-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Kỳ Nghỉ Hè Năng Lượng Mặt Trời Sân Vườn Sao Vật Liệu Nền, Kì Nghỉ Hè, Ngã,  Ngôi Sao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946298" y="0"/>
            <a:ext cx="3528814" cy="28994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35816" y="1670362"/>
            <a:ext cx="6022200" cy="3068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22" y="1670363"/>
            <a:ext cx="6022200" cy="306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3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0301 C 0.00833 -0.01435 0.01953 -0.03102 0.04166 -0.03102 C 0.06653 -0.03102 0.07487 -0.01435 0.0832 0.00301 C 0.0944 0.02245 0.10273 0.0419 0.13047 0.0419 C 0.15547 0.0419 0.1638 0.02245 0.175 0.00301 C 0.18034 -0.01435 0.1914 -0.03102 0.2164 -0.03102 C 0.23841 -0.03102 0.24961 -0.01435 0.25794 0.00301 C 0.26627 0.02245 0.27747 0.0419 0.30234 0.0419 C 0.32734 0.0419 0.34687 0.00301 0.34687 0.00324 C 0.35508 -0.01435 0.36341 -0.03102 0.38841 -0.03102 C 0.41328 -0.03102 0.42161 -0.01435 0.42995 0.00301 C 0.44114 0.02245 0.44948 0.0419 0.47721 0.0419 C 0.50221 0.0419 0.51055 0.02245 0.51875 0.00301 C 0.52995 -0.01435 0.53828 -0.03102 0.56328 -0.03102 C 0.58528 -0.03102 0.59648 -0.01435 0.60482 0.00301 C 0.61315 0.02245 0.62435 0.0419 0.64922 0.0419 C 0.67422 0.0419 0.68242 0.02245 0.69375 0.00301 " pathEditMode="relative" rAng="0" ptsTypes="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88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Kỳ Nghỉ Hè Năng Lượng Mặt Trời Sân Vườn Sao Vật Liệu Nền, Kì Nghỉ Hè, Ngã,  Ngôi Sao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946298" y="0"/>
            <a:ext cx="3528814" cy="28994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5922" y="2024546"/>
            <a:ext cx="6679856" cy="40015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906" y="2029312"/>
            <a:ext cx="6671899" cy="39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2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0.00047 L 0.18125 0.0662 C 0.21914 0.08125 0.27617 0.09004 0.33581 0.09004 C 0.40352 0.09004 0.45807 0.08125 0.49571 0.0662 L 0.678 -0.00047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93" y="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Kỳ Nghỉ Hè Năng Lượng Mặt Trời Sân Vườn Sao Vật Liệu Nền, Kì Nghỉ Hè, Ngã,  Ngôi Sao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946298" y="0"/>
            <a:ext cx="3528814" cy="28994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1421" y="2578317"/>
            <a:ext cx="5048243" cy="28868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246" y="2578317"/>
            <a:ext cx="5048243" cy="288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67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0.04648 0.09908 L 0.08984 -2.59259E-6 L 0.13619 0.09908 L 0.18255 -2.59259E-6 L 0.22578 0.09908 L 0.27213 -2.59259E-6 L 0.31549 0.09908 L 0.36184 -2.59259E-6 L 0.4082 0.09908 L 0.45156 -2.59259E-6 L 0.49791 0.09908 L 0.54127 -2.59259E-6 L 0.58763 0.09908 L 0.63398 -2.59259E-6 L 0.67734 0.09908 L 0.72382 -2.59259E-6 " pathEditMode="relative" rAng="0" ptsTypes="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85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Kỳ Nghỉ Hè Năng Lượng Mặt Trời Sân Vườn Sao Vật Liệu Nền, Kì Nghỉ Hè, Ngã,  Ngôi Sao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946298" y="0"/>
            <a:ext cx="3528814" cy="28994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9404" y="2353590"/>
            <a:ext cx="4418055" cy="32064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298" y="2353590"/>
            <a:ext cx="4418055" cy="320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8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-0.2537 L 0.33112 -0.2537 C 0.48411 -0.2537 0.67278 -0.18472 0.67278 -0.1287 L 0.67278 -0.0037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54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Kỳ Nghỉ Hè Năng Lượng Mặt Trời Sân Vườn Sao Vật Liệu Nền, Kì Nghỉ Hè, Ngã,  Ngôi Sao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946298" y="0"/>
            <a:ext cx="3528814" cy="28994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556414" y="850756"/>
            <a:ext cx="5318414" cy="53184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46298" y="850756"/>
            <a:ext cx="5318414" cy="531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1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23125 C 0.01432 -0.23936 0.05977 -0.24723 0.0763 -0.24723 C 0.17721 -0.24723 0.28177 -0.12223 0.28177 0.00277 C 0.28177 -0.06019 0.33399 -0.12223 0.38281 -0.12223 C 0.43503 -0.12223 0.48399 -0.05926 0.48399 0.00277 C 0.48399 -0.02825 0.5099 -0.06019 0.5362 -0.06019 C 0.56211 -0.06019 0.58841 -0.02917 0.58841 0.00277 C 0.58841 -0.0132 0.60156 -0.02825 0.61432 -0.02825 C 0.62761 -0.02825 0.64037 -0.01227 0.64037 0.00277 C 0.64037 -0.00533 0.64662 -0.0132 0.65352 -0.0132 C 0.6569 -0.0132 0.66667 -0.0051 0.66667 0.00277 C 0.66667 -0.00116 0.67005 -0.00533 0.67305 -0.00533 C 0.67305 -0.0044 0.67943 -0.00139 0.67943 0.00277 C 0.67943 0.00069 0.67943 -0.00116 0.68281 -0.00116 C 0.68281 -0.00024 0.6862 0.00092 0.6862 0.00277 C 0.6862 0.00185 0.6862 0.00069 0.6862 -0.00024 C 0.68958 -0.00024 0.68958 0.00069 0.68958 0.00185 C 0.69297 0.00185 0.69297 0.00092 0.69297 -0.00024 C 0.69649 -0.00024 0.69649 0.00069 0.69649 0.00185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66" y="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Kỳ Nghỉ Hè Năng Lượng Mặt Trời Sân Vườn Sao Vật Liệu Nền, Kì Nghỉ Hè, Ngã,  Ngôi Sao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946298" y="0"/>
            <a:ext cx="3528814" cy="28994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7084" y="1122363"/>
            <a:ext cx="5447084" cy="54470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298" y="722086"/>
            <a:ext cx="5447084" cy="544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0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5949 C -0.02435 -0.24121 0.27201 -0.39884 0.66979 -0.40926 C 1.04948 -0.42315 1.40612 -0.30046 1.42995 -0.12454 C 1.45938 0.03842 1.21042 0.19004 0.85391 0.20162 C 0.52774 0.20972 0.21927 0.10926 0.19558 -0.04283 C 0.1724 -0.18125 0.37943 -0.31181 0.68138 -0.32246 C 0.96055 -0.33079 1.22201 -0.24653 1.23985 -0.11898 C 1.25755 -0.00509 1.09141 0.10648 0.84245 0.11157 C 0.61667 0.11967 0.40235 0.0544 0.38464 -0.04838 C 0.37318 -0.14074 0.49766 -0.23033 0.69388 -0.23611 C 0.86576 -0.24121 1.03789 -0.19259 1.04948 -0.1132 C 1.06172 -0.04537 0.97305 0.01898 0.82995 0.025 C 0.71146 0.03032 0.58646 0.00046 0.58112 -0.05347 C 0.56875 -0.09676 0.61667 -0.14352 0.70547 -0.14884 C 0.77683 -0.14884 0.84766 -0.13773 0.86003 -0.1081 C 0.86576 -0.08959 0.85391 -0.07014 0.81836 -0.06158 C 0.80065 -0.05949 0.78841 -0.05949 0.77058 -0.06158 " pathEditMode="relative" rAng="0" ptsTypes="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536" y="-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Kỳ Nghỉ Hè Năng Lượng Mặt Trời Sân Vườn Sao Vật Liệu Nền, Kì Nghỉ Hè, Ngã,  Ngôi Sao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946298" y="0"/>
            <a:ext cx="3528814" cy="28994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0920">
            <a:off x="-5220778" y="1137408"/>
            <a:ext cx="5197708" cy="51977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0920">
            <a:off x="3606411" y="1137407"/>
            <a:ext cx="5197708" cy="519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2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6 -0.00324 C -0.01888 0.00486 -0.0487 0.01296 -0.06172 0.02314 C -0.07474 0.03449 -0.08112 0.04768 -0.08789 0.06088 C -0.09454 0.07407 -0.08789 0.08541 -0.08112 0.09768 C -0.07474 0.10879 -0.06498 0.12106 -0.04193 0.13101 C -0.0224 0.1412 0.01041 0.14953 0.04622 0.15555 C 0.07903 0.1618 0.11836 0.16574 0.15768 0.16782 C 0.19661 0.1699 0.23606 0.1699 0.272 0.16782 C 0.31119 0.16574 0.34739 0.16088 0.37682 0.15254 C 0.40638 0.1456 0.43229 0.13634 0.44557 0.125 C 0.46211 0.11481 0.46849 0.10069 0.46849 0.08935 C 0.47187 0.07824 0.46849 0.06481 0.45195 0.0537 C 0.43567 0.04351 0.40638 0.03541 0.36705 0.03125 C 0.32773 0.02824 0.28815 0.03217 0.26211 0.03935 C 0.23919 0.04676 0.22291 0.05763 0.2194 0.07106 C 0.2194 0.08449 0.22291 0.09652 0.23919 0.10671 C 0.25573 0.11689 0.25221 0.11875 0.31809 0.13217 C 0.37682 0.14652 0.43567 0.14236 0.47187 0.14328 C 0.50781 0.14328 0.53724 0.13935 0.57343 0.13541 C 0.61263 0.13009 0.64544 0.12106 0.66823 0.11273 C 0.69114 0.10463 0.70104 0.09444 0.71419 0.07824 C 0.72421 0.0618 0.72421 0.0537 0.72421 0.04143 C 0.72421 0.02916 0.72421 0.01689 0.72421 0.00486 " pathEditMode="relative" rAng="0" ptsTypes="AAAAAAAAAAAAAAAA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64" y="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Kỳ Nghỉ Hè Năng Lượng Mặt Trời Sân Vườn Sao Vật Liệu Nền, Kì Nghỉ Hè, Ngã,  Ngôi Sao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946298" y="0"/>
            <a:ext cx="3528814" cy="28994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57070" y="1122363"/>
            <a:ext cx="4618967" cy="52941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298" y="1122362"/>
            <a:ext cx="4618967" cy="529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5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96296E-6 C 0.00859 -0.01898 0.01979 -0.03704 0.04153 -0.03704 C 0.0664 -0.03704 0.07461 -0.01898 0.08294 2.96296E-6 C 0.09401 0.02106 0.10234 0.0419 0.13008 0.0419 C 0.15456 0.0419 0.16315 0.02106 0.17396 2.96296E-6 C 0.17916 -0.01898 0.1901 -0.03704 0.2151 -0.03704 C 0.23698 -0.03704 0.24818 -0.01898 0.25651 2.96296E-6 C 0.26458 0.02106 0.27565 0.0419 0.30065 0.0419 C 0.32513 0.0419 0.3444 2.96296E-6 0.3444 0.00023 C 0.35299 -0.01898 0.36107 -0.03704 0.38581 -0.03704 C 0.41055 -0.03704 0.41888 -0.01898 0.42721 2.96296E-6 C 0.43828 0.02106 0.44635 0.0419 0.47409 0.0419 C 0.49896 0.0419 0.50703 0.02106 0.51562 2.96296E-6 C 0.52643 -0.01898 0.53502 -0.03704 0.5595 -0.03704 C 0.58151 -0.03704 0.59258 -0.01898 0.60091 2.96296E-6 C 0.60924 0.02106 0.62031 0.0419 0.64505 0.0419 C 0.66979 0.0419 0.67812 0.02106 0.68958 2.96296E-6 " pathEditMode="relative" rAng="0" ptsTypes="AAAAAAAAAAAAAAA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79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Kỳ Nghỉ Hè Năng Lượng Mặt Trời Sân Vườn Sao Vật Liệu Nền, Kì Nghỉ Hè, Ngã,  Ngôi Sao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946298" y="0"/>
            <a:ext cx="3528814" cy="28994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6453" y="1823359"/>
            <a:ext cx="4144674" cy="37278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955" y="1819136"/>
            <a:ext cx="4144674" cy="372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2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0579 C 0.00794 -0.01042 0.01862 -0.02592 0.03958 -0.02592 C 0.06328 -0.02592 0.07122 -0.01042 0.07903 0.00579 C 0.08971 0.02384 0.09765 0.0419 0.12409 0.0419 C 0.14765 0.0419 0.1556 0.02384 0.16614 0.00579 C 0.17135 -0.01042 0.18203 -0.02592 0.20573 -0.02592 C 0.22669 -0.02592 0.23724 -0.01042 0.24518 0.00579 C 0.25312 0.02384 0.2638 0.0419 0.2875 0.0419 C 0.3112 0.0419 0.32969 0.00579 0.32969 0.00602 C 0.33763 -0.01042 0.34544 -0.02592 0.36914 -0.02592 C 0.39284 -0.02592 0.40078 -0.01042 0.40872 0.00579 C 0.4194 0.02384 0.42721 0.0419 0.45364 0.0419 C 0.47734 0.0419 0.48528 0.02384 0.49323 0.00579 C 0.50377 -0.01042 0.51172 -0.02592 0.53542 -0.02592 C 0.55638 -0.02592 0.56706 -0.01042 0.575 0.00579 C 0.58281 0.02384 0.59349 0.0419 0.61719 0.0419 C 0.64088 0.0419 0.64883 0.02384 0.6595 0.00579 " pathEditMode="relative" rAng="0" ptsTypes="AAAAAAAAAA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69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24928"/>
          </a:xfrm>
        </p:spPr>
      </p:pic>
      <p:sp>
        <p:nvSpPr>
          <p:cNvPr id="9" name="TextBox 8"/>
          <p:cNvSpPr txBox="1"/>
          <p:nvPr/>
        </p:nvSpPr>
        <p:spPr>
          <a:xfrm>
            <a:off x="114300" y="365125"/>
            <a:ext cx="7772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5 Great Vibes" panose="02000507080000020002" pitchFamily="2" charset="0"/>
              </a:rPr>
              <a:t>Good</a:t>
            </a:r>
            <a:endParaRPr lang="en-US" sz="1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8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#9Slide05 Great Vibes" panose="02000507080000020002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73598" y="432073"/>
            <a:ext cx="3780202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#9Slide05 Great Vibes" panose="02000507080000020002" pitchFamily="2" charset="0"/>
              </a:rPr>
              <a:t>Bye</a:t>
            </a:r>
          </a:p>
        </p:txBody>
      </p:sp>
    </p:spTree>
    <p:extLst>
      <p:ext uri="{BB962C8B-B14F-4D97-AF65-F5344CB8AC3E}">
        <p14:creationId xmlns:p14="http://schemas.microsoft.com/office/powerpoint/2010/main" val="205768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Kỳ Nghỉ Hè Năng Lượng Mặt Trời Sân Vườn Sao Vật Liệu Nền, Kì Nghỉ Hè, Ngã,  Ngôi Sao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946298" y="0"/>
            <a:ext cx="3528814" cy="28994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853353" y="2250214"/>
            <a:ext cx="4876800" cy="32575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22431" y="2250214"/>
            <a:ext cx="48768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5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C 0.00847 -0.01898 0.01966 -0.03704 0.0418 -0.03704 C 0.0668 -0.03704 0.07513 -0.01898 0.08347 7.40741E-7 C 0.09466 0.02106 0.103 0.0419 0.13086 0.0419 C 0.15586 0.0419 0.1642 0.02106 0.17539 7.40741E-7 C 0.18086 -0.01898 0.19206 -0.03704 0.21693 -0.03704 C 0.23907 -0.03704 0.25026 -0.01898 0.2586 7.40741E-7 C 0.26693 0.02106 0.27826 0.0419 0.30326 0.0419 C 0.32826 0.0419 0.34779 7.40741E-7 0.34779 0.00023 C 0.35612 -0.01898 0.36446 -0.03704 0.38946 -0.03704 C 0.41446 -0.03704 0.42279 -0.01898 0.43112 7.40741E-7 C 0.44232 0.02106 0.45065 0.0419 0.47865 0.0419 C 0.50365 0.0419 0.51198 0.02106 0.52032 7.40741E-7 C 0.53151 -0.01898 0.53985 -0.03704 0.56485 -0.03704 C 0.58698 -0.03704 0.59818 -0.01898 0.60651 7.40741E-7 C 0.61485 0.02106 0.62604 0.0419 0.65104 0.0419 C 0.67604 0.0419 0.68438 0.02106 0.69571 7.40741E-7 " pathEditMode="relative" rAng="0" ptsTypes="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79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Kỳ Nghỉ Hè Năng Lượng Mặt Trời Sân Vườn Sao Vật Liệu Nền, Kì Nghỉ Hè, Ngã,  Ngôi Sao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946298" y="0"/>
            <a:ext cx="3528814" cy="28994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2888" y="1576754"/>
            <a:ext cx="3194539" cy="44313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747" y="1576754"/>
            <a:ext cx="3194539" cy="443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8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00162 L 0.04336 0.09907 L 0.08385 -0.00162 L 0.12721 0.09907 L 0.17044 -0.00162 L 0.21094 0.09907 L 0.25417 -0.00162 L 0.29466 0.09907 L 0.33802 -0.00162 L 0.38138 0.09907 L 0.42188 -0.00162 L 0.4651 0.09907 L 0.5056 -0.00162 L 0.54896 0.09907 L 0.59232 -0.00162 L 0.63281 0.09907 L 0.67617 -0.00162 " pathEditMode="relative" rAng="0" ptsTypes="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02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Kỳ Nghỉ Hè Năng Lượng Mặt Trời Sân Vườn Sao Vật Liệu Nền, Kì Nghỉ Hè, Ngã,  Ngôi Sao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946298" y="0"/>
            <a:ext cx="3528814" cy="28994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2904" y="1657284"/>
            <a:ext cx="3972904" cy="41456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208" y="1657284"/>
            <a:ext cx="3972904" cy="414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0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0.18138 0.01319 C 0.21901 0.0162 0.27578 0.01782 0.33529 0.01782 C 0.40286 0.01782 0.45716 0.0162 0.49479 0.01319 L 0.6763 0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15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Kỳ Nghỉ Hè Năng Lượng Mặt Trời Sân Vườn Sao Vật Liệu Nền, Kì Nghỉ Hè, Ngã,  Ngôi Sao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946298" y="0"/>
            <a:ext cx="3528814" cy="28994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2904" y="2138806"/>
            <a:ext cx="3972904" cy="31825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208" y="2138806"/>
            <a:ext cx="3972904" cy="318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6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0.18138 0.01319 C 0.21901 0.0162 0.27578 0.01782 0.33529 0.01782 C 0.40286 0.01782 0.45716 0.0162 0.49479 0.01319 L 0.6763 0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15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Kỳ Nghỉ Hè Năng Lượng Mặt Trời Sân Vườn Sao Vật Liệu Nền, Kì Nghỉ Hè, Ngã,  Ngôi Sao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946298" y="0"/>
            <a:ext cx="3528814" cy="28994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3921" y="2040989"/>
            <a:ext cx="3961545" cy="39615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451" y="2040990"/>
            <a:ext cx="3961545" cy="396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0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04466 0.09908 L 0.08646 -2.59259E-6 L 0.13112 0.09908 L 0.17565 -2.59259E-6 L 0.21745 0.09908 L 0.26198 -2.59259E-6 L 0.30378 0.09908 L 0.34844 -2.59259E-6 L 0.3931 0.09908 L 0.4349 -2.59259E-6 L 0.47943 0.09908 L 0.52123 -2.59259E-6 L 0.56589 0.09908 L 0.61055 -2.59259E-6 L 0.65234 0.09908 L 0.69701 -2.59259E-6 " pathEditMode="relative" rAng="0" ptsTypes="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44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Kỳ Nghỉ Hè Năng Lượng Mặt Trời Sân Vườn Sao Vật Liệu Nền, Kì Nghỉ Hè, Ngã,  Ngôi Sao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946298" y="0"/>
            <a:ext cx="3528814" cy="28994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865327" y="2311355"/>
            <a:ext cx="6953546" cy="38456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3686" y="2316163"/>
            <a:ext cx="6950042" cy="384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4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0.05286 0.09908 L 0.10221 -1.11111E-6 L 0.15494 0.09908 L 0.20742 -1.11111E-6 L 0.25677 0.09908 L 0.30924 -1.11111E-6 L 0.35859 0.09908 L 0.41132 -1.11111E-6 L 0.46354 0.09908 L 0.51341 -1.11111E-6 L 0.56549 0.09908 L 0.61536 -1.11111E-6 L 0.66809 0.09908 L 0.72083 -1.11111E-6 L 0.77018 0.09908 L 0.82304 -1.11111E-6 " pathEditMode="relative" rAng="0" ptsTypes="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46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2</Words>
  <Application>Microsoft Office PowerPoint</Application>
  <PresentationFormat>Widescreen</PresentationFormat>
  <Paragraphs>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#9Slide05 Great Vibes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37</cp:revision>
  <dcterms:created xsi:type="dcterms:W3CDTF">2021-07-16T01:05:36Z</dcterms:created>
  <dcterms:modified xsi:type="dcterms:W3CDTF">2021-08-18T10:00:31Z</dcterms:modified>
</cp:coreProperties>
</file>