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media/audio3.wav" ContentType="audio/wav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4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</p:sldIdLst>
  <p:sldSz cx="9144000" cy="6858000" type="screen4x3"/>
  <p:notesSz cx="6858000" cy="9144000"/>
  <p:embeddedFontLst>
    <p:embeddedFont>
      <p:font typeface=".VnAvant" panose="020B720000000000000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93612" autoAdjust="0"/>
  </p:normalViewPr>
  <p:slideViewPr>
    <p:cSldViewPr showGuides="1">
      <p:cViewPr varScale="1">
        <p:scale>
          <a:sx n="80" d="100"/>
          <a:sy n="80" d="100"/>
        </p:scale>
        <p:origin x="10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notesSlide" Target="../notesSlides/notesSlide10.xml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4.wav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.jpg"/><Relationship Id="rId11" Type="http://schemas.openxmlformats.org/officeDocument/2006/relationships/image" Target="../media/image20.png"/><Relationship Id="rId5" Type="http://schemas.openxmlformats.org/officeDocument/2006/relationships/audio" Target="../media/audio2.wav"/><Relationship Id="rId10" Type="http://schemas.openxmlformats.org/officeDocument/2006/relationships/image" Target="../media/image19.jpeg"/><Relationship Id="rId4" Type="http://schemas.openxmlformats.org/officeDocument/2006/relationships/audio" Target="../media/audio1.wav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1.jpeg"/><Relationship Id="rId5" Type="http://schemas.openxmlformats.org/officeDocument/2006/relationships/image" Target="../media/image3.jp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jp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5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p3"/><Relationship Id="rId7" Type="http://schemas.openxmlformats.org/officeDocument/2006/relationships/image" Target="../media/image3.jpg"/><Relationship Id="rId2" Type="http://schemas.microsoft.com/office/2007/relationships/media" Target="../media/media2.mp3"/><Relationship Id="rId1" Type="http://schemas.openxmlformats.org/officeDocument/2006/relationships/tags" Target="../tags/tag5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.jpg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2.mp3"/><Relationship Id="rId7" Type="http://schemas.openxmlformats.org/officeDocument/2006/relationships/image" Target="../media/image3.jpg"/><Relationship Id="rId12" Type="http://schemas.openxmlformats.org/officeDocument/2006/relationships/image" Target="../media/image2.png"/><Relationship Id="rId2" Type="http://schemas.microsoft.com/office/2007/relationships/media" Target="../media/media2.mp3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11" Type="http://schemas.openxmlformats.org/officeDocument/2006/relationships/image" Target="../media/image12.jpeg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8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.jpg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media2.mp3"/><Relationship Id="rId7" Type="http://schemas.openxmlformats.org/officeDocument/2006/relationships/image" Target="../media/image15.jpeg"/><Relationship Id="rId2" Type="http://schemas.microsoft.com/office/2007/relationships/media" Target="../media/media2.mp3"/><Relationship Id="rId1" Type="http://schemas.openxmlformats.org/officeDocument/2006/relationships/tags" Target="../tags/tag9.xml"/><Relationship Id="rId6" Type="http://schemas.openxmlformats.org/officeDocument/2006/relationships/image" Target="../media/image3.jp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8686" y="1161142"/>
            <a:ext cx="8802914" cy="2801257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Chµo</a:t>
            </a:r>
            <a:r>
              <a:rPr lang="en-US" sz="4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mõng</a:t>
            </a:r>
            <a:r>
              <a:rPr lang="en-US" sz="4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c¸c</a:t>
            </a:r>
            <a:r>
              <a:rPr lang="en-US" sz="4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bÐ</a:t>
            </a:r>
            <a:r>
              <a:rPr lang="en-US" sz="4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®</a:t>
            </a:r>
            <a:r>
              <a:rPr lang="en-US" sz="40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Õn</a:t>
            </a:r>
            <a:r>
              <a:rPr lang="en-US" sz="4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víi</a:t>
            </a:r>
            <a:r>
              <a:rPr lang="en-US" sz="4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trß</a:t>
            </a:r>
            <a:r>
              <a:rPr lang="en-US" sz="4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ch¬i</a:t>
            </a:r>
            <a:r>
              <a:rPr lang="en-US" sz="4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“ </a:t>
            </a:r>
            <a:r>
              <a:rPr lang="en-US" sz="40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Thö</a:t>
            </a:r>
            <a:r>
              <a:rPr lang="en-US" sz="4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tµi</a:t>
            </a:r>
            <a:r>
              <a:rPr lang="en-US" sz="4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bÐ</a:t>
            </a:r>
            <a:r>
              <a:rPr lang="en-US" sz="4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yªu</a:t>
            </a:r>
            <a:r>
              <a:rPr lang="en-US" sz="4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” </a:t>
            </a:r>
            <a:r>
              <a:rPr lang="en-US" sz="4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­</a:t>
            </a:r>
            <a:br>
              <a:rPr lang="en-US" sz="4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</a:br>
            <a:r>
              <a:rPr lang="en-US" sz="40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Líp</a:t>
            </a:r>
            <a:r>
              <a:rPr lang="en-US" sz="4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: 3C5</a:t>
            </a:r>
            <a:endParaRPr lang="en-US" sz="4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-38100" y="0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860533" y="1866730"/>
            <a:ext cx="3450737" cy="3071793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 flipV="1">
            <a:off x="2895600" y="1865675"/>
            <a:ext cx="3437407" cy="3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6323424" y="1828247"/>
            <a:ext cx="0" cy="315705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872686" y="4951946"/>
            <a:ext cx="3450737" cy="105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 flipH="1">
            <a:off x="2894423" y="1866202"/>
            <a:ext cx="14044" cy="3123146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anose="020B7200000000000000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  <p:sp>
        <p:nvSpPr>
          <p:cNvPr id="21" name="Title 6"/>
          <p:cNvSpPr>
            <a:spLocks noGrp="1"/>
          </p:cNvSpPr>
          <p:nvPr>
            <p:ph type="title"/>
          </p:nvPr>
        </p:nvSpPr>
        <p:spPr>
          <a:xfrm>
            <a:off x="236378" y="251342"/>
            <a:ext cx="8153400" cy="13255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C©u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hái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5: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H×nh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vu«ng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cã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mÊy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c¹nh?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C¸c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c¹nh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nh­­u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thÕ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nµo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?</a:t>
            </a:r>
            <a:endParaRPr lang="en-US" sz="2800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0976" y="2278460"/>
            <a:ext cx="2621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H×nh</a:t>
            </a: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vu«ng</a:t>
            </a: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cã</a:t>
            </a: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4 c¹nh </a:t>
            </a:r>
            <a:r>
              <a:rPr lang="en-US" sz="2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b»ng</a:t>
            </a: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-12700" y="0"/>
            <a:ext cx="9144000" cy="6858000"/>
          </a:xfrm>
          <a:prstGeom prst="rect">
            <a:avLst/>
          </a:prstGeom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39346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93" y="3994614"/>
            <a:ext cx="2228850" cy="242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877" y="1503585"/>
            <a:ext cx="2239660" cy="231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72200" y="1550796"/>
            <a:ext cx="2514600" cy="219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xplosion 1 8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anose="020B7200000000000000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248014" y="276021"/>
            <a:ext cx="8667386" cy="965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C©u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hái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6: §è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c¸c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bÐ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c¸c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®å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vËt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trªn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, ®å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vËt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nµo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cã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d¹ng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h×nh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vu«ng</a:t>
            </a:r>
            <a:r>
              <a:rPr lang="en-US" sz="28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?</a:t>
            </a:r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2" y="1214525"/>
            <a:ext cx="2868978" cy="28689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715000" y="1951497"/>
            <a:ext cx="235320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  <p:sp>
        <p:nvSpPr>
          <p:cNvPr id="9" name="Title 6"/>
          <p:cNvSpPr txBox="1">
            <a:spLocks/>
          </p:cNvSpPr>
          <p:nvPr/>
        </p:nvSpPr>
        <p:spPr>
          <a:xfrm>
            <a:off x="381000" y="491073"/>
            <a:ext cx="1836457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B0F0"/>
                </a:solidFill>
                <a:latin typeface=".VnAvant" panose="020B7200000000000000" pitchFamily="34" charset="0"/>
              </a:rPr>
              <a:t>*§¸p ¸n</a:t>
            </a:r>
            <a:endParaRPr lang="en-US" sz="28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21909"/>
            <a:ext cx="2868978" cy="28689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8965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43526" y="1447799"/>
            <a:ext cx="3038474" cy="309562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anose="020B7200000000000000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37565" y="505058"/>
            <a:ext cx="8686800" cy="1016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dirty="0" err="1" smtClean="0">
                <a:latin typeface=".VnAvant" panose="020B7200000000000000" pitchFamily="34" charset="0"/>
              </a:rPr>
              <a:t>C©u</a:t>
            </a:r>
            <a:r>
              <a:rPr lang="en-US" sz="2400" b="1" dirty="0" smtClean="0"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latin typeface=".VnAvant" panose="020B7200000000000000" pitchFamily="34" charset="0"/>
              </a:rPr>
              <a:t>hái</a:t>
            </a:r>
            <a:r>
              <a:rPr lang="en-US" sz="2400" b="1" dirty="0" smtClean="0">
                <a:latin typeface=".VnAvant" panose="020B7200000000000000" pitchFamily="34" charset="0"/>
              </a:rPr>
              <a:t> 1: §è </a:t>
            </a:r>
            <a:r>
              <a:rPr lang="en-US" sz="2400" b="1" dirty="0" err="1" smtClean="0">
                <a:latin typeface=".VnAvant" panose="020B7200000000000000" pitchFamily="34" charset="0"/>
              </a:rPr>
              <a:t>c¸c</a:t>
            </a:r>
            <a:r>
              <a:rPr lang="en-US" sz="2400" b="1" dirty="0" smtClean="0"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latin typeface=".VnAvant" panose="020B7200000000000000" pitchFamily="34" charset="0"/>
              </a:rPr>
              <a:t>bÐ</a:t>
            </a:r>
            <a:r>
              <a:rPr lang="en-US" sz="2400" b="1" dirty="0" smtClean="0"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latin typeface=".VnAvant" panose="020B7200000000000000" pitchFamily="34" charset="0"/>
              </a:rPr>
              <a:t>biÕt</a:t>
            </a:r>
            <a:r>
              <a:rPr lang="en-US" sz="2400" b="1" dirty="0" smtClean="0"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latin typeface=".VnAvant" panose="020B7200000000000000" pitchFamily="34" charset="0"/>
              </a:rPr>
              <a:t>h×nh</a:t>
            </a:r>
            <a:r>
              <a:rPr lang="en-US" sz="2400" b="1" dirty="0" smtClean="0"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latin typeface=".VnAvant" panose="020B7200000000000000" pitchFamily="34" charset="0"/>
              </a:rPr>
              <a:t>cã</a:t>
            </a:r>
            <a:r>
              <a:rPr lang="en-US" sz="2400" b="1" dirty="0" smtClean="0"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latin typeface=".VnAvant" panose="020B7200000000000000" pitchFamily="34" charset="0"/>
              </a:rPr>
              <a:t>mµu</a:t>
            </a:r>
            <a:r>
              <a:rPr lang="en-US" sz="2400" b="1" dirty="0" smtClean="0"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latin typeface=".VnAvant" panose="020B7200000000000000" pitchFamily="34" charset="0"/>
              </a:rPr>
              <a:t>xanh</a:t>
            </a:r>
            <a:r>
              <a:rPr lang="en-US" sz="2400" b="1" dirty="0" smtClean="0">
                <a:latin typeface=".VnAvant" panose="020B7200000000000000" pitchFamily="34" charset="0"/>
              </a:rPr>
              <a:t> lµ </a:t>
            </a:r>
            <a:r>
              <a:rPr lang="en-US" sz="2400" b="1" dirty="0" err="1" smtClean="0">
                <a:latin typeface=".VnAvant" panose="020B7200000000000000" pitchFamily="34" charset="0"/>
              </a:rPr>
              <a:t>h×nh</a:t>
            </a:r>
            <a:r>
              <a:rPr lang="en-US" sz="2400" b="1" dirty="0" smtClean="0">
                <a:latin typeface=".VnAvant" panose="020B7200000000000000" pitchFamily="34" charset="0"/>
              </a:rPr>
              <a:t> g× ?</a:t>
            </a:r>
            <a:endParaRPr lang="en-US" sz="2400" b="1" dirty="0"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-32657" y="-36286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609850" y="1137910"/>
            <a:ext cx="4020979" cy="40386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1" y="611868"/>
            <a:ext cx="2159000" cy="129313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H×nh</a:t>
            </a:r>
            <a:r>
              <a:rPr lang="en-US" sz="36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trßn</a:t>
            </a:r>
            <a:endParaRPr lang="en-US" sz="36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1 4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anose="020B7200000000000000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505200" y="381000"/>
            <a:ext cx="5497285" cy="16764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C©u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hái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2: §è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c¸c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bÐ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cã</a:t>
            </a:r>
            <a:endParaRPr lang="en-US" sz="2800" b="1" dirty="0" smtClean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  <a:r>
              <a:rPr lang="en-US" sz="3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ườ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r>
              <a:rPr lang="en-US" sz="28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cong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khÐp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kÝn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h×nh</a:t>
            </a:r>
            <a:r>
              <a:rPr lang="en-US" sz="2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g×?</a:t>
            </a:r>
            <a:endParaRPr lang="en-US" sz="2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176957" y="708078"/>
            <a:ext cx="4514850" cy="4419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7849722" y="5961471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961333" y="5866758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50022" y="750311"/>
            <a:ext cx="4514850" cy="4530686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533" y="4648200"/>
            <a:ext cx="1335931" cy="1154601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1000" y="708078"/>
            <a:ext cx="2362200" cy="5873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solidFill>
                <a:srgbClr val="00B0F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1001" y="611868"/>
            <a:ext cx="2159000" cy="129313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H×nh</a:t>
            </a:r>
            <a:r>
              <a:rPr lang="en-US" sz="36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trßn</a:t>
            </a:r>
            <a:endParaRPr lang="en-US" sz="36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-2540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095" y="4216455"/>
            <a:ext cx="2246643" cy="221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83" y="2988687"/>
            <a:ext cx="2504645" cy="26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1549265"/>
            <a:ext cx="2311184" cy="2200970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850" y="994423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35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anose="020B7200000000000000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304800" y="424317"/>
            <a:ext cx="8430828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err="1" smtClean="0">
                <a:solidFill>
                  <a:srgbClr val="0070C0"/>
                </a:solidFill>
              </a:rPr>
              <a:t>C</a:t>
            </a:r>
            <a:r>
              <a:rPr lang="en-US" sz="2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©u</a:t>
            </a:r>
            <a:r>
              <a:rPr lang="en-US" sz="2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hái</a:t>
            </a:r>
            <a:r>
              <a:rPr lang="en-US" sz="2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3: §è </a:t>
            </a:r>
            <a:r>
              <a:rPr lang="en-US" sz="2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c¸c</a:t>
            </a:r>
            <a:r>
              <a:rPr lang="en-US" sz="2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bÐ</a:t>
            </a:r>
            <a:r>
              <a:rPr lang="en-US" sz="2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c¸c</a:t>
            </a:r>
            <a:r>
              <a:rPr lang="en-US" sz="2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®å </a:t>
            </a:r>
            <a:r>
              <a:rPr lang="en-US" sz="2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vËt</a:t>
            </a:r>
            <a:r>
              <a:rPr lang="en-US" sz="2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trªn</a:t>
            </a:r>
            <a:r>
              <a:rPr lang="en-US" sz="2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, ®å </a:t>
            </a:r>
            <a:r>
              <a:rPr lang="en-US" sz="2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vËt</a:t>
            </a:r>
            <a:r>
              <a:rPr lang="en-US" sz="2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nµo</a:t>
            </a:r>
            <a:r>
              <a:rPr lang="en-US" sz="2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d¹ng </a:t>
            </a:r>
            <a:r>
              <a:rPr lang="en-US" sz="2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h×nh</a:t>
            </a:r>
            <a:r>
              <a:rPr lang="en-US" sz="2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trßn</a:t>
            </a:r>
            <a:r>
              <a:rPr lang="en-US" sz="28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?</a:t>
            </a:r>
            <a:endParaRPr lang="en-US" sz="28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69182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32" y="2087084"/>
            <a:ext cx="2628900" cy="263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6766"/>
            <a:ext cx="2504645" cy="258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6" y="2338714"/>
            <a:ext cx="2292134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5582" y="544864"/>
            <a:ext cx="2521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</a:t>
            </a:r>
            <a:r>
              <a:rPr lang="en-US" sz="28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®¸p ¸n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52" y="5133410"/>
            <a:ext cx="1030127" cy="881716"/>
          </a:xfrm>
          <a:prstGeom prst="rect">
            <a:avLst/>
          </a:prstGeom>
        </p:spPr>
      </p:pic>
      <p:pic>
        <p:nvPicPr>
          <p:cNvPr id="12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58000" y="579096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84" y="1102646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78956" y="3632200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05" y="1366579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582597" y="3857969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03" y="1644831"/>
            <a:ext cx="1664015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675501" y="3785543"/>
            <a:ext cx="1828800" cy="1612268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Explosion 1 11">
            <a:extLst>
              <a:ext uri="{FF2B5EF4-FFF2-40B4-BE49-F238E27FC236}">
                <a16:creationId xmlns=""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latin typeface=".VnAvant" panose="020B7200000000000000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=""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=""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=""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=""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=""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178790" y="319268"/>
            <a:ext cx="8736610" cy="132556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C©u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hái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4: B¹n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m©y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, b¹n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mÆt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trêi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vµ b¹n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giät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nu­íc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mang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Õn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cho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chóng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ta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nh÷ng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h×nh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thËt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dÔ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thu­¬ng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. §è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c¸c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bÐ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biÕt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b¹n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giät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nu­íc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mang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Õn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cho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chóng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ta </a:t>
            </a:r>
            <a:r>
              <a:rPr lang="en-US" sz="2800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h×nh</a:t>
            </a:r>
            <a:r>
              <a:rPr lang="en-US" sz="2800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g×?</a:t>
            </a:r>
            <a:endParaRPr lang="en-US" sz="2800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58591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9" y="990600"/>
            <a:ext cx="2946422" cy="246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105149" y="3680784"/>
            <a:ext cx="2933701" cy="2512137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994699"/>
            <a:ext cx="1030127" cy="1154601"/>
          </a:xfrm>
          <a:prstGeom prst="rect">
            <a:avLst/>
          </a:prstGeom>
        </p:spPr>
      </p:pic>
      <p:pic>
        <p:nvPicPr>
          <p:cNvPr id="11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906463" y="5676900"/>
            <a:ext cx="457200" cy="609600"/>
          </a:xfrm>
          <a:prstGeom prst="rect">
            <a:avLst/>
          </a:prstGeom>
        </p:spPr>
      </p:pic>
      <p:sp>
        <p:nvSpPr>
          <p:cNvPr id="12" name="Title 5"/>
          <p:cNvSpPr txBox="1">
            <a:spLocks/>
          </p:cNvSpPr>
          <p:nvPr/>
        </p:nvSpPr>
        <p:spPr>
          <a:xfrm>
            <a:off x="152400" y="327818"/>
            <a:ext cx="3200400" cy="6627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43000" y="496058"/>
            <a:ext cx="2058005" cy="72344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H×nh</a:t>
            </a:r>
            <a:r>
              <a:rPr lang="en-US" sz="24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vu«ng</a:t>
            </a:r>
            <a:endParaRPr lang="en-US" sz="24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239</Words>
  <Application>Microsoft Office PowerPoint</Application>
  <PresentationFormat>On-screen Show (4:3)</PresentationFormat>
  <Paragraphs>62</Paragraphs>
  <Slides>12</Slides>
  <Notes>12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.VnAvant</vt:lpstr>
      <vt:lpstr>Calibri</vt:lpstr>
      <vt:lpstr>Times New Roman</vt:lpstr>
      <vt:lpstr>Arial</vt:lpstr>
      <vt:lpstr>Office Theme</vt:lpstr>
      <vt:lpstr>Chµo mõng c¸c bÐ ®Õn víi trß ch¬i“ Thö tµi bÐ yªu” ­ Líp: 3C5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C©u hái 5: H×nh vu«ng cã mÊy c¹nh? C¸c c¹nh nh­­u thÕ nµo?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CPN</cp:lastModifiedBy>
  <cp:revision>75</cp:revision>
  <dcterms:created xsi:type="dcterms:W3CDTF">2021-11-13T12:47:57Z</dcterms:created>
  <dcterms:modified xsi:type="dcterms:W3CDTF">2023-02-28T00:31:41Z</dcterms:modified>
</cp:coreProperties>
</file>