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59" r:id="rId4"/>
    <p:sldId id="265" r:id="rId5"/>
    <p:sldId id="264" r:id="rId6"/>
    <p:sldId id="267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E032"/>
    <a:srgbClr val="DBB100"/>
    <a:srgbClr val="F54E0A"/>
    <a:srgbClr val="FFC7BA"/>
    <a:srgbClr val="000066"/>
    <a:srgbClr val="D33604"/>
    <a:srgbClr val="FFFF00"/>
    <a:srgbClr val="9A7500"/>
    <a:srgbClr val="BCC60B"/>
    <a:srgbClr val="00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187" autoAdjust="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0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8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42895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13708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81055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665799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5755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08508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72993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15429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7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55644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34634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15309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9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4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9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F5F8-4B4E-46D9-BE32-37360D71287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4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0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slide" Target="slide6.xml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433945" y="623454"/>
            <a:ext cx="9351818" cy="5569527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63" y="623454"/>
            <a:ext cx="1333500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6118" y="687097"/>
            <a:ext cx="1333500" cy="1000125"/>
          </a:xfrm>
          <a:prstGeom prst="rect">
            <a:avLst/>
          </a:prstGeom>
        </p:spPr>
      </p:pic>
      <p:pic>
        <p:nvPicPr>
          <p:cNvPr id="22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ảnh 4">
            <a:hlinkClick r:id="rId5" action="ppaction://hlinksldjump"/>
          </p:cNvPr>
          <p:cNvSpPr/>
          <p:nvPr/>
        </p:nvSpPr>
        <p:spPr>
          <a:xfrm flipH="1" flipV="1">
            <a:off x="3400215" y="2658659"/>
            <a:ext cx="3922835" cy="2441578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ảnh 3">
            <a:hlinkClick r:id="rId6" action="ppaction://hlinksldjump"/>
          </p:cNvPr>
          <p:cNvSpPr/>
          <p:nvPr/>
        </p:nvSpPr>
        <p:spPr>
          <a:xfrm flipH="1" flipV="1">
            <a:off x="509559" y="2350569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ảnh 2">
            <a:hlinkClick r:id="rId7" action="ppaction://hlinksldjump"/>
          </p:cNvPr>
          <p:cNvSpPr/>
          <p:nvPr/>
        </p:nvSpPr>
        <p:spPr>
          <a:xfrm>
            <a:off x="3887648" y="195737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ảnh 1">
            <a:hlinkClick r:id="rId8" action="ppaction://hlinksldjump"/>
          </p:cNvPr>
          <p:cNvSpPr/>
          <p:nvPr/>
        </p:nvSpPr>
        <p:spPr>
          <a:xfrm>
            <a:off x="509559" y="239084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1</a:t>
            </a:r>
            <a:endParaRPr lang="en-US" sz="6000" b="1" dirty="0"/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9050923" y="632023"/>
            <a:ext cx="2481943" cy="516708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4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  <p:bldP spid="4" grpId="0" animBg="1"/>
      <p:bldP spid="17" grpId="0" animBg="1"/>
      <p:bldP spid="16" grpId="0" animBg="1"/>
      <p:bldP spid="25" grpId="0" animBg="1"/>
      <p:bldP spid="26" grpId="0" animBg="1"/>
      <p:bldP spid="2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7BA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721248" y="4441001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C.Mũ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54661" y="2901554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31088" y="4497173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D.Mũ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422314" y="3480179"/>
            <a:ext cx="743253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57422" y="764249"/>
            <a:ext cx="100415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6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667878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ỏ-xanh-vàng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C.Xanh-đỏ-hồng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67878" y="4490911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noProof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ím-vàng-ghi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31088" y="4497173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D.Đỏ-vàng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422314" y="3480179"/>
            <a:ext cx="743253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85529" y="764249"/>
            <a:ext cx="107853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5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54E0A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6618302" y="2917047"/>
            <a:ext cx="4804012" cy="11000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4415799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54661" y="2901554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7878" y="4466186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422314" y="3480179"/>
            <a:ext cx="743253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810032" y="764249"/>
            <a:ext cx="85363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đạp</a:t>
            </a:r>
            <a:endParaRPr kumimoji="0" lang="en-US" sz="4400" b="0" i="0" u="none" strike="noStrike" kern="1200" cap="none" spc="0" normalizeH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1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20E03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6618302" y="4490912"/>
            <a:ext cx="4804012" cy="11000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C.Leo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54661" y="2901554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7878" y="4466186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422314" y="3480179"/>
            <a:ext cx="743253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72498" y="764249"/>
            <a:ext cx="76113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4400" b="0" i="0" u="none" strike="noStrike" kern="1200" cap="none" spc="0" normalizeH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79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272</Words>
  <Application>Microsoft Office PowerPoint</Application>
  <PresentationFormat>Widescreen</PresentationFormat>
  <Paragraphs>104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.VnBlack</vt:lpstr>
      <vt:lpstr>Arial</vt:lpstr>
      <vt:lpstr>Calibri</vt:lpstr>
      <vt:lpstr>Calibri Light</vt:lpstr>
      <vt:lpstr>Times New Roman</vt:lpstr>
      <vt:lpstr>Wingdings</vt:lpstr>
      <vt:lpstr>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33</cp:revision>
  <dcterms:created xsi:type="dcterms:W3CDTF">2020-05-17T04:24:25Z</dcterms:created>
  <dcterms:modified xsi:type="dcterms:W3CDTF">2023-02-28T08:28:15Z</dcterms:modified>
</cp:coreProperties>
</file>