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41"/>
  </p:normalViewPr>
  <p:slideViewPr>
    <p:cSldViewPr snapToGrid="0" snapToObjects="1">
      <p:cViewPr varScale="1">
        <p:scale>
          <a:sx n="70" d="100"/>
          <a:sy n="70" d="100"/>
        </p:scale>
        <p:origin x="63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5EC8-5143-2F82-3848-B8F932FC4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A9600-6B9A-4F47-F91A-44DEC308F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76F5B-B657-1EC7-F1C6-6A6EE8FE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4A97-42AC-9945-A927-D3AA947936BE}" type="datetimeFigureOut">
              <a:rPr lang="en-VN" smtClean="0"/>
              <a:t>02/28/2023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4AF20-D61C-BA01-8DDD-9A14AEC74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F1326-396D-1231-E161-8589276BD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A4D7-362A-994D-A326-89A578EA53C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9424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A31E3-FBCF-B762-A0C4-CF8EA6B94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C081A6-7331-8CE8-D753-2C72BD522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82D93-B600-AF3B-13C2-E2D421745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4A97-42AC-9945-A927-D3AA947936BE}" type="datetimeFigureOut">
              <a:rPr lang="en-VN" smtClean="0"/>
              <a:t>02/28/2023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4BA30-4EFD-9BAD-7631-BDABEA9E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CBE00-E196-78C5-D2CC-1F705E2E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A4D7-362A-994D-A326-89A578EA53C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997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31A6D7-A9E0-941D-C3A9-2511C940E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EEA43C-3FF9-A4FB-0428-912B2B522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CBED6-2B8B-DF90-45EF-314ED4C2E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4A97-42AC-9945-A927-D3AA947936BE}" type="datetimeFigureOut">
              <a:rPr lang="en-VN" smtClean="0"/>
              <a:t>02/28/2023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C7051-9862-CAE1-63D4-37ACE4155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EB10F-5048-4B79-7263-BA73A625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A4D7-362A-994D-A326-89A578EA53C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3483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F0B66-9DFD-3218-7097-1D9FEF24E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F3216-DE7F-24FF-9FA3-9E922F768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A1E38-597D-466B-1E66-13A245F8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4A97-42AC-9945-A927-D3AA947936BE}" type="datetimeFigureOut">
              <a:rPr lang="en-VN" smtClean="0"/>
              <a:t>02/28/2023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5DB01-EFDD-847F-B39D-B1ECEDC5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862AE-E8D3-9F30-7D50-75C18A60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A4D7-362A-994D-A326-89A578EA53C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1463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AA00-FA23-D57B-F62D-A8CC239E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0945B-9776-C45F-6FCC-E6CDBAACA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B953F-561D-06CB-3922-636DA117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4A97-42AC-9945-A927-D3AA947936BE}" type="datetimeFigureOut">
              <a:rPr lang="en-VN" smtClean="0"/>
              <a:t>02/28/2023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2D751-40A4-80DA-09AD-DBA43597F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627FF-2359-F143-96A5-9B44F823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A4D7-362A-994D-A326-89A578EA53C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1239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E12D-98B4-BCE5-9725-B670D04CC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A29EE-2F22-A349-43C0-C4BEDFD23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C79F4-5C19-A00E-F2C7-12DEE5C92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2D7F1-FBDA-4A1C-9EE7-B8D059C30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4A97-42AC-9945-A927-D3AA947936BE}" type="datetimeFigureOut">
              <a:rPr lang="en-VN" smtClean="0"/>
              <a:t>02/28/2023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2AD23-E65A-A634-61A3-FB3F4FB4E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1160C-705F-1557-15CA-BEA5E9FE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A4D7-362A-994D-A326-89A578EA53C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1426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7422-C55F-98A4-E43E-9C7BBAA1F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D303A-D08F-E6C9-A194-08EF453F3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3E3A9-BE5A-0790-CA8D-3AC0C4BDC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508A71-9F52-5291-1003-B5D513911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E6E4B9-84E8-4837-B94F-B5614AF33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88759B-B300-CE9D-024A-537B530A7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4A97-42AC-9945-A927-D3AA947936BE}" type="datetimeFigureOut">
              <a:rPr lang="en-VN" smtClean="0"/>
              <a:t>02/28/2023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8DEA31-E593-8374-8A6A-DB8D97F2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D15B36-C70F-034E-E92A-7208561B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A4D7-362A-994D-A326-89A578EA53C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7168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3B8B7-1512-8DD2-0505-AB058825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2FCB8-B949-BEDF-ACA1-B1A2D39D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4A97-42AC-9945-A927-D3AA947936BE}" type="datetimeFigureOut">
              <a:rPr lang="en-VN" smtClean="0"/>
              <a:t>02/28/2023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94D36-165F-F381-6085-29E0EF3BD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8F30F-9C65-A6C4-3B8F-90D88B04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A4D7-362A-994D-A326-89A578EA53C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5443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5B3231-4E3C-516C-D688-D7BE97A77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4A97-42AC-9945-A927-D3AA947936BE}" type="datetimeFigureOut">
              <a:rPr lang="en-VN" smtClean="0"/>
              <a:t>02/28/2023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69A471-CBFE-F482-82C4-E72C47AD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A4AAA-560D-2B8D-2F63-EBBD90B4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A4D7-362A-994D-A326-89A578EA53C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5690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0EFDA-9826-D00E-7949-6B0B2CB8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6B5BE-8FBB-EE23-2ECA-90AB9EA6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2CE2D-B72E-4032-35DA-A24ECB8B4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CD088-591D-A30F-F7CA-7ADE29BE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4A97-42AC-9945-A927-D3AA947936BE}" type="datetimeFigureOut">
              <a:rPr lang="en-VN" smtClean="0"/>
              <a:t>02/28/2023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B038B-3052-174D-E2D6-4D420042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4667E-8D32-9D83-4FBB-0477512F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A4D7-362A-994D-A326-89A578EA53C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9487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96C29-ACC9-B25B-4EAF-3A35FBCF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2090E-7E24-9585-FFE8-9292F39E2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BC17E-FC2A-953F-3998-0E795328E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4E70D-56FD-D7BB-31AA-9F5AA535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4A97-42AC-9945-A927-D3AA947936BE}" type="datetimeFigureOut">
              <a:rPr lang="en-VN" smtClean="0"/>
              <a:t>02/28/2023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547D7-2F8F-D3F5-015C-745945B1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BFABA-847C-F679-15B1-3A282EFC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6A4D7-362A-994D-A326-89A578EA53C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6712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58171-CED9-70DA-8FE6-61578FF97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85E22-13BF-857C-E901-2B3E73973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F65AF-158C-FE8D-70D7-58CBFA9B7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A4A97-42AC-9945-A927-D3AA947936BE}" type="datetimeFigureOut">
              <a:rPr lang="en-VN" smtClean="0"/>
              <a:t>02/28/2023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095AA-E5BF-45DA-66AA-D46C425080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D076A-D45D-A98B-FC84-583C8813F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6A4D7-362A-994D-A326-89A578EA53C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4543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8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70 Đồ chơi Mầm Non ý tưởng | đồ chơi, mầm non, trang trí">
            <a:extLst>
              <a:ext uri="{FF2B5EF4-FFF2-40B4-BE49-F238E27FC236}">
                <a16:creationId xmlns:a16="http://schemas.microsoft.com/office/drawing/2014/main" id="{912857F4-CC6D-C396-C598-312B29CE5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egetable Cartoon Animation, avocado, food, hand, orange png | PNGWing">
            <a:extLst>
              <a:ext uri="{FF2B5EF4-FFF2-40B4-BE49-F238E27FC236}">
                <a16:creationId xmlns:a16="http://schemas.microsoft.com/office/drawing/2014/main" id="{E80036A1-2FCB-073A-96CC-BB654CAC3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09" b="95000" l="6522" r="90109">
                        <a14:foregroundMark x1="41522" y1="7500" x2="41522" y2="7500"/>
                        <a14:foregroundMark x1="59130" y1="5326" x2="59130" y2="5326"/>
                        <a14:foregroundMark x1="37065" y1="3261" x2="37065" y2="3261"/>
                        <a14:foregroundMark x1="57500" y1="2826" x2="57500" y2="2826"/>
                        <a14:foregroundMark x1="38370" y1="2609" x2="38370" y2="2609"/>
                        <a14:foregroundMark x1="7826" y1="60000" x2="7826" y2="60000"/>
                        <a14:foregroundMark x1="39565" y1="44565" x2="39565" y2="44565"/>
                        <a14:foregroundMark x1="62609" y1="44565" x2="62609" y2="44565"/>
                        <a14:foregroundMark x1="49891" y1="55217" x2="49891" y2="55217"/>
                        <a14:foregroundMark x1="51848" y1="95000" x2="51848" y2="95000"/>
                        <a14:foregroundMark x1="6522" y1="77609" x2="6522" y2="77609"/>
                        <a14:foregroundMark x1="90109" y1="41087" x2="90109" y2="41087"/>
                      </a14:backgroundRemoval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40" y="31542"/>
            <a:ext cx="3126658" cy="312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getable Cartoon Animation, avocado, food, hand, orange png | PNGWing">
            <a:extLst>
              <a:ext uri="{FF2B5EF4-FFF2-40B4-BE49-F238E27FC236}">
                <a16:creationId xmlns:a16="http://schemas.microsoft.com/office/drawing/2014/main" id="{C02D35EB-F034-A128-0EAA-3779AAAF2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09" b="95000" l="6522" r="90109">
                        <a14:foregroundMark x1="41522" y1="7500" x2="41522" y2="7500"/>
                        <a14:foregroundMark x1="59130" y1="5326" x2="59130" y2="5326"/>
                        <a14:foregroundMark x1="37065" y1="3261" x2="37065" y2="3261"/>
                        <a14:foregroundMark x1="57500" y1="2826" x2="57500" y2="2826"/>
                        <a14:foregroundMark x1="38370" y1="2609" x2="38370" y2="2609"/>
                        <a14:foregroundMark x1="7826" y1="60000" x2="7826" y2="60000"/>
                        <a14:foregroundMark x1="39565" y1="44565" x2="39565" y2="44565"/>
                        <a14:foregroundMark x1="62609" y1="44565" x2="62609" y2="44565"/>
                        <a14:foregroundMark x1="49891" y1="55217" x2="49891" y2="55217"/>
                        <a14:foregroundMark x1="51848" y1="95000" x2="51848" y2="95000"/>
                        <a14:foregroundMark x1="6522" y1="77609" x2="6522" y2="77609"/>
                        <a14:foregroundMark x1="90109" y1="41087" x2="90109" y2="4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6" y="3429000"/>
            <a:ext cx="3126658" cy="312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omato Cartoon Stock Photos, Pictures &amp; Royalty-Free Images - iStock">
            <a:extLst>
              <a:ext uri="{FF2B5EF4-FFF2-40B4-BE49-F238E27FC236}">
                <a16:creationId xmlns:a16="http://schemas.microsoft.com/office/drawing/2014/main" id="{CD79F4D4-E88A-D258-242B-9B2358A3D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04" b="93954" l="9314" r="89706">
                        <a14:foregroundMark x1="42320" y1="52941" x2="42320" y2="52941"/>
                        <a14:foregroundMark x1="39869" y1="51634" x2="39869" y2="51634"/>
                        <a14:foregroundMark x1="37908" y1="54902" x2="37908" y2="54902"/>
                        <a14:foregroundMark x1="37908" y1="54902" x2="37908" y2="54902"/>
                        <a14:foregroundMark x1="37908" y1="54902" x2="37908" y2="54902"/>
                        <a14:foregroundMark x1="37908" y1="54902" x2="37908" y2="54902"/>
                        <a14:foregroundMark x1="37908" y1="53922" x2="40686" y2="51634"/>
                        <a14:foregroundMark x1="37092" y1="55556" x2="39706" y2="62255"/>
                        <a14:foregroundMark x1="39706" y1="62255" x2="42157" y2="63072"/>
                        <a14:foregroundMark x1="61111" y1="54412" x2="61111" y2="54412"/>
                        <a14:foregroundMark x1="63235" y1="51471" x2="66667" y2="57680"/>
                        <a14:foregroundMark x1="66667" y1="57680" x2="60948" y2="54902"/>
                        <a14:foregroundMark x1="61601" y1="51144" x2="61111" y2="55065"/>
                        <a14:foregroundMark x1="63235" y1="50980" x2="66993" y2="57026"/>
                        <a14:foregroundMark x1="66993" y1="57026" x2="63235" y2="61438"/>
                        <a14:foregroundMark x1="64379" y1="51634" x2="68137" y2="56373"/>
                        <a14:foregroundMark x1="41503" y1="50490" x2="43627" y2="52288"/>
                        <a14:foregroundMark x1="29248" y1="37908" x2="29248" y2="37908"/>
                        <a14:foregroundMark x1="29248" y1="37908" x2="25654" y2="41993"/>
                        <a14:foregroundMark x1="21732" y1="47876" x2="21732" y2="49183"/>
                        <a14:foregroundMark x1="81046" y1="76634" x2="82190" y2="74346"/>
                        <a14:foregroundMark x1="84314" y1="70915" x2="84314" y2="70915"/>
                        <a14:foregroundMark x1="84804" y1="68464" x2="84804" y2="68464"/>
                        <a14:foregroundMark x1="84804" y1="63725" x2="84804" y2="63725"/>
                        <a14:foregroundMark x1="84804" y1="61765" x2="84804" y2="61765"/>
                        <a14:foregroundMark x1="16340" y1="55065" x2="16340" y2="55065"/>
                        <a14:foregroundMark x1="16340" y1="55065" x2="16340" y2="55065"/>
                        <a14:foregroundMark x1="14052" y1="53268" x2="14052" y2="53268"/>
                        <a14:foregroundMark x1="13235" y1="51471" x2="13235" y2="51471"/>
                        <a14:foregroundMark x1="10621" y1="46242" x2="10621" y2="46242"/>
                        <a14:foregroundMark x1="9477" y1="42974" x2="9477" y2="42974"/>
                        <a14:foregroundMark x1="40523" y1="93954" x2="40523" y2="93954"/>
                        <a14:foregroundMark x1="42974" y1="88889" x2="42974" y2="88889"/>
                        <a14:foregroundMark x1="42974" y1="85458" x2="42974" y2="85458"/>
                        <a14:foregroundMark x1="63072" y1="93791" x2="63072" y2="93791"/>
                        <a14:foregroundMark x1="60458" y1="81209" x2="60458" y2="81209"/>
                        <a14:foregroundMark x1="60948" y1="82516" x2="60948" y2="82516"/>
                        <a14:foregroundMark x1="60948" y1="84314" x2="60948" y2="84314"/>
                        <a14:foregroundMark x1="60458" y1="90359" x2="60458" y2="90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92" y="3158200"/>
            <a:ext cx="3490153" cy="349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unny blue grapes fruit cartoon illustration Stock Vector Image by  ©izakowski #26422977">
            <a:extLst>
              <a:ext uri="{FF2B5EF4-FFF2-40B4-BE49-F238E27FC236}">
                <a16:creationId xmlns:a16="http://schemas.microsoft.com/office/drawing/2014/main" id="{EF41CFE3-324B-9B44-D764-EE6E07330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950" b="97247" l="2344" r="89844">
                        <a14:foregroundMark x1="63770" y1="41888" x2="63770" y2="41888"/>
                        <a14:foregroundMark x1="50391" y1="42773" x2="50391" y2="42773"/>
                        <a14:foregroundMark x1="58496" y1="59587" x2="58496" y2="59587"/>
                        <a14:foregroundMark x1="57813" y1="63913" x2="57813" y2="63913"/>
                        <a14:foregroundMark x1="57422" y1="63225" x2="57422" y2="63225"/>
                        <a14:foregroundMark x1="49512" y1="44051" x2="49512" y2="44051"/>
                        <a14:foregroundMark x1="61914" y1="42380" x2="61914" y2="42380"/>
                        <a14:foregroundMark x1="58887" y1="94395" x2="58887" y2="94395"/>
                        <a14:foregroundMark x1="58887" y1="97443" x2="58887" y2="97443"/>
                        <a14:foregroundMark x1="50781" y1="43658" x2="50781" y2="43658"/>
                        <a14:foregroundMark x1="61914" y1="42576" x2="61914" y2="42576"/>
                        <a14:foregroundMark x1="61914" y1="42576" x2="61914" y2="42576"/>
                        <a14:foregroundMark x1="60156" y1="46411" x2="60156" y2="46411"/>
                        <a14:foregroundMark x1="60156" y1="46706" x2="64063" y2="42576"/>
                        <a14:foregroundMark x1="56348" y1="60177" x2="59961" y2="60472"/>
                        <a14:foregroundMark x1="49316" y1="43461" x2="49707" y2="47296"/>
                        <a14:foregroundMark x1="20410" y1="9243" x2="25391" y2="14651"/>
                        <a14:foregroundMark x1="25391" y1="14651" x2="25391" y2="14651"/>
                        <a14:foregroundMark x1="30078" y1="5113" x2="29883" y2="12291"/>
                        <a14:foregroundMark x1="11914" y1="26647" x2="7031" y2="32645"/>
                        <a14:foregroundMark x1="7031" y1="32645" x2="7617" y2="23599"/>
                        <a14:foregroundMark x1="7617" y1="23599" x2="8496" y2="22616"/>
                        <a14:foregroundMark x1="5273" y1="11996" x2="5273" y2="11996"/>
                        <a14:foregroundMark x1="5469" y1="12291" x2="9180" y2="12488"/>
                        <a14:foregroundMark x1="45410" y1="5113" x2="45410" y2="3835"/>
                        <a14:foregroundMark x1="26270" y1="3048" x2="22363" y2="3245"/>
                        <a14:foregroundMark x1="2344" y1="28220" x2="5762" y2="32940"/>
                        <a14:foregroundMark x1="50781" y1="43265" x2="52930" y2="43461"/>
                        <a14:foregroundMark x1="50391" y1="49459" x2="52539" y2="49656"/>
                        <a14:foregroundMark x1="60156" y1="47099" x2="63770" y2="49459"/>
                        <a14:foregroundMark x1="57813" y1="63029" x2="58887" y2="63225"/>
                        <a14:foregroundMark x1="55273" y1="61554" x2="59570" y2="6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10" y="3336304"/>
            <a:ext cx="3335049" cy="331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2012" y="286603"/>
            <a:ext cx="2903670" cy="736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Trò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chơi</a:t>
            </a:r>
            <a:r>
              <a:rPr lang="en-US" sz="2400" dirty="0" smtClean="0">
                <a:solidFill>
                  <a:srgbClr val="FF0000"/>
                </a:solidFill>
              </a:rPr>
              <a:t>:  </a:t>
            </a:r>
            <a:r>
              <a:rPr lang="en-US" sz="2400" dirty="0" err="1" smtClean="0">
                <a:solidFill>
                  <a:srgbClr val="FF0000"/>
                </a:solidFill>
              </a:rPr>
              <a:t>Tìm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bóng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6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00026 -0.50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-or-wrong-answer-205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1.875E-6 -3.703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4 L -0.34974 -0.5173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-or-wrong-answer-205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1.875E-6 -3.7037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0648 L 0.32565 -0.4979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Nền Phim Hoạt Hình Tuyệt đẹp ở Ngoại ô đường, Lá Xanh, Đồng Cỏ,  Rừng Background Vector để tải xuống miễn phí - Pngtree">
            <a:extLst>
              <a:ext uri="{FF2B5EF4-FFF2-40B4-BE49-F238E27FC236}">
                <a16:creationId xmlns:a16="http://schemas.microsoft.com/office/drawing/2014/main" id="{9DC3E31A-D590-AB30-5A5C-8BC1F32AA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384" y="0"/>
            <a:ext cx="9180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5099BD-6E32-C94C-BE1F-411DC8FF1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39" y="81982"/>
            <a:ext cx="3239984" cy="32399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E01035-4352-877A-3760-E47D70A232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23" y="3729856"/>
            <a:ext cx="3239984" cy="32399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FDC256-83E6-92E6-4E4A-B7B17FABE6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263" y="528330"/>
            <a:ext cx="4829544" cy="27166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55DD8B-F3B8-6A6E-9759-D2848B1E67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263" y="3991539"/>
            <a:ext cx="4829544" cy="27166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E01AD6-96D4-9E18-E07C-13D86919B5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-140539"/>
            <a:ext cx="3239984" cy="3239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AC9D85-57DF-A2CC-A2DA-F1943354BE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84" y="3618016"/>
            <a:ext cx="3239984" cy="32399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1643"/>
            <a:ext cx="2756848" cy="5459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Trò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</a:rPr>
              <a:t>Tìm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bóng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6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0.35591 -0.53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3.05556E-6 -0.50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33802 -0.516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Hoàng Thu Hiền TT46CLC</dc:creator>
  <cp:lastModifiedBy>Admin</cp:lastModifiedBy>
  <cp:revision>2</cp:revision>
  <dcterms:created xsi:type="dcterms:W3CDTF">2023-02-27T15:08:37Z</dcterms:created>
  <dcterms:modified xsi:type="dcterms:W3CDTF">2023-02-28T00:32:24Z</dcterms:modified>
</cp:coreProperties>
</file>