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9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2" autoAdjust="0"/>
    <p:restoredTop sz="94660"/>
  </p:normalViewPr>
  <p:slideViewPr>
    <p:cSldViewPr snapToGrid="0">
      <p:cViewPr>
        <p:scale>
          <a:sx n="57" d="100"/>
          <a:sy n="57" d="100"/>
        </p:scale>
        <p:origin x="1480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3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5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B04E-9C63-4221-AE7C-6D362BAC826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9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11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treet Cartoon Wallpapers - Top Free Street Cartoon Backgrounds -  WallpaperAccess">
            <a:extLst>
              <a:ext uri="{FF2B5EF4-FFF2-40B4-BE49-F238E27FC236}">
                <a16:creationId xmlns:a16="http://schemas.microsoft.com/office/drawing/2014/main" id="{2F4D4B29-3F8B-9824-8D91-5EE48E3F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Car Front Images - Free Download on Freepik">
            <a:extLst>
              <a:ext uri="{FF2B5EF4-FFF2-40B4-BE49-F238E27FC236}">
                <a16:creationId xmlns:a16="http://schemas.microsoft.com/office/drawing/2014/main" id="{03F117BD-FFEE-201D-BBD7-EA0C6767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5080" y1="81310" x2="32748" y2="85942"/>
                        <a14:backgroundMark x1="32748" y1="85942" x2="40256" y2="87380"/>
                        <a14:backgroundMark x1="40256" y1="87380" x2="79553" y2="81789"/>
                        <a14:backgroundMark x1="79553" y1="81789" x2="79712" y2="81789"/>
                        <a14:backgroundMark x1="69010" y1="77316" x2="36581" y2="82907"/>
                        <a14:backgroundMark x1="36581" y1="82907" x2="20607" y2="78435"/>
                        <a14:backgroundMark x1="20607" y1="78435" x2="24760" y2="86262"/>
                        <a14:backgroundMark x1="24760" y1="86262" x2="30990" y2="86422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36" y="-559447"/>
            <a:ext cx="3856447" cy="3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 Front Images - Free Download on Freepik">
            <a:extLst>
              <a:ext uri="{FF2B5EF4-FFF2-40B4-BE49-F238E27FC236}">
                <a16:creationId xmlns:a16="http://schemas.microsoft.com/office/drawing/2014/main" id="{29C8A302-18B0-D792-D30D-5C0DBA89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5080" y1="81310" x2="32748" y2="85942"/>
                        <a14:backgroundMark x1="32748" y1="85942" x2="40256" y2="87380"/>
                        <a14:backgroundMark x1="40256" y1="87380" x2="79553" y2="81789"/>
                        <a14:backgroundMark x1="79553" y1="81789" x2="79712" y2="81789"/>
                        <a14:backgroundMark x1="69010" y1="77316" x2="36581" y2="82907"/>
                        <a14:backgroundMark x1="36581" y1="82907" x2="20607" y2="78435"/>
                        <a14:backgroundMark x1="20607" y1="78435" x2="24760" y2="86262"/>
                        <a14:backgroundMark x1="24760" y1="86262" x2="30990" y2="86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44" y="3297000"/>
            <a:ext cx="3856447" cy="3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ant To Bring Your Food Truck To The Park - Cartoon Image Of Food Truck -  Free Transparent PNG Clipart Images Download">
            <a:extLst>
              <a:ext uri="{FF2B5EF4-FFF2-40B4-BE49-F238E27FC236}">
                <a16:creationId xmlns:a16="http://schemas.microsoft.com/office/drawing/2014/main" id="{8A6B1C11-718D-4229-2435-1CEBAC89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83" y="3117004"/>
            <a:ext cx="6493999" cy="36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d simple big motorbike cartoon design. design for templates. 3777137  Vector Art at Vecteezy">
            <a:extLst>
              <a:ext uri="{FF2B5EF4-FFF2-40B4-BE49-F238E27FC236}">
                <a16:creationId xmlns:a16="http://schemas.microsoft.com/office/drawing/2014/main" id="{11B02283-B017-6DEA-8942-0E39375C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59" y="2899400"/>
            <a:ext cx="4667460" cy="46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3398 -0.5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-or-wrong-answer-205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0.19445 L 0.00494 0.05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495 -0.557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31511 -0.595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-or-wrong-answer-205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19 -0.60023 L 2.91667E-6 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eet Cartoon Wallpapers - Top Free Street Cartoon Backgrounds -  WallpaperAccess">
            <a:extLst>
              <a:ext uri="{FF2B5EF4-FFF2-40B4-BE49-F238E27FC236}">
                <a16:creationId xmlns:a16="http://schemas.microsoft.com/office/drawing/2014/main" id="{C5FC62DD-FD9D-D9FE-9C73-11500BDA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ar Front Images - Free Download on Freepik">
            <a:extLst>
              <a:ext uri="{FF2B5EF4-FFF2-40B4-BE49-F238E27FC236}">
                <a16:creationId xmlns:a16="http://schemas.microsoft.com/office/drawing/2014/main" id="{D416CAB3-6F14-B266-FED3-F9A2157A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5080" y1="81310" x2="32748" y2="85942"/>
                        <a14:backgroundMark x1="32748" y1="85942" x2="40256" y2="87380"/>
                        <a14:backgroundMark x1="40256" y1="87380" x2="79553" y2="81789"/>
                        <a14:backgroundMark x1="79553" y1="81789" x2="79712" y2="81789"/>
                        <a14:backgroundMark x1="69010" y1="77316" x2="36581" y2="82907"/>
                        <a14:backgroundMark x1="36581" y1="82907" x2="20607" y2="78435"/>
                        <a14:backgroundMark x1="20607" y1="78435" x2="24760" y2="86262"/>
                        <a14:backgroundMark x1="24760" y1="86262" x2="30990" y2="86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72" y="1138415"/>
            <a:ext cx="6272631" cy="62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ar Front Images - Free Download on Freepik">
            <a:extLst>
              <a:ext uri="{FF2B5EF4-FFF2-40B4-BE49-F238E27FC236}">
                <a16:creationId xmlns:a16="http://schemas.microsoft.com/office/drawing/2014/main" id="{32FFC4A4-036F-E4D0-1C45-77BBDBE2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5080" y1="81310" x2="32748" y2="85942"/>
                        <a14:backgroundMark x1="32748" y1="85942" x2="40256" y2="87380"/>
                        <a14:backgroundMark x1="40256" y1="87380" x2="79553" y2="81789"/>
                        <a14:backgroundMark x1="79553" y1="81789" x2="79712" y2="81789"/>
                        <a14:backgroundMark x1="69010" y1="77316" x2="36581" y2="82907"/>
                        <a14:backgroundMark x1="36581" y1="82907" x2="20607" y2="78435"/>
                        <a14:backgroundMark x1="20607" y1="78435" x2="24760" y2="86262"/>
                        <a14:backgroundMark x1="24760" y1="86262" x2="30990" y2="86422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851" y="1138414"/>
            <a:ext cx="6272631" cy="62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r Front Images - Free Download on Freepik">
            <a:extLst>
              <a:ext uri="{FF2B5EF4-FFF2-40B4-BE49-F238E27FC236}">
                <a16:creationId xmlns:a16="http://schemas.microsoft.com/office/drawing/2014/main" id="{17F19A23-E388-DFD1-38DF-14275C18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5080" y1="81310" x2="32748" y2="85942"/>
                        <a14:backgroundMark x1="32748" y1="85942" x2="40256" y2="87380"/>
                        <a14:backgroundMark x1="40256" y1="87380" x2="79553" y2="81789"/>
                        <a14:backgroundMark x1="79553" y1="81789" x2="79712" y2="81789"/>
                        <a14:backgroundMark x1="69010" y1="77316" x2="36581" y2="82907"/>
                        <a14:backgroundMark x1="36581" y1="82907" x2="20607" y2="78435"/>
                        <a14:backgroundMark x1="20607" y1="78435" x2="24760" y2="86262"/>
                        <a14:backgroundMark x1="24760" y1="86262" x2="30990" y2="86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72" y="1138414"/>
            <a:ext cx="6272631" cy="62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0393 C -0.02722 -0.01065 -0.01354 -0.02454 0.01341 -0.02454 C 0.04401 -0.02454 0.05416 -0.01065 0.06432 0.00393 C 0.07812 0.02037 0.08828 0.03657 0.12239 0.03657 C 0.15286 0.03657 0.16302 0.02037 0.17695 0.00393 C 0.18346 -0.01065 0.19713 -0.02454 0.22773 -0.02454 C 0.25469 -0.02454 0.26849 -0.01065 0.27864 0.00393 C 0.2888 0.02037 0.30234 0.03657 0.33294 0.03657 C 0.36341 0.03657 0.38737 0.00393 0.38737 0.00416 C 0.39752 -0.01065 0.40768 -0.02454 0.43828 -0.02454 C 0.46888 -0.02454 0.47903 -0.01065 0.48919 0.00393 C 0.50286 0.02037 0.51302 0.03657 0.54713 0.03657 C 0.57773 0.03657 0.58789 0.02037 0.59804 0.00393 C 0.61185 -0.01065 0.622 -0.02454 0.65247 -0.02454 C 0.67956 -0.02454 0.69323 -0.01065 0.70338 0.00393 C 0.71354 0.02037 0.72734 0.03657 0.75781 0.03657 C 0.78841 0.03657 0.79857 0.02037 0.81237 0.00393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eet Cartoon Wallpapers - Top Free Street Cartoon Backgrounds -  WallpaperAccess">
            <a:extLst>
              <a:ext uri="{FF2B5EF4-FFF2-40B4-BE49-F238E27FC236}">
                <a16:creationId xmlns:a16="http://schemas.microsoft.com/office/drawing/2014/main" id="{C5FC62DD-FD9D-D9FE-9C73-11500BDA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Want To Bring Your Food Truck To The Park - Cartoon Image Of Food Truck -  Free Transparent PNG Clipart Images Download">
            <a:extLst>
              <a:ext uri="{FF2B5EF4-FFF2-40B4-BE49-F238E27FC236}">
                <a16:creationId xmlns:a16="http://schemas.microsoft.com/office/drawing/2014/main" id="{52F66CE0-4524-B8AF-CDA2-191589C9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3" y="860709"/>
            <a:ext cx="10902814" cy="6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Want To Bring Your Food Truck To The Park - Cartoon Image Of Food Truck -  Free Transparent PNG Clipart Images Download">
            <a:extLst>
              <a:ext uri="{FF2B5EF4-FFF2-40B4-BE49-F238E27FC236}">
                <a16:creationId xmlns:a16="http://schemas.microsoft.com/office/drawing/2014/main" id="{CEA0885F-2F91-DEDF-593F-695137F2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4781" y="333379"/>
            <a:ext cx="10902814" cy="6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Want To Bring Your Food Truck To The Park - Cartoon Image Of Food Truck -  Free Transparent PNG Clipart Images Download">
            <a:extLst>
              <a:ext uri="{FF2B5EF4-FFF2-40B4-BE49-F238E27FC236}">
                <a16:creationId xmlns:a16="http://schemas.microsoft.com/office/drawing/2014/main" id="{04D919D4-A9B6-27EE-179D-40C0968C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3" y="860709"/>
            <a:ext cx="10902814" cy="6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787 C -0.00026 0.05972 0.01237 0.04167 0.03724 0.04167 C 0.06523 0.04167 0.07461 0.05972 0.08398 0.0787 C 0.09661 0.09977 0.10586 0.1206 0.13724 0.1206 C 0.16523 0.1206 0.17461 0.09977 0.18724 0.0787 C 0.19362 0.05972 0.20599 0.04167 0.23398 0.04167 C 0.25885 0.04167 0.27109 0.05972 0.2806 0.0787 C 0.28984 0.09977 0.3026 0.1206 0.33047 0.1206 C 0.35859 0.1206 0.3806 0.0787 0.3806 0.07894 C 0.38984 0.05972 0.39935 0.04167 0.42734 0.04167 C 0.45534 0.04167 0.46471 0.05972 0.47409 0.0787 C 0.48685 0.09977 0.49596 0.1206 0.52747 0.1206 C 0.55547 0.1206 0.56471 0.09977 0.57409 0.0787 C 0.58685 0.05972 0.59622 0.04167 0.62422 0.04167 C 0.64895 0.04167 0.66159 0.05972 0.67096 0.0787 C 0.6802 0.09977 0.69284 0.1206 0.72083 0.1206 C 0.74909 0.1206 0.75833 0.09977 0.77096 0.0787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2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eet Cartoon Wallpapers - Top Free Street Cartoon Backgrounds -  WallpaperAccess">
            <a:extLst>
              <a:ext uri="{FF2B5EF4-FFF2-40B4-BE49-F238E27FC236}">
                <a16:creationId xmlns:a16="http://schemas.microsoft.com/office/drawing/2014/main" id="{C5FC62DD-FD9D-D9FE-9C73-11500BDA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red simple big motorbike cartoon design. design for templates. 3777137  Vector Art at Vecteezy">
            <a:extLst>
              <a:ext uri="{FF2B5EF4-FFF2-40B4-BE49-F238E27FC236}">
                <a16:creationId xmlns:a16="http://schemas.microsoft.com/office/drawing/2014/main" id="{D1C86B53-9BB2-1540-653A-A9722FB1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4" y="0"/>
            <a:ext cx="8221120" cy="82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ed simple big motorbike cartoon design. design for templates. 3777137  Vector Art at Vecteezy">
            <a:extLst>
              <a:ext uri="{FF2B5EF4-FFF2-40B4-BE49-F238E27FC236}">
                <a16:creationId xmlns:a16="http://schemas.microsoft.com/office/drawing/2014/main" id="{6D6672E0-AAFF-921C-F830-A8A55DFA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9968" y="0"/>
            <a:ext cx="8221120" cy="82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red simple big motorbike cartoon design. design for templates. 3777137  Vector Art at Vecteezy">
            <a:extLst>
              <a:ext uri="{FF2B5EF4-FFF2-40B4-BE49-F238E27FC236}">
                <a16:creationId xmlns:a16="http://schemas.microsoft.com/office/drawing/2014/main" id="{1B58113F-8F6A-99DB-12C9-ACC0CA5F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4" y="0"/>
            <a:ext cx="8221120" cy="82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1016 -0.02152 0.02383 -0.04189 0.05052 -0.04189 C 0.08086 -0.04189 0.09089 -0.02152 0.10104 -3.7037E-6 C 0.11459 0.02385 0.12474 0.04746 0.15847 0.04746 C 0.18881 0.04746 0.19883 0.02385 0.2125 -3.7037E-6 C 0.21914 -0.02152 0.23269 -0.04189 0.26302 -0.04189 C 0.28972 -0.04189 0.30339 -0.02152 0.31341 -3.7037E-6 C 0.32344 0.02385 0.33698 0.04746 0.36732 0.04746 C 0.39753 0.04746 0.42136 -3.7037E-6 0.42136 0.00024 C 0.43138 -0.02152 0.44154 -0.04189 0.47175 -0.04189 C 0.50209 -0.04189 0.51211 -0.02152 0.52227 -3.7037E-6 C 0.53581 0.02385 0.54597 0.04746 0.57969 0.04746 C 0.61003 0.04746 0.62006 0.02385 0.63021 -3.7037E-6 C 0.64388 -0.02152 0.65391 -0.04189 0.68425 -0.04189 C 0.71094 -0.04189 0.72461 -0.02152 0.73464 -3.7037E-6 C 0.7448 0.02385 0.75834 0.04746 0.78868 0.04746 C 0.81888 0.04746 0.82904 0.02385 0.84271 -3.7037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eet Cartoon Wallpapers - Top Free Street Cartoon Backgrounds -  WallpaperAccess">
            <a:extLst>
              <a:ext uri="{FF2B5EF4-FFF2-40B4-BE49-F238E27FC236}">
                <a16:creationId xmlns:a16="http://schemas.microsoft.com/office/drawing/2014/main" id="{C5FC62DD-FD9D-D9FE-9C73-11500BDA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m de Bicicleta em PNG | Desenho de bicicleta, Bicicleta, Meios de  transporte">
            <a:extLst>
              <a:ext uri="{FF2B5EF4-FFF2-40B4-BE49-F238E27FC236}">
                <a16:creationId xmlns:a16="http://schemas.microsoft.com/office/drawing/2014/main" id="{5FEC21F3-97C3-BDB3-6E19-CE32DE98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980" r="96832">
                        <a14:foregroundMark x1="4356" y1="58511" x2="4356" y2="58511"/>
                        <a14:foregroundMark x1="94059" y1="54681" x2="94059" y2="54681"/>
                        <a14:foregroundMark x1="96832" y1="58511" x2="96832" y2="58511"/>
                        <a14:foregroundMark x1="1980" y1="56383" x2="1980" y2="56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57" y="372622"/>
            <a:ext cx="7368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m de Bicicleta em PNG | Desenho de bicicleta, Bicicleta, Meios de  transporte">
            <a:extLst>
              <a:ext uri="{FF2B5EF4-FFF2-40B4-BE49-F238E27FC236}">
                <a16:creationId xmlns:a16="http://schemas.microsoft.com/office/drawing/2014/main" id="{87638329-DEEC-0F41-14C4-6378CCFD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980" r="96832">
                        <a14:foregroundMark x1="4356" y1="58511" x2="4356" y2="58511"/>
                        <a14:foregroundMark x1="94059" y1="54681" x2="94059" y2="54681"/>
                        <a14:foregroundMark x1="96832" y1="58511" x2="96832" y2="58511"/>
                        <a14:foregroundMark x1="1980" y1="56383" x2="1980" y2="56383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2305" y="372622"/>
            <a:ext cx="7368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m de Bicicleta em PNG | Desenho de bicicleta, Bicicleta, Meios de  transporte">
            <a:extLst>
              <a:ext uri="{FF2B5EF4-FFF2-40B4-BE49-F238E27FC236}">
                <a16:creationId xmlns:a16="http://schemas.microsoft.com/office/drawing/2014/main" id="{CA269846-FEEE-F233-4718-4CDD527B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980" r="96832">
                        <a14:foregroundMark x1="4356" y1="58511" x2="4356" y2="58511"/>
                        <a14:foregroundMark x1="94059" y1="54681" x2="94059" y2="54681"/>
                        <a14:foregroundMark x1="96832" y1="58511" x2="96832" y2="58511"/>
                        <a14:foregroundMark x1="1980" y1="56383" x2="1980" y2="56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57" y="372622"/>
            <a:ext cx="7368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C 0.01015 -0.02037 0.02369 -0.03958 0.05026 -0.03958 C 0.08033 -0.03958 0.09049 -0.02037 0.10052 -4.07407E-6 C 0.11406 0.02269 0.12408 0.04514 0.15768 0.04514 C 0.18776 0.04514 0.19778 0.02269 0.21132 -4.07407E-6 C 0.21796 -0.02037 0.23151 -0.03958 0.26158 -0.03958 C 0.28828 -0.03958 0.30182 -0.02037 0.31184 -4.07407E-6 C 0.32187 0.02269 0.33541 0.04514 0.36536 0.04514 C 0.39544 0.04514 0.41914 -4.07407E-6 0.41914 0.00024 C 0.42916 -0.02037 0.43919 -0.03958 0.46927 -0.03958 C 0.49935 -0.03958 0.5095 -0.02037 0.51953 -4.07407E-6 C 0.53307 0.02269 0.5431 0.04514 0.57669 0.04514 C 0.60677 0.04514 0.61679 0.02269 0.62695 -4.07407E-6 C 0.64049 -0.02037 0.65052 -0.03958 0.6806 -0.03958 C 0.70729 -0.03958 0.72083 -0.02037 0.73086 -4.07407E-6 C 0.74088 0.02269 0.75442 0.04514 0.7845 0.04514 C 0.81458 0.04514 0.82474 0.02269 0.83828 -4.07407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eet Cartoon Wallpapers - Top Free Street Cartoon Backgrounds -  WallpaperAccess">
            <a:extLst>
              <a:ext uri="{FF2B5EF4-FFF2-40B4-BE49-F238E27FC236}">
                <a16:creationId xmlns:a16="http://schemas.microsoft.com/office/drawing/2014/main" id="{C5FC62DD-FD9D-D9FE-9C73-11500BDA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ách vẽ xe tăng hoạt hình, cách vẽ xe tăng quái vật đẹp đơn giản nhất -  TRƯỜNG THPT BÌNH THANH">
            <a:extLst>
              <a:ext uri="{FF2B5EF4-FFF2-40B4-BE49-F238E27FC236}">
                <a16:creationId xmlns:a16="http://schemas.microsoft.com/office/drawing/2014/main" id="{98E21A5E-AC0B-3705-83A9-0E5CB1D9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89871" l="5400" r="92100">
                        <a14:foregroundMark x1="5400" y1="18750" x2="5400" y2="18750"/>
                        <a14:foregroundMark x1="92100" y1="64547" x2="921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35" y="559837"/>
            <a:ext cx="6786562" cy="62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ách vẽ xe tăng hoạt hình, cách vẽ xe tăng quái vật đẹp đơn giản nhất -  TRƯỜNG THPT BÌNH THANH">
            <a:extLst>
              <a:ext uri="{FF2B5EF4-FFF2-40B4-BE49-F238E27FC236}">
                <a16:creationId xmlns:a16="http://schemas.microsoft.com/office/drawing/2014/main" id="{A345711C-EC31-F42F-EB56-73CD4D65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4" b="89871" l="5400" r="92100">
                        <a14:foregroundMark x1="5400" y1="18750" x2="5400" y2="18750"/>
                        <a14:foregroundMark x1="92100" y1="64547" x2="92100" y2="64547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188" y="279918"/>
            <a:ext cx="6786562" cy="62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h vẽ xe tăng hoạt hình, cách vẽ xe tăng quái vật đẹp đơn giản nhất -  TRƯỜNG THPT BÌNH THANH">
            <a:extLst>
              <a:ext uri="{FF2B5EF4-FFF2-40B4-BE49-F238E27FC236}">
                <a16:creationId xmlns:a16="http://schemas.microsoft.com/office/drawing/2014/main" id="{82AC71CE-4553-6F86-057F-CB1857A3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4" b="89871" l="5400" r="92100">
                        <a14:foregroundMark x1="5400" y1="18750" x2="5400" y2="18750"/>
                        <a14:foregroundMark x1="92100" y1="64547" x2="921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35" y="559836"/>
            <a:ext cx="6786562" cy="62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444 C 0.0099 0.00255 0.02318 -0.03704 0.04922 -0.03704 C 0.07852 -0.03704 0.08841 0.00255 0.09831 0.04444 C 0.11146 0.09074 0.12122 0.13681 0.15417 0.13681 C 0.18359 0.13681 0.19323 0.09074 0.20651 0.04444 C 0.21289 0.00255 0.22617 -0.03704 0.2556 -0.03704 C 0.28164 -0.03704 0.29466 0.00255 0.3043 0.04444 C 0.31419 0.09074 0.32734 0.13681 0.35677 0.13681 C 0.3862 0.13681 0.40924 0.04444 0.40924 0.04491 C 0.41914 0.00255 0.42878 -0.03704 0.45833 -0.03704 C 0.48776 -0.03704 0.49753 0.00255 0.50729 0.04444 C 0.52057 0.09074 0.53034 0.13681 0.56315 0.13681 C 0.59258 0.13681 0.60247 0.09074 0.61224 0.04444 C 0.62552 0.00255 0.63516 -0.03704 0.66458 -0.03704 C 0.69063 -0.03704 0.70391 0.00255 0.71367 0.04444 C 0.72357 0.09074 0.73685 0.13681 0.76615 0.13681 C 0.79557 0.13681 0.80547 0.09074 0.81875 0.0444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eet Cartoon Wallpapers - Top Free Street Cartoon Backgrounds -  WallpaperAccess">
            <a:extLst>
              <a:ext uri="{FF2B5EF4-FFF2-40B4-BE49-F238E27FC236}">
                <a16:creationId xmlns:a16="http://schemas.microsoft.com/office/drawing/2014/main" id="{C5FC62DD-FD9D-D9FE-9C73-11500BDA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Xe Cứu Hỏa Trẻ Em Lửa Màu - Miễn Phí vector hình ảnh trên Pixabay">
            <a:extLst>
              <a:ext uri="{FF2B5EF4-FFF2-40B4-BE49-F238E27FC236}">
                <a16:creationId xmlns:a16="http://schemas.microsoft.com/office/drawing/2014/main" id="{2692E1E0-BB03-E846-77D3-ECF3EC3F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96" y="2222241"/>
            <a:ext cx="8658808" cy="43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Xe Cứu Hỏa Trẻ Em Lửa Màu - Miễn Phí vector hình ảnh trên Pixabay">
            <a:extLst>
              <a:ext uri="{FF2B5EF4-FFF2-40B4-BE49-F238E27FC236}">
                <a16:creationId xmlns:a16="http://schemas.microsoft.com/office/drawing/2014/main" id="{6DFA6C5C-1F31-316B-4B82-FA3AF422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5396" y="2222241"/>
            <a:ext cx="8658808" cy="43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e Cứu Hỏa Trẻ Em Lửa Màu - Miễn Phí vector hình ảnh trên Pixabay">
            <a:extLst>
              <a:ext uri="{FF2B5EF4-FFF2-40B4-BE49-F238E27FC236}">
                <a16:creationId xmlns:a16="http://schemas.microsoft.com/office/drawing/2014/main" id="{6D9F9E90-F91E-6B86-4952-2BC6B6C0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96" y="2222241"/>
            <a:ext cx="8658808" cy="43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 0.00139 C 0.13359 -0.04074 0.14882 -0.08032 0.17877 -0.08032 C 0.21263 -0.08032 0.22382 -0.04074 0.23528 0.00139 C 0.25039 0.04838 0.26172 0.09537 0.29961 0.09537 C 0.33372 0.09537 0.34466 0.04838 0.35989 0.00139 C 0.3677 -0.04074 0.38281 -0.08032 0.4164 -0.08032 C 0.44635 -0.08032 0.46172 -0.04074 0.47291 0.00139 C 0.48424 0.04838 0.49935 0.09537 0.53333 0.09537 C 0.56705 0.09537 0.5931 0.00139 0.5931 0.00186 C 0.60442 -0.04074 0.61588 -0.08032 0.64974 -0.08032 C 0.68346 -0.08032 0.69479 -0.04074 0.70612 0.00139 C 0.72135 0.04838 0.73255 0.09537 0.77044 0.09537 C 0.80429 0.09537 0.81575 0.04838 0.82695 0.00139 C 0.84218 -0.04074 0.85325 -0.08032 0.88724 -0.08032 C 0.91731 -0.08032 0.93229 -0.04074 0.94388 0.00139 C 0.95507 0.04838 0.97044 0.09537 1.00416 0.09537 C 1.03802 0.09537 1.04935 0.04838 1.06471 0.0013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35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Thu Hiền TT46CLC</cp:lastModifiedBy>
  <cp:revision>38</cp:revision>
  <dcterms:created xsi:type="dcterms:W3CDTF">2021-07-16T01:05:36Z</dcterms:created>
  <dcterms:modified xsi:type="dcterms:W3CDTF">2023-02-27T15:07:50Z</dcterms:modified>
</cp:coreProperties>
</file>