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4" r:id="rId2"/>
    <p:sldId id="289" r:id="rId3"/>
    <p:sldId id="258" r:id="rId4"/>
    <p:sldId id="296" r:id="rId5"/>
    <p:sldId id="304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3BDF2A-4B36-43CE-B31D-212DAFCA6B8B}">
          <p14:sldIdLst>
            <p14:sldId id="294"/>
            <p14:sldId id="289"/>
            <p14:sldId id="258"/>
            <p14:sldId id="296"/>
            <p14:sldId id="304"/>
          </p14:sldIdLst>
        </p14:section>
        <p14:section name="Untitled Section" id="{ADDD3BA0-D3C6-4AC9-8FC6-0C05BDC7CBA9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C22DB-71C5-4DEF-8376-2C4D04D78BE1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00653-0FA3-4ABD-AD34-EEA0B242F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46CD0C-A7D9-4D6A-B6A5-58BE202C4CE7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E2FEA-202A-4A96-88F5-CD81583419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44B7976-1F7D-4945-ABCA-6A2B6001842D}" type="datetime1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35B94-04E3-472C-8C72-BE3AB9E90F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Tạ Thi Thùy Linh</a:t>
            </a:r>
          </a:p>
        </p:txBody>
      </p:sp>
    </p:spTree>
    <p:extLst>
      <p:ext uri="{BB962C8B-B14F-4D97-AF65-F5344CB8AC3E}">
        <p14:creationId xmlns:p14="http://schemas.microsoft.com/office/powerpoint/2010/main" val="41974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EBAD-D93D-46A9-80A4-480F5E713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D0D8C-0443-4909-99A9-4E37B1CA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AFD21-161E-457D-807A-20009B7B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F6BA-4DA9-4899-82DA-CB20D0D7C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F08F-85F5-4A3E-89F3-D2A195CD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4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8021-0C4B-4B29-A2AA-A1C16953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5342E-9B48-4F20-AEC2-9AA924B19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534B-1714-4748-9928-3864563B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AEF23-33EA-4494-A05C-10940686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F5F25-3958-4FA2-BEAD-6D6D8995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8F8451-D464-49D8-AAAC-FAFF85AC6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B4279-4E36-46BC-940E-221605F65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D702A-F73D-4C28-B5C7-DEF35CE2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3216-D719-4F02-8D30-09A44CE5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7266-E839-43C3-80A7-E3B9E79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B07F-756E-45C7-9AA5-FE28F0E2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D4B0-D0B6-44EA-93BF-F471D13D3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84501-6606-4AC2-A429-316B88183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0483C-51E9-4FB6-8F16-407F16F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6E386-8A60-414A-9942-0C82991E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F158-9833-4472-9A05-E254D27A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6F05-6402-493B-AF08-D864EBE2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8CAE0-12F1-4923-858C-B20F8E2C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71257-BD21-4F91-B603-4B66C163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16629-AD23-42E1-94F3-3BB9873A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C5DE-BC99-42C8-85F4-A0F03597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7189-CB59-4E7D-80D0-BE01946C0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213AD-AF24-455D-A4AE-C7E530644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42ABA-740B-4D4E-BA02-157CACB4E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247C-FDE2-4698-A93E-DDF1ABA1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DF4DF-1821-45CF-BE00-72C303FA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6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4437-16BA-430E-818A-CDFDBD94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85DD4-5A1C-42A0-8EB4-CE742559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C043D-0B0D-43AC-B6F8-E742C934F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7671F-89D5-41AF-87D9-0151D0C50A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C9D86-9A9D-4BBF-8570-30DA8A408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616F17-2725-4645-81FB-AA4EA13A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C4C661-0BF9-4D1F-AD3F-C2FCD9E05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1B5E5-8226-4045-9BC7-2D3BCE0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D5D8B-9644-499B-876C-7C815792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2AF91-B3A5-4B18-8D6B-B32249E4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9F11B-D935-4717-A84D-F2F53934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522A3-3EEA-4A47-A0DC-8891C62AD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5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B9FD2-AA89-447B-9BA7-EB74F051B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7060F-6DC5-43E4-95F6-BCF5431D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7067B-0029-4D4A-8EC3-92163E0E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ED0B5-74C7-4923-B622-C937FF6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77EB-3476-4001-9183-CC7EB1A5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2AB58A-4727-4D46-91AD-E1A0B8AED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96C0-0968-449B-8E09-1DC8C25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4FF1D-5381-4F43-B1D9-83FCA6AE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75072-9F4E-490B-A5BD-72B3E09D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3D17-DA1B-4260-A21A-E26300DF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344DB-62DC-44C7-BEE2-10FA207E7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7CA30-D74A-411D-85B8-70B2E610A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B333E-D156-445E-BBD2-3A7E74E38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70B7D5-C14B-485E-A1FA-DFA291CA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F3D2-1C1D-4704-AD94-91617D7E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9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FE0F7-034B-4629-A5D6-AFF95986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35B11-5711-425C-8FCC-5BB1E6D0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08E67-632A-46E5-83D9-47F98F923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A9EB-D086-426C-9C95-E66119C37386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CC23A-D0A8-4C92-8520-FF4DD680B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920C8-FEFE-4977-B678-7BCD0EFCB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63C3-7730-452D-B1D9-519A1A5B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548AFC-EB1F-41AE-935B-30A841E21403}"/>
              </a:ext>
            </a:extLst>
          </p:cNvPr>
          <p:cNvSpPr/>
          <p:nvPr/>
        </p:nvSpPr>
        <p:spPr>
          <a:xfrm>
            <a:off x="228599" y="431799"/>
            <a:ext cx="4371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Trß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: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2" descr="Trang trí WordPress bằng ảnh động (*GIF) | Heo Mê Phim">
            <a:extLst>
              <a:ext uri="{FF2B5EF4-FFF2-40B4-BE49-F238E27FC236}">
                <a16:creationId xmlns:a16="http://schemas.microsoft.com/office/drawing/2014/main" id="{8D4E9AAD-F9AF-4A00-B654-35C349DCB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0" y="4818829"/>
            <a:ext cx="256756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2CCD36-A744-4FF3-91C8-6A37EE38E61D}"/>
              </a:ext>
            </a:extLst>
          </p:cNvPr>
          <p:cNvSpPr/>
          <p:nvPr/>
        </p:nvSpPr>
        <p:spPr>
          <a:xfrm>
            <a:off x="1854200" y="1659974"/>
            <a:ext cx="80899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nhanh</a:t>
            </a:r>
            <a:endParaRPr lang="en-US" sz="8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   ®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o¸n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  <a:cs typeface="Times New Roman" panose="02020603050405020304" pitchFamily="18" charset="0"/>
              </a:rPr>
              <a:t>óng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n You Guess Which Animal's Eye This Is? | Animated gif, Animation, Cute  galaxy wallpaper">
            <a:extLst>
              <a:ext uri="{FF2B5EF4-FFF2-40B4-BE49-F238E27FC236}">
                <a16:creationId xmlns:a16="http://schemas.microsoft.com/office/drawing/2014/main" id="{FA665003-9736-445A-B195-A6C23B3793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41840" y="3289300"/>
            <a:ext cx="3131071" cy="308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nking GIFs - Get the best GIF on GIPHY">
            <a:extLst>
              <a:ext uri="{FF2B5EF4-FFF2-40B4-BE49-F238E27FC236}">
                <a16:creationId xmlns:a16="http://schemas.microsoft.com/office/drawing/2014/main" id="{D1CB43E1-CF5D-463B-9B53-D4E0D9E60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787" y="2911543"/>
            <a:ext cx="3260657" cy="32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inking Think Sticker by shourimajo for iOS &amp; Android | GIPHY">
            <a:extLst>
              <a:ext uri="{FF2B5EF4-FFF2-40B4-BE49-F238E27FC236}">
                <a16:creationId xmlns:a16="http://schemas.microsoft.com/office/drawing/2014/main" id="{ECBF4583-7740-4563-A9B0-DF807293B7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146541"/>
            <a:ext cx="1518920" cy="17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F7D83E-88F9-4800-B7DB-AD260D9F0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25" y="3010486"/>
            <a:ext cx="2285966" cy="2285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472E8A-16A8-49D2-95B6-34C3BE776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57" y="1124238"/>
            <a:ext cx="6349206" cy="4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IF grass - animated GIF on GIFER">
            <a:extLst>
              <a:ext uri="{FF2B5EF4-FFF2-40B4-BE49-F238E27FC236}">
                <a16:creationId xmlns:a16="http://schemas.microsoft.com/office/drawing/2014/main" id="{31D46351-D0AD-4D7D-8934-43886A6882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2" y="4519006"/>
            <a:ext cx="5991497" cy="23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F grass - animated GIF on GIFER">
            <a:extLst>
              <a:ext uri="{FF2B5EF4-FFF2-40B4-BE49-F238E27FC236}">
                <a16:creationId xmlns:a16="http://schemas.microsoft.com/office/drawing/2014/main" id="{E654CF09-382E-46CE-87B8-1AE9E2C7A7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75" y="4256445"/>
            <a:ext cx="5696442" cy="260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Quote of the day – Aziz Gattoufi | New Bloggy Cat [NBC]">
            <a:extLst>
              <a:ext uri="{FF2B5EF4-FFF2-40B4-BE49-F238E27FC236}">
                <a16:creationId xmlns:a16="http://schemas.microsoft.com/office/drawing/2014/main" id="{E912E4E0-4CF3-4297-9017-1F07BBCE8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196" y="4780880"/>
            <a:ext cx="3869271" cy="208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DDFB9280-30B8-4923-A7F3-5B4EDA7754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" y="4755379"/>
            <a:ext cx="1923241" cy="23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CEC959C5-8772-4DC0-AD87-9266752B7F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7" y="3886200"/>
            <a:ext cx="1602224" cy="3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Grass, grass , leaves , fainas , animated , gif , animation , author , f ,  s - PicMix">
            <a:extLst>
              <a:ext uri="{FF2B5EF4-FFF2-40B4-BE49-F238E27FC236}">
                <a16:creationId xmlns:a16="http://schemas.microsoft.com/office/drawing/2014/main" id="{65F283DE-2598-496C-9C2C-FBEC12743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07" y="5614529"/>
            <a:ext cx="1076151" cy="13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2C30A-84B3-4056-A9ED-88EFA144E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2/27/2021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DE7AE-080F-4CB9-9218-75987DD0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Tạ Thị Thùy Linh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1E5FA-EAD9-4EF5-9B5B-C8E4A1F48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90" y="3173140"/>
            <a:ext cx="2544195" cy="2544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0CD1B-6A1D-4327-96A5-C3312E9B07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21" y="1369847"/>
            <a:ext cx="4762500" cy="4762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620267-9BC3-4351-BF4D-F1BE57086461}"/>
              </a:ext>
            </a:extLst>
          </p:cNvPr>
          <p:cNvSpPr txBox="1"/>
          <p:nvPr/>
        </p:nvSpPr>
        <p:spPr>
          <a:xfrm>
            <a:off x="2389308" y="785072"/>
            <a:ext cx="7620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Hép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nhá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h¬n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กระดาษ, กระดาษกล่อง, คราฟท์กระดาษ png - png กระดาษ, กระดาษกล่อง,  คราฟท์กระดาษ icon vector">
            <a:extLst>
              <a:ext uri="{FF2B5EF4-FFF2-40B4-BE49-F238E27FC236}">
                <a16:creationId xmlns:a16="http://schemas.microsoft.com/office/drawing/2014/main" id="{DBD9B042-050C-4C2A-9CE9-6FB1A2EC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854" y="0"/>
            <a:ext cx="12136582" cy="71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Bộ Sưu Tập Dây Hoa Trang Trí Cho Nóc Nhà Blog 2">
            <a:extLst>
              <a:ext uri="{FF2B5EF4-FFF2-40B4-BE49-F238E27FC236}">
                <a16:creationId xmlns:a16="http://schemas.microsoft.com/office/drawing/2014/main" id="{B253E31D-4B3D-473A-AD50-8AEB409E03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4"/>
            <a:ext cx="849378" cy="318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8E523F-CBA2-4C6A-B59E-1CE5B7A3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799" y="762001"/>
            <a:ext cx="6943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Hinh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trßn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nhá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h¬n</a:t>
            </a:r>
            <a:r>
              <a:rPr lang="en-US" altLang="en-US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 descr="Green Circle Png - Hình Tròn Màu Xanh Lá Cây Clipart (#850033) - PikPng">
            <a:extLst>
              <a:ext uri="{FF2B5EF4-FFF2-40B4-BE49-F238E27FC236}">
                <a16:creationId xmlns:a16="http://schemas.microsoft.com/office/drawing/2014/main" id="{182D39CF-4E72-4DDD-A410-D3034F257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64" y="2859089"/>
            <a:ext cx="2865961" cy="230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Gif0405_031[1]">
            <a:extLst>
              <a:ext uri="{FF2B5EF4-FFF2-40B4-BE49-F238E27FC236}">
                <a16:creationId xmlns:a16="http://schemas.microsoft.com/office/drawing/2014/main" id="{B49A106F-82F4-4BB7-8CF4-2A07BE5DB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7063" y="1171575"/>
            <a:ext cx="2347912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Mobile Girl, MiM Animated Stickers trong 2020 | Hình vui, Đang yêu, Ảnh động">
            <a:extLst>
              <a:ext uri="{FF2B5EF4-FFF2-40B4-BE49-F238E27FC236}">
                <a16:creationId xmlns:a16="http://schemas.microsoft.com/office/drawing/2014/main" id="{5A3F9CF5-05C1-4ABF-A0D5-B901DC8CD3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2682" y="5575300"/>
            <a:ext cx="15827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EC43752-3105-49C7-B743-695F76AC001D}"/>
              </a:ext>
            </a:extLst>
          </p:cNvPr>
          <p:cNvSpPr/>
          <p:nvPr/>
        </p:nvSpPr>
        <p:spPr>
          <a:xfrm>
            <a:off x="2099256" y="2108776"/>
            <a:ext cx="3361387" cy="346652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+ hình nền powerpoint về môi trường cực chất cho bài thuyết trình">
            <a:extLst>
              <a:ext uri="{FF2B5EF4-FFF2-40B4-BE49-F238E27FC236}">
                <a16:creationId xmlns:a16="http://schemas.microsoft.com/office/drawing/2014/main" id="{A41F946C-0380-40B7-9665-A738873E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C2FD1-90B8-490F-BFED-42C51E521832}"/>
              </a:ext>
            </a:extLst>
          </p:cNvPr>
          <p:cNvSpPr txBox="1"/>
          <p:nvPr/>
        </p:nvSpPr>
        <p:spPr>
          <a:xfrm>
            <a:off x="412124" y="341624"/>
            <a:ext cx="685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C©u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hái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h¬n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39" y="1047750"/>
            <a:ext cx="4762500" cy="476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15" y="2270493"/>
            <a:ext cx="2578726" cy="25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DA32-F545-497D-8935-EF195E6D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BC04A6-4C26-4E84-B87A-1105BA4DF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" y="212665"/>
            <a:ext cx="12027877" cy="6724357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CDC893-DF99-423C-BB82-D72AFEB8B560}"/>
              </a:ext>
            </a:extLst>
          </p:cNvPr>
          <p:cNvSpPr/>
          <p:nvPr/>
        </p:nvSpPr>
        <p:spPr>
          <a:xfrm>
            <a:off x="2306158" y="3055896"/>
            <a:ext cx="81570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Chóc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c¸c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cham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häc</a:t>
            </a:r>
            <a:r>
              <a:rPr lang="en-US" sz="5400" b="1" cap="none" spc="0" dirty="0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70C0"/>
                </a:solidFill>
                <a:effectLst/>
                <a:latin typeface=".VnAvant" panose="020B7200000000000000" pitchFamily="34" charset="0"/>
                <a:cs typeface="Times New Roman" panose="02020603050405020304" pitchFamily="18" charset="0"/>
              </a:rPr>
              <a:t>giái</a:t>
            </a:r>
            <a:r>
              <a:rPr lang="en-US" sz="5400" b="1" dirty="0">
                <a:ln/>
                <a:solidFill>
                  <a:srgbClr val="0070C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!</a:t>
            </a:r>
            <a:endParaRPr lang="en-US" sz="5400" b="1" cap="none" spc="0" dirty="0">
              <a:ln/>
              <a:solidFill>
                <a:srgbClr val="0070C0"/>
              </a:solidFill>
              <a:effectLst/>
              <a:latin typeface=".VnAvant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38989" y="1717654"/>
            <a:ext cx="646637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  <a:cs typeface="Arial" charset="0"/>
              </a:rPr>
              <a:t>HÑn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  <a:cs typeface="Arial" charset="0"/>
              </a:rPr>
              <a:t>gÆp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  <a:cs typeface="Arial" charset="0"/>
              </a:rPr>
              <a:t>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  <a:cs typeface="Arial" charset="0"/>
              </a:rPr>
              <a:t>l¹i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61</Words>
  <Application>Microsoft Office PowerPoint</Application>
  <PresentationFormat>Widescreen</PresentationFormat>
  <Paragraphs>13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2021-12-31T01:18:56Z</dcterms:created>
  <dcterms:modified xsi:type="dcterms:W3CDTF">2023-02-28T08:07:11Z</dcterms:modified>
</cp:coreProperties>
</file>