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9" r:id="rId3"/>
    <p:sldId id="270" r:id="rId4"/>
  </p:sldIdLst>
  <p:sldSz cx="12192000" cy="6858000"/>
  <p:notesSz cx="6858000" cy="9144000"/>
  <p:custShowLst>
    <p:custShow name="TRÒ CHƠI ĐÀO VÀNG" id="0">
      <p:sldLst/>
    </p:custShow>
    <p:custShow name="bàn2" id="1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11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&#225;i%20d&#7915;a.pptx#-1,3,PowerPoint Presentation" TargetMode="External"/><Relationship Id="rId4" Type="http://schemas.openxmlformats.org/officeDocument/2006/relationships/hyperlink" Target="H&#225;i%20d&#7915;a.pptx#-1,2,PowerPoint Presentati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hyperlink" Target="H&#225;i%20d&#7915;a.pptx#1. PowerPoint Presentation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&#225;i%20d&#7915;a.pptx#1. PowerPoint Presentation" TargetMode="Externa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8747788" y="19677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Bodoni" panose="020B7200000000000000" pitchFamily="34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.VnBodoni" panose="020B7200000000000000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948690" y="19677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.VnBodoni" panose="020B7200000000000000" pitchFamily="34" charset="0"/>
              </a:rPr>
              <a:t>3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200313" y="19677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.VnBodoni" panose="020B7200000000000000" pitchFamily="34" charset="0"/>
              </a:rPr>
              <a:t>2</a:t>
            </a:r>
            <a:endParaRPr lang="en-US" sz="5400" b="1" dirty="0">
              <a:solidFill>
                <a:srgbClr val="0070C0"/>
              </a:solidFill>
              <a:latin typeface=".VnBodoni" panose="020B72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98052" y="155233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Bodoni" panose="020B7200000000000000" pitchFamily="34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.VnBodoni" panose="020B72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98954" y="155233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.VnBodoni" panose="020B7200000000000000" pitchFamily="34" charset="0"/>
              </a:rPr>
              <a:t>6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150577" y="155233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.VnBodoni" panose="020B7200000000000000" pitchFamily="34" charset="0"/>
              </a:rPr>
              <a:t>5</a:t>
            </a:r>
            <a:endParaRPr lang="en-US" sz="5400" b="1" dirty="0">
              <a:solidFill>
                <a:srgbClr val="0070C0"/>
              </a:solidFill>
              <a:latin typeface=".VnBodoni" panose="020B72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4269" y="139993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.VnBodoni" panose="020B7200000000000000" pitchFamily="34" charset="0"/>
              </a:rPr>
              <a:t>5</a:t>
            </a:r>
            <a:endParaRPr lang="en-US" sz="5400" b="1" dirty="0">
              <a:solidFill>
                <a:srgbClr val="FFFF00"/>
              </a:solidFill>
              <a:latin typeface=".VnBodoni" panose="020B72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5171" y="139993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.VnBodoni" panose="020B7200000000000000" pitchFamily="34" charset="0"/>
              </a:rPr>
              <a:t>6</a:t>
            </a:r>
            <a:endParaRPr lang="en-US" sz="5400" b="1" dirty="0">
              <a:solidFill>
                <a:schemeClr val="accent5"/>
              </a:solidFill>
              <a:latin typeface=".VnBodoni" panose="020B72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56794" y="139993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.VnBodoni" panose="020B7200000000000000" pitchFamily="34" charset="0"/>
              </a:rPr>
              <a:t>7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6530" y="4437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.VnBodoni" panose="020B7200000000000000" pitchFamily="34" charset="0"/>
              </a:rPr>
              <a:t>4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54907" y="4437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.VnBodoni" panose="020B7200000000000000" pitchFamily="34" charset="0"/>
              </a:rPr>
              <a:t>3</a:t>
            </a:r>
            <a:endParaRPr lang="en-US" sz="5400" b="1" dirty="0">
              <a:solidFill>
                <a:schemeClr val="accent5"/>
              </a:solidFill>
              <a:latin typeface=".VnBodoni" panose="020B72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4005" y="44370"/>
            <a:ext cx="7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.VnBodoni" panose="020B7200000000000000" pitchFamily="34" charset="0"/>
              </a:rPr>
              <a:t>2</a:t>
            </a:r>
            <a:endParaRPr lang="en-US" sz="5400" b="1" dirty="0">
              <a:solidFill>
                <a:srgbClr val="FFFF00"/>
              </a:solidFill>
              <a:latin typeface=".VnBodoni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3" y="90127"/>
            <a:ext cx="3930124" cy="47561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13660" y="1049154"/>
            <a:ext cx="1280160" cy="1097280"/>
            <a:chOff x="5897777" y="922725"/>
            <a:chExt cx="1137272" cy="13860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77578" y="1414349"/>
              <a:ext cx="47845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21429083">
            <a:off x="5966060" y="1172679"/>
            <a:ext cx="1280160" cy="1097280"/>
            <a:chOff x="5897777" y="922725"/>
            <a:chExt cx="1137272" cy="13860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177578" y="1345504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rot="17326932">
            <a:off x="6148935" y="1201554"/>
            <a:ext cx="1280160" cy="1097280"/>
            <a:chOff x="5897777" y="922725"/>
            <a:chExt cx="1137272" cy="138603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3907790">
              <a:off x="6076657" y="1443550"/>
              <a:ext cx="680299" cy="46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80577" y="902651"/>
            <a:ext cx="1280160" cy="1097280"/>
            <a:chOff x="5897777" y="922725"/>
            <a:chExt cx="1137272" cy="138603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177578" y="1414349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ư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rot="2168274">
            <a:off x="6109047" y="886816"/>
            <a:ext cx="1188006" cy="1142217"/>
            <a:chOff x="5897777" y="922725"/>
            <a:chExt cx="1137272" cy="1386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177578" y="1358506"/>
              <a:ext cx="478456" cy="63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đ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6479456" y="882471"/>
            <a:ext cx="1279618" cy="1097280"/>
            <a:chOff x="5897777" y="922725"/>
            <a:chExt cx="1137272" cy="138603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228902" y="1414349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ê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rot="1732542">
            <a:off x="6004560" y="787672"/>
            <a:ext cx="1280160" cy="1097280"/>
            <a:chOff x="5897777" y="922725"/>
            <a:chExt cx="1137272" cy="138603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29249" y="1217749"/>
              <a:ext cx="477233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0" y="0"/>
            <a:ext cx="12118206" cy="68580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>
            <a:hlinkClick r:id="rId4" action="ppaction://hlinkpres?slideindex=2&amp;slidetitle=PowerPoint Presentation"/>
          </p:cNvPr>
          <p:cNvSpPr/>
          <p:nvPr/>
        </p:nvSpPr>
        <p:spPr>
          <a:xfrm>
            <a:off x="3243714" y="4189396"/>
            <a:ext cx="1633279" cy="8446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.VnArial" panose="020B7200000000000000" pitchFamily="34" charset="0"/>
              </a:rPr>
              <a:t>Đội</a:t>
            </a:r>
            <a:r>
              <a:rPr lang="en-US" sz="2400" b="1" dirty="0" smtClean="0">
                <a:latin typeface=".VnArial" panose="020B7200000000000000" pitchFamily="34" charset="0"/>
              </a:rPr>
              <a:t> 1</a:t>
            </a:r>
            <a:endParaRPr lang="en-US" sz="2400" b="1" dirty="0">
              <a:latin typeface=".VnArial" panose="020B7200000000000000" pitchFamily="34" charset="0"/>
            </a:endParaRPr>
          </a:p>
        </p:txBody>
      </p:sp>
      <p:sp>
        <p:nvSpPr>
          <p:cNvPr id="28" name="Right Arrow 27">
            <a:hlinkClick r:id="rId5" action="ppaction://hlinkpres?slideindex=3&amp;slidetitle=PowerPoint Presentation"/>
          </p:cNvPr>
          <p:cNvSpPr/>
          <p:nvPr/>
        </p:nvSpPr>
        <p:spPr>
          <a:xfrm>
            <a:off x="6737704" y="4189396"/>
            <a:ext cx="1578523" cy="8249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.VnArial" panose="020B7200000000000000" pitchFamily="34" charset="0"/>
              </a:rPr>
              <a:t>Đội</a:t>
            </a:r>
            <a:r>
              <a:rPr lang="en-US" sz="2400" b="1" dirty="0" smtClean="0">
                <a:latin typeface=".VnArial" panose="020B7200000000000000" pitchFamily="34" charset="0"/>
              </a:rPr>
              <a:t> 2</a:t>
            </a:r>
            <a:endParaRPr lang="en-US" sz="2400" b="1" dirty="0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3" y="90127"/>
            <a:ext cx="3930124" cy="4756191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0" y="0"/>
            <a:ext cx="12192000" cy="6841156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13660" y="1049154"/>
            <a:ext cx="1280160" cy="1097280"/>
            <a:chOff x="5897777" y="922725"/>
            <a:chExt cx="1137272" cy="13860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77578" y="1414349"/>
              <a:ext cx="47845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Left Arrow 26">
            <a:hlinkClick r:id="rId7" action="ppaction://hlinkpres?slideindex=1&amp;slidetitle=PowerPoint Presentation"/>
          </p:cNvPr>
          <p:cNvSpPr/>
          <p:nvPr/>
        </p:nvSpPr>
        <p:spPr>
          <a:xfrm>
            <a:off x="3243714" y="3516535"/>
            <a:ext cx="1633279" cy="8446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.VnArial" panose="020B7200000000000000" pitchFamily="34" charset="0"/>
              </a:rPr>
              <a:t>Đội</a:t>
            </a:r>
            <a:r>
              <a:rPr lang="en-US" sz="2400" b="1" dirty="0" smtClean="0">
                <a:latin typeface=".VnArial" panose="020B7200000000000000" pitchFamily="34" charset="0"/>
              </a:rPr>
              <a:t> 1</a:t>
            </a:r>
            <a:endParaRPr lang="en-US" sz="2400" b="1" dirty="0">
              <a:latin typeface=".VnArial" panose="020B7200000000000000" pitchFamily="34" charset="0"/>
            </a:endParaRPr>
          </a:p>
        </p:txBody>
      </p:sp>
      <p:sp>
        <p:nvSpPr>
          <p:cNvPr id="28" name="Right Arrow 27">
            <a:hlinkClick r:id="rId7" action="ppaction://hlinkpres?slideindex=1&amp;slidetitle=PowerPoint Presentation"/>
          </p:cNvPr>
          <p:cNvSpPr/>
          <p:nvPr/>
        </p:nvSpPr>
        <p:spPr>
          <a:xfrm>
            <a:off x="7764558" y="3494997"/>
            <a:ext cx="1578523" cy="9621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.VnArial" panose="020B7200000000000000" pitchFamily="34" charset="0"/>
              </a:rPr>
              <a:t>Đội</a:t>
            </a:r>
            <a:r>
              <a:rPr lang="en-US" sz="2400" b="1" dirty="0" smtClean="0">
                <a:latin typeface=".VnArial" panose="020B7200000000000000" pitchFamily="34" charset="0"/>
              </a:rPr>
              <a:t> 2</a:t>
            </a:r>
            <a:endParaRPr lang="en-US" sz="2400" b="1" dirty="0">
              <a:latin typeface=".VnArial" panose="020B72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21429083">
            <a:off x="5977963" y="1104779"/>
            <a:ext cx="1280160" cy="1097280"/>
            <a:chOff x="5897777" y="922725"/>
            <a:chExt cx="1137272" cy="13860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177578" y="1345504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rot="17326932">
            <a:off x="6291257" y="1264217"/>
            <a:ext cx="1280160" cy="1097280"/>
            <a:chOff x="5897777" y="922725"/>
            <a:chExt cx="1137272" cy="138603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3907790">
              <a:off x="6076657" y="1443550"/>
              <a:ext cx="680299" cy="46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73233" y="1264217"/>
            <a:ext cx="1280160" cy="1097280"/>
            <a:chOff x="5897777" y="922725"/>
            <a:chExt cx="1137272" cy="138603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177578" y="1414349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ư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rot="2168274">
            <a:off x="5958859" y="1165008"/>
            <a:ext cx="1188006" cy="1142217"/>
            <a:chOff x="5897777" y="922725"/>
            <a:chExt cx="1137272" cy="1386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177578" y="1358506"/>
              <a:ext cx="478456" cy="63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đ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732542">
            <a:off x="6137757" y="1279422"/>
            <a:ext cx="1280160" cy="1097280"/>
            <a:chOff x="5897777" y="922725"/>
            <a:chExt cx="1137272" cy="138603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29249" y="1217749"/>
              <a:ext cx="477233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rot="21146755" flipH="1">
            <a:off x="6530530" y="1042177"/>
            <a:ext cx="1279618" cy="1097280"/>
            <a:chOff x="5897777" y="922725"/>
            <a:chExt cx="1137272" cy="138603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228902" y="1414349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ê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4005" y="443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Bodoni" panose="020B7200000000000000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26331" y="443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.VnBodoni" panose="020B7200000000000000" pitchFamily="34" charset="0"/>
              </a:rPr>
              <a:t>3</a:t>
            </a:r>
            <a:endParaRPr lang="en-US" sz="5400" b="1" dirty="0">
              <a:solidFill>
                <a:schemeClr val="accent5"/>
              </a:solidFill>
              <a:latin typeface=".VnBodoni" panose="020B72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4406" y="443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.VnBodoni" panose="020B7200000000000000" pitchFamily="34" charset="0"/>
              </a:rPr>
              <a:t>4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5" y="812786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.VnBodoni" panose="020B7200000000000000" pitchFamily="34" charset="0"/>
              </a:rPr>
              <a:t>5</a:t>
            </a:r>
            <a:endParaRPr lang="en-US" sz="5400" b="1" dirty="0">
              <a:solidFill>
                <a:srgbClr val="FFFF00"/>
              </a:solidFill>
              <a:latin typeface=".VnBodoni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24731" y="812786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.VnBodoni" panose="020B7200000000000000" pitchFamily="34" charset="0"/>
              </a:rPr>
              <a:t>6</a:t>
            </a:r>
            <a:endParaRPr lang="en-US" sz="5400" b="1" dirty="0">
              <a:solidFill>
                <a:schemeClr val="accent5"/>
              </a:solidFill>
              <a:latin typeface=".VnBodoni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02806" y="812786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.VnBodoni" panose="020B7200000000000000" pitchFamily="34" charset="0"/>
              </a:rPr>
              <a:t>7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pic>
        <p:nvPicPr>
          <p:cNvPr id="4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24500" y="6841156"/>
            <a:ext cx="609600" cy="609600"/>
          </a:xfrm>
          <a:prstGeom prst="rect">
            <a:avLst/>
          </a:prstGeom>
        </p:spPr>
      </p:pic>
      <p:pic>
        <p:nvPicPr>
          <p:cNvPr id="59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6900" y="6993556"/>
            <a:ext cx="609600" cy="609600"/>
          </a:xfrm>
          <a:prstGeom prst="rect">
            <a:avLst/>
          </a:prstGeom>
        </p:spPr>
      </p:pic>
      <p:pic>
        <p:nvPicPr>
          <p:cNvPr id="60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9300" y="7145956"/>
            <a:ext cx="609600" cy="609600"/>
          </a:xfrm>
          <a:prstGeom prst="rect">
            <a:avLst/>
          </a:prstGeom>
        </p:spPr>
      </p:pic>
      <p:pic>
        <p:nvPicPr>
          <p:cNvPr id="61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81700" y="7298356"/>
            <a:ext cx="609600" cy="609600"/>
          </a:xfrm>
          <a:prstGeom prst="rect">
            <a:avLst/>
          </a:prstGeom>
        </p:spPr>
      </p:pic>
      <p:pic>
        <p:nvPicPr>
          <p:cNvPr id="62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34100" y="7450756"/>
            <a:ext cx="609600" cy="609600"/>
          </a:xfrm>
          <a:prstGeom prst="rect">
            <a:avLst/>
          </a:prstGeom>
        </p:spPr>
      </p:pic>
      <p:pic>
        <p:nvPicPr>
          <p:cNvPr id="63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6500" y="7603156"/>
            <a:ext cx="609600" cy="609600"/>
          </a:xfrm>
          <a:prstGeom prst="rect">
            <a:avLst/>
          </a:prstGeom>
        </p:spPr>
      </p:pic>
      <p:pic>
        <p:nvPicPr>
          <p:cNvPr id="64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8900" y="7755556"/>
            <a:ext cx="609600" cy="609600"/>
          </a:xfrm>
          <a:prstGeom prst="rect">
            <a:avLst/>
          </a:prstGeom>
        </p:spPr>
      </p:pic>
      <p:sp>
        <p:nvSpPr>
          <p:cNvPr id="7" name="Action Button: Return 6">
            <a:hlinkClick r:id="" action="ppaction://hlinkshowjump?jump=endshow" highlightClick="1"/>
          </p:cNvPr>
          <p:cNvSpPr/>
          <p:nvPr/>
        </p:nvSpPr>
        <p:spPr>
          <a:xfrm>
            <a:off x="10093693" y="5831064"/>
            <a:ext cx="2098307" cy="98802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Thoát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bàn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899 0.572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7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7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0.57269 L -0.24076 0.597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00899 0.5726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7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7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7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0.57269 L -0.29024 0.6993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00898 0.5726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5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7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7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57269 L -0.31667 0.4763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00898 0.5726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7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7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57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57269 L -0.31849 0.5893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898 0.5726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5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7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7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57268 L -0.3599 0.5166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00898 0.57268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5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7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7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57268 L -0.38294 0.6069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00898 0.5726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75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7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7"/>
                            </p:stCondLst>
                            <p:childTnLst>
                              <p:par>
                                <p:cTn id="9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57269 L -0.48138 0.58658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1029 0.426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02266 0.437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6549 0.426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0.11042 0.3141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1433 0.3141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6745 0.3141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50" grpId="0"/>
      <p:bldP spid="50" grpId="1"/>
      <p:bldP spid="50" grpId="2"/>
      <p:bldP spid="50" grpId="3"/>
      <p:bldP spid="50" grpId="4"/>
      <p:bldP spid="50" grpId="5"/>
      <p:bldP spid="54" grpId="0"/>
      <p:bldP spid="54" grpId="1"/>
      <p:bldP spid="54" grpId="2"/>
      <p:bldP spid="54" grpId="3"/>
      <p:bldP spid="54" grpId="4"/>
      <p:bldP spid="55" grpId="0"/>
      <p:bldP spid="55" grpId="1"/>
      <p:bldP spid="55" grpId="2"/>
      <p:bldP spid="55" grpId="3"/>
      <p:bldP spid="32" grpId="0"/>
      <p:bldP spid="32" grpId="1"/>
      <p:bldP spid="32" grpId="2"/>
      <p:bldP spid="33" grpId="0"/>
      <p:bldP spid="33" grpId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93" y="90127"/>
            <a:ext cx="3930124" cy="4756191"/>
          </a:xfrm>
          <a:prstGeom prst="rect">
            <a:avLst/>
          </a:prstGeom>
        </p:spPr>
      </p:pic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7999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>
            <a:hlinkClick r:id="rId6" action="ppaction://hlinkpres?slideindex=1&amp;slidetitle=PowerPoint Presentation"/>
          </p:cNvPr>
          <p:cNvSpPr/>
          <p:nvPr/>
        </p:nvSpPr>
        <p:spPr>
          <a:xfrm>
            <a:off x="3243714" y="3395766"/>
            <a:ext cx="1633279" cy="8446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.VnArial" panose="020B7200000000000000" pitchFamily="34" charset="0"/>
              </a:rPr>
              <a:t>Đội</a:t>
            </a:r>
            <a:r>
              <a:rPr lang="en-US" sz="2400" b="1" dirty="0" smtClean="0">
                <a:latin typeface=".VnArial" panose="020B7200000000000000" pitchFamily="34" charset="0"/>
              </a:rPr>
              <a:t> 1</a:t>
            </a:r>
            <a:endParaRPr lang="en-US" sz="2400" b="1" dirty="0">
              <a:latin typeface=".VnArial" panose="020B7200000000000000" pitchFamily="34" charset="0"/>
            </a:endParaRPr>
          </a:p>
        </p:txBody>
      </p:sp>
      <p:sp>
        <p:nvSpPr>
          <p:cNvPr id="28" name="Right Arrow 27">
            <a:hlinkClick r:id="rId6" action="ppaction://hlinkpres?slideindex=1&amp;slidetitle=PowerPoint Presentation"/>
          </p:cNvPr>
          <p:cNvSpPr/>
          <p:nvPr/>
        </p:nvSpPr>
        <p:spPr>
          <a:xfrm>
            <a:off x="6737704" y="3396630"/>
            <a:ext cx="1578523" cy="9621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.VnArial" panose="020B7200000000000000" pitchFamily="34" charset="0"/>
              </a:rPr>
              <a:t>Đội</a:t>
            </a:r>
            <a:r>
              <a:rPr lang="en-US" sz="2400" b="1" dirty="0" smtClean="0">
                <a:latin typeface=".VnArial" panose="020B7200000000000000" pitchFamily="34" charset="0"/>
              </a:rPr>
              <a:t> </a:t>
            </a:r>
            <a:r>
              <a:rPr lang="en-US" sz="2400" b="1" dirty="0">
                <a:latin typeface=".VnArial" panose="020B7200000000000000" pitchFamily="34" charset="0"/>
              </a:rPr>
              <a:t>2</a:t>
            </a:r>
            <a:endParaRPr lang="en-US" sz="2400" b="1" dirty="0">
              <a:latin typeface=".VnArial" panose="020B72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21429083">
            <a:off x="6292615" y="1395297"/>
            <a:ext cx="1280160" cy="1097280"/>
            <a:chOff x="5897777" y="922725"/>
            <a:chExt cx="1137272" cy="13860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177578" y="1345504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05468" y="1201546"/>
            <a:ext cx="1280160" cy="1097280"/>
            <a:chOff x="5897777" y="922725"/>
            <a:chExt cx="1137272" cy="138603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177578" y="1414349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ư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rot="2168274">
            <a:off x="6035251" y="1200411"/>
            <a:ext cx="1188006" cy="1142217"/>
            <a:chOff x="5897777" y="922725"/>
            <a:chExt cx="1137272" cy="1386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177578" y="1358506"/>
              <a:ext cx="478456" cy="63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đ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732542">
            <a:off x="6053080" y="1357383"/>
            <a:ext cx="1280160" cy="1097280"/>
            <a:chOff x="5897776" y="922725"/>
            <a:chExt cx="1137272" cy="138603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6" y="922725"/>
              <a:ext cx="1137272" cy="138603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6129249" y="1217749"/>
              <a:ext cx="477233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6504719" y="1411010"/>
            <a:ext cx="1279618" cy="1097280"/>
            <a:chOff x="5897777" y="922725"/>
            <a:chExt cx="1137272" cy="138603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228902" y="1414349"/>
              <a:ext cx="478456" cy="660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ê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854372" y="11151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Bodoni" panose="020B7200000000000000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26698" y="11151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.VnBodoni" panose="020B7200000000000000" pitchFamily="34" charset="0"/>
              </a:rPr>
              <a:t>3</a:t>
            </a:r>
            <a:endParaRPr lang="en-US" sz="5400" b="1" dirty="0">
              <a:solidFill>
                <a:schemeClr val="accent5"/>
              </a:solidFill>
              <a:latin typeface=".VnBodoni" panose="020B72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304773" y="111514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.VnBodoni" panose="020B7200000000000000" pitchFamily="34" charset="0"/>
              </a:rPr>
              <a:t>4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52772" y="87993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.VnBodoni" panose="020B7200000000000000" pitchFamily="34" charset="0"/>
              </a:rPr>
              <a:t>5</a:t>
            </a:r>
            <a:endParaRPr lang="en-US" sz="5400" b="1" dirty="0">
              <a:solidFill>
                <a:srgbClr val="FFFF00"/>
              </a:solidFill>
              <a:latin typeface=".VnBodoni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25098" y="87993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latin typeface=".VnBodoni" panose="020B7200000000000000" pitchFamily="34" charset="0"/>
              </a:rPr>
              <a:t>6</a:t>
            </a:r>
            <a:endParaRPr lang="en-US" sz="5400" b="1" dirty="0">
              <a:solidFill>
                <a:schemeClr val="accent5"/>
              </a:solidFill>
              <a:latin typeface=".VnBodoni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03173" y="87993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.VnBodoni" panose="020B7200000000000000" pitchFamily="34" charset="0"/>
              </a:rPr>
              <a:t>7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.VnBodoni" panose="020B7200000000000000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17326932">
            <a:off x="6395989" y="1201546"/>
            <a:ext cx="1280160" cy="1097280"/>
            <a:chOff x="5897779" y="922725"/>
            <a:chExt cx="1137272" cy="138603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9" y="922725"/>
              <a:ext cx="1137272" cy="138603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3907790">
              <a:off x="6076657" y="1443550"/>
              <a:ext cx="680299" cy="46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d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7624" y="1021808"/>
            <a:ext cx="1280160" cy="1097280"/>
            <a:chOff x="5897777" y="922725"/>
            <a:chExt cx="1137272" cy="13860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2068" flipH="1">
              <a:off x="5897777" y="922725"/>
              <a:ext cx="1137272" cy="13860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77578" y="1414349"/>
              <a:ext cx="478456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b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2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6900" y="6993556"/>
            <a:ext cx="609600" cy="609600"/>
          </a:xfrm>
          <a:prstGeom prst="rect">
            <a:avLst/>
          </a:prstGeom>
        </p:spPr>
      </p:pic>
      <p:pic>
        <p:nvPicPr>
          <p:cNvPr id="53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9300" y="7145956"/>
            <a:ext cx="609600" cy="609600"/>
          </a:xfrm>
          <a:prstGeom prst="rect">
            <a:avLst/>
          </a:prstGeom>
        </p:spPr>
      </p:pic>
      <p:pic>
        <p:nvPicPr>
          <p:cNvPr id="56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81700" y="7298356"/>
            <a:ext cx="609600" cy="609600"/>
          </a:xfrm>
          <a:prstGeom prst="rect">
            <a:avLst/>
          </a:prstGeom>
        </p:spPr>
      </p:pic>
      <p:pic>
        <p:nvPicPr>
          <p:cNvPr id="57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34100" y="7450756"/>
            <a:ext cx="609600" cy="609600"/>
          </a:xfrm>
          <a:prstGeom prst="rect">
            <a:avLst/>
          </a:prstGeom>
        </p:spPr>
      </p:pic>
      <p:pic>
        <p:nvPicPr>
          <p:cNvPr id="58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6500" y="7603156"/>
            <a:ext cx="609600" cy="609600"/>
          </a:xfrm>
          <a:prstGeom prst="rect">
            <a:avLst/>
          </a:prstGeom>
        </p:spPr>
      </p:pic>
      <p:pic>
        <p:nvPicPr>
          <p:cNvPr id="59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8900" y="7755556"/>
            <a:ext cx="609600" cy="609600"/>
          </a:xfrm>
          <a:prstGeom prst="rect">
            <a:avLst/>
          </a:prstGeom>
        </p:spPr>
      </p:pic>
      <p:pic>
        <p:nvPicPr>
          <p:cNvPr id="60" name="1Tieng-roi-do-vat-n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91300" y="7907956"/>
            <a:ext cx="609600" cy="609600"/>
          </a:xfrm>
          <a:prstGeom prst="rect">
            <a:avLst/>
          </a:prstGeom>
        </p:spPr>
      </p:pic>
      <p:sp>
        <p:nvSpPr>
          <p:cNvPr id="61" name="Action Button: Return 60">
            <a:hlinkClick r:id="" action="ppaction://hlinkshowjump?jump=endshow" highlightClick="1"/>
          </p:cNvPr>
          <p:cNvSpPr/>
          <p:nvPr/>
        </p:nvSpPr>
        <p:spPr>
          <a:xfrm>
            <a:off x="0" y="5869970"/>
            <a:ext cx="2098307" cy="98802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Thoát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bàn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00898 0.572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5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7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7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57268 L 0.34467 0.5724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00898 0.5726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7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7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57269 L 0.16562 0.5574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0898 0.5726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57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7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7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57269 L 0.32019 0.6236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899 0.5726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7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7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57269 L 0.2138 0.529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898 0.5726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5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7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7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57269 L 0.23385 0.613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0899 0.57268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5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7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7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57268 L 0.28073 0.6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0899 0.57268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63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75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7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7"/>
                            </p:stCondLst>
                            <p:childTnLst>
                              <p:par>
                                <p:cTn id="9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57268 L 0.24778 0.533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1029 0.4261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2265 0.437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6549 0.426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11042 0.3141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01432 0.3141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6744 0.3141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5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50" grpId="0"/>
      <p:bldP spid="50" grpId="1"/>
      <p:bldP spid="50" grpId="2"/>
      <p:bldP spid="50" grpId="3"/>
      <p:bldP spid="50" grpId="4"/>
      <p:bldP spid="50" grpId="5"/>
      <p:bldP spid="54" grpId="0"/>
      <p:bldP spid="54" grpId="1"/>
      <p:bldP spid="54" grpId="2"/>
      <p:bldP spid="54" grpId="3"/>
      <p:bldP spid="54" grpId="4"/>
      <p:bldP spid="55" grpId="0"/>
      <p:bldP spid="55" grpId="1"/>
      <p:bldP spid="55" grpId="2"/>
      <p:bldP spid="55" grpId="3"/>
      <p:bldP spid="32" grpId="0"/>
      <p:bldP spid="32" grpId="1"/>
      <p:bldP spid="32" grpId="2"/>
      <p:bldP spid="33" grpId="0"/>
      <p:bldP spid="33" grpId="1"/>
      <p:bldP spid="3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778</TotalTime>
  <Words>61</Words>
  <Application>Microsoft Office PowerPoint</Application>
  <PresentationFormat>Widescreen</PresentationFormat>
  <Paragraphs>53</Paragraphs>
  <Slides>3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  <vt:variant>
        <vt:lpstr>Custom Shows</vt:lpstr>
      </vt:variant>
      <vt:variant>
        <vt:i4>2</vt:i4>
      </vt:variant>
    </vt:vector>
  </HeadingPairs>
  <TitlesOfParts>
    <vt:vector size="10" baseType="lpstr">
      <vt:lpstr>.VnArial</vt:lpstr>
      <vt:lpstr>.VnBodoni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TRÒ CHƠI ĐÀO VÀNG</vt:lpstr>
      <vt:lpstr>bàn2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ĐÀO VÀNG</dc:title>
  <dc:creator>Ms Nhiem</dc:creator>
  <cp:lastModifiedBy>Ms Nhiem</cp:lastModifiedBy>
  <cp:revision>474</cp:revision>
  <dcterms:created xsi:type="dcterms:W3CDTF">2022-10-30T11:55:49Z</dcterms:created>
  <dcterms:modified xsi:type="dcterms:W3CDTF">2022-11-09T14:27:58Z</dcterms:modified>
  <cp:contentStatus/>
</cp:coreProperties>
</file>