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9" r:id="rId4"/>
    <p:sldId id="260" r:id="rId5"/>
    <p:sldId id="261" r:id="rId6"/>
    <p:sldId id="270" r:id="rId7"/>
    <p:sldId id="272" r:id="rId8"/>
    <p:sldId id="267" r:id="rId9"/>
    <p:sldId id="273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9933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2EE01C-72BA-1FD5-CEB1-2B1F1E599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E510AF0-B9D9-5EAF-028F-751D671B5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2887CB-B0C3-0C5C-9E63-CED4637C2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15E39F-7A9F-56F5-F797-EA8ECE049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9BDF0C-529E-6860-A42A-60BD628F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5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8C407A-3EA2-0DD5-4D02-3A4BF76A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5B8C13-9C93-6362-C5B1-3F66C4631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D95C8E-0340-051B-1FAF-E08C753C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3E1F7C-BD83-EE7D-E692-F7FA2DF8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363367-97C5-EB83-3E27-C5033D42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285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4C1A220-7203-2E49-E373-397D438763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8A641C1-AE46-7324-57FF-DEA4545D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28764B-0668-4440-722E-E0246877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F0DF84C-E2FD-19FA-07AF-1F3D6362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151CB4-C031-7BB3-0859-6FDCC937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661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BEA86-37B5-541E-831D-8E128AC2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4135CC-68C8-ED96-3652-E26FF91D8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61C57-EC88-1CC2-A652-E544AFBF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840913-FF07-06CC-B4C9-EC618C97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BC092B-1A5C-73C7-0DB3-3885135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63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02C7FD-C055-DA98-CFDE-22D8E619F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85D09B7-DE84-F88D-F522-306001A3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969355-86AF-6B5F-64DC-C7C6BC33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32B0B74-CA7A-6966-0FA6-5D5207A3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84A087-08B6-30B6-31BB-C3E0C7D7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66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3BFB50-3287-E3CB-6138-6CBDA00E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811D6C-1EE7-51A6-388A-059A0B810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D1E92CE-6601-2170-0C62-36A5155DA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99E754-E0C6-4A5A-DE9F-F6D2F320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AE25FD-80A8-EE87-5C04-81B582CC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46B6909-C7B7-E7A9-D836-D65EA56D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924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8CD48D-EA8E-F935-D280-FB5665F1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C4514E-5E9B-0A73-B8C3-EDF4FA986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5EBB35C-89F8-87BF-92EB-1F07295F7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B42F13F-DC82-AE8E-EF61-93C2A89BE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2166D30-E2BB-D1AA-6BC1-43CE4CA29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31EB253-11BE-814A-28B9-E98F6A6D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2E3866A-BFDA-CC8D-A559-123648DAD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384F120-8008-F134-5A21-6532F866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469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73575C-B1A7-FA76-9FA9-7AA95126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A353851-9643-511D-4C13-8D65E870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B275EDE-31D4-2966-17A1-39C4A390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B94F88-438F-ED11-18B9-8D3491F2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35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80610A7-E66F-E16F-D8D5-59A8E4633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078FC1F-8656-DF56-F08B-A702E4196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66D2929-E3AB-D0BF-EE66-069FD84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34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81C71C-10A3-5E78-5E84-5509F9B4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018E58D-3199-5BC1-9F89-A8CD2740B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8E8ECF6-DEA6-81F4-6010-9BFF1BA35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7C0E97-7A46-C3BF-2412-CECEB622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7B171-A1B0-AE1E-F6F6-59D25394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58E61E-C174-4AD6-0FA7-ACE6A355E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209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DC53E9-42B7-AE87-3F21-1CA00982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48564A-283A-1ADC-AD4E-3564120DE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054C791-52BD-82F1-CD8F-B3C18E906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6D48F95-D91D-E649-40E9-43DD16F1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7BC24AE-D77C-C7CD-6F5F-D236ABD7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B44A4F-5F94-7D9C-EE66-8CBF3E0AE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63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E6C46E1-EF31-0623-6052-48A4EE5A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3477AC-126D-B8ED-9340-44591A737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DCB937-AEDB-2C52-9CE1-B9C519501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A0D0-05FE-497A-9C34-1DDE8498F04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087D93-A6AF-49CC-6F73-8602256D2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B834E6-1120-84C9-043A-67803250C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171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slide" Target="slide4.xml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" Type="http://schemas.microsoft.com/office/2007/relationships/media" Target="../media/media1.m4a"/><Relationship Id="rId16" Type="http://schemas.openxmlformats.org/officeDocument/2006/relationships/image" Target="../media/image7.png"/><Relationship Id="rId20" Type="http://schemas.openxmlformats.org/officeDocument/2006/relationships/slide" Target="slide3.xml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openxmlformats.org/officeDocument/2006/relationships/image" Target="../media/image1.jpg"/><Relationship Id="rId15" Type="http://schemas.openxmlformats.org/officeDocument/2006/relationships/slide" Target="slide6.xml"/><Relationship Id="rId23" Type="http://schemas.openxmlformats.org/officeDocument/2006/relationships/image" Target="../media/image8.png"/><Relationship Id="rId10" Type="http://schemas.openxmlformats.org/officeDocument/2006/relationships/image" Target="../media/image4.png"/><Relationship Id="rId19" Type="http://schemas.openxmlformats.org/officeDocument/2006/relationships/slide" Target="slide2.xml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0.png"/><Relationship Id="rId18" Type="http://schemas.openxmlformats.org/officeDocument/2006/relationships/image" Target="../media/image11.png"/><Relationship Id="rId3" Type="http://schemas.microsoft.com/office/2007/relationships/media" Target="../media/media4.m4a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2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slide" Target="slide3.xml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image" Target="../media/image4.png"/><Relationship Id="rId24" Type="http://schemas.openxmlformats.org/officeDocument/2006/relationships/audio" Target="../media/audio2.wav"/><Relationship Id="rId5" Type="http://schemas.microsoft.com/office/2007/relationships/media" Target="../media/media5.m4a"/><Relationship Id="rId15" Type="http://schemas.openxmlformats.org/officeDocument/2006/relationships/image" Target="../media/image2.png"/><Relationship Id="rId23" Type="http://schemas.openxmlformats.org/officeDocument/2006/relationships/audio" Target="../media/audio1.wav"/><Relationship Id="rId10" Type="http://schemas.openxmlformats.org/officeDocument/2006/relationships/image" Target="../media/image9.jpg"/><Relationship Id="rId19" Type="http://schemas.microsoft.com/office/2007/relationships/hdphoto" Target="../media/hdphoto7.wdp"/><Relationship Id="rId4" Type="http://schemas.openxmlformats.org/officeDocument/2006/relationships/audio" Target="../media/media4.m4a"/><Relationship Id="rId9" Type="http://schemas.openxmlformats.org/officeDocument/2006/relationships/audio" Target="../media/audio2.wav"/><Relationship Id="rId14" Type="http://schemas.microsoft.com/office/2007/relationships/hdphoto" Target="../media/hdphoto6.wdp"/><Relationship Id="rId22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3" Type="http://schemas.microsoft.com/office/2007/relationships/media" Target="../media/media3.mp3"/><Relationship Id="rId21" Type="http://schemas.microsoft.com/office/2007/relationships/hdphoto" Target="../media/hdphoto8.wdp"/><Relationship Id="rId7" Type="http://schemas.openxmlformats.org/officeDocument/2006/relationships/slideLayout" Target="../slideLayouts/slideLayout2.xml"/><Relationship Id="rId12" Type="http://schemas.microsoft.com/office/2007/relationships/hdphoto" Target="../media/hdphoto9.wdp"/><Relationship Id="rId17" Type="http://schemas.openxmlformats.org/officeDocument/2006/relationships/image" Target="../media/image11.png"/><Relationship Id="rId2" Type="http://schemas.openxmlformats.org/officeDocument/2006/relationships/audio" Target="../media/media6.m4a"/><Relationship Id="rId16" Type="http://schemas.microsoft.com/office/2007/relationships/hdphoto" Target="../media/hdphoto4.wdp"/><Relationship Id="rId20" Type="http://schemas.openxmlformats.org/officeDocument/2006/relationships/image" Target="../media/image12.png"/><Relationship Id="rId1" Type="http://schemas.microsoft.com/office/2007/relationships/media" Target="../media/media6.m4a"/><Relationship Id="rId6" Type="http://schemas.openxmlformats.org/officeDocument/2006/relationships/audio" Target="../media/media7.m4a"/><Relationship Id="rId11" Type="http://schemas.openxmlformats.org/officeDocument/2006/relationships/image" Target="../media/image14.png"/><Relationship Id="rId24" Type="http://schemas.openxmlformats.org/officeDocument/2006/relationships/audio" Target="../media/audio2.wav"/><Relationship Id="rId5" Type="http://schemas.microsoft.com/office/2007/relationships/media" Target="../media/media7.m4a"/><Relationship Id="rId15" Type="http://schemas.openxmlformats.org/officeDocument/2006/relationships/image" Target="../media/image5.png"/><Relationship Id="rId23" Type="http://schemas.openxmlformats.org/officeDocument/2006/relationships/audio" Target="../media/audio1.wav"/><Relationship Id="rId10" Type="http://schemas.openxmlformats.org/officeDocument/2006/relationships/image" Target="../media/image13.jpeg"/><Relationship Id="rId19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microsoft.com/office/2007/relationships/hdphoto" Target="../media/hdphoto10.wdp"/><Relationship Id="rId2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microsoft.com/office/2007/relationships/media" Target="../media/media8.m4a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2.xml"/><Relationship Id="rId12" Type="http://schemas.microsoft.com/office/2007/relationships/hdphoto" Target="../media/hdphoto11.wdp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slide" Target="slide3.xml"/><Relationship Id="rId20" Type="http://schemas.microsoft.com/office/2007/relationships/hdphoto" Target="../media/hdphoto12.wdp"/><Relationship Id="rId1" Type="http://schemas.microsoft.com/office/2007/relationships/media" Target="../media/media3.mp3"/><Relationship Id="rId6" Type="http://schemas.microsoft.com/office/2007/relationships/media" Target="../media/media9.m4a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7.wdp"/><Relationship Id="rId10" Type="http://schemas.openxmlformats.org/officeDocument/2006/relationships/image" Target="../media/image16.jpg"/><Relationship Id="rId19" Type="http://schemas.openxmlformats.org/officeDocument/2006/relationships/image" Target="../media/image18.png"/><Relationship Id="rId4" Type="http://schemas.openxmlformats.org/officeDocument/2006/relationships/audio" Target="../media/media8.m4a"/><Relationship Id="rId9" Type="http://schemas.openxmlformats.org/officeDocument/2006/relationships/audio" Target="../media/audio2.wav"/><Relationship Id="rId14" Type="http://schemas.openxmlformats.org/officeDocument/2006/relationships/image" Target="../media/image11.png"/><Relationship Id="rId22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png"/><Relationship Id="rId18" Type="http://schemas.openxmlformats.org/officeDocument/2006/relationships/image" Target="../media/image12.png"/><Relationship Id="rId3" Type="http://schemas.microsoft.com/office/2007/relationships/media" Target="../media/media10.m4a"/><Relationship Id="rId21" Type="http://schemas.openxmlformats.org/officeDocument/2006/relationships/audio" Target="../media/audio1.wav"/><Relationship Id="rId7" Type="http://schemas.openxmlformats.org/officeDocument/2006/relationships/slideLayout" Target="../slideLayouts/slideLayout2.xml"/><Relationship Id="rId12" Type="http://schemas.microsoft.com/office/2007/relationships/hdphoto" Target="../media/hdphoto14.wdp"/><Relationship Id="rId17" Type="http://schemas.openxmlformats.org/officeDocument/2006/relationships/slide" Target="slide3.xml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20" Type="http://schemas.openxmlformats.org/officeDocument/2006/relationships/image" Target="../media/image22.jpeg"/><Relationship Id="rId1" Type="http://schemas.microsoft.com/office/2007/relationships/media" Target="../media/media3.mp3"/><Relationship Id="rId6" Type="http://schemas.microsoft.com/office/2007/relationships/media" Target="../media/media11.m4a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20.jpg"/><Relationship Id="rId19" Type="http://schemas.microsoft.com/office/2007/relationships/hdphoto" Target="../media/hdphoto8.wdp"/><Relationship Id="rId4" Type="http://schemas.openxmlformats.org/officeDocument/2006/relationships/audio" Target="../media/media10.m4a"/><Relationship Id="rId9" Type="http://schemas.openxmlformats.org/officeDocument/2006/relationships/audio" Target="../media/audio2.wav"/><Relationship Id="rId14" Type="http://schemas.openxmlformats.org/officeDocument/2006/relationships/image" Target="../media/image8.png"/><Relationship Id="rId22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1.png"/><Relationship Id="rId18" Type="http://schemas.openxmlformats.org/officeDocument/2006/relationships/image" Target="../media/image23.png"/><Relationship Id="rId3" Type="http://schemas.openxmlformats.org/officeDocument/2006/relationships/audio" Target="NULL" TargetMode="External"/><Relationship Id="rId21" Type="http://schemas.microsoft.com/office/2007/relationships/hdphoto" Target="../media/hdphoto16.wdp"/><Relationship Id="rId7" Type="http://schemas.openxmlformats.org/officeDocument/2006/relationships/audio" Target="../media/audio2.wav"/><Relationship Id="rId12" Type="http://schemas.microsoft.com/office/2007/relationships/hdphoto" Target="../media/hdphoto2.wdp"/><Relationship Id="rId17" Type="http://schemas.microsoft.com/office/2007/relationships/hdphoto" Target="../media/hdphoto8.wdp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5" Type="http://schemas.microsoft.com/office/2007/relationships/media" Target="../media/media13.m4a"/><Relationship Id="rId15" Type="http://schemas.openxmlformats.org/officeDocument/2006/relationships/slide" Target="slide3.xml"/><Relationship Id="rId23" Type="http://schemas.openxmlformats.org/officeDocument/2006/relationships/audio" Target="../media/audio1.wav"/><Relationship Id="rId10" Type="http://schemas.openxmlformats.org/officeDocument/2006/relationships/image" Target="../media/image8.png"/><Relationship Id="rId19" Type="http://schemas.microsoft.com/office/2007/relationships/hdphoto" Target="../media/hdphoto15.wdp"/><Relationship Id="rId4" Type="http://schemas.microsoft.com/office/2007/relationships/media" Target="../media/media12.m4a"/><Relationship Id="rId9" Type="http://schemas.openxmlformats.org/officeDocument/2006/relationships/image" Target="../media/image20.jpg"/><Relationship Id="rId14" Type="http://schemas.microsoft.com/office/2007/relationships/hdphoto" Target="../media/hdphoto7.wdp"/><Relationship Id="rId22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microsoft.com/office/2007/relationships/media" Target="../media/media14.m4a"/><Relationship Id="rId21" Type="http://schemas.openxmlformats.org/officeDocument/2006/relationships/image" Target="../media/image26.png"/><Relationship Id="rId7" Type="http://schemas.openxmlformats.org/officeDocument/2006/relationships/slideLayout" Target="../slideLayouts/slideLayout2.xml"/><Relationship Id="rId12" Type="http://schemas.microsoft.com/office/2007/relationships/hdphoto" Target="../media/hdphoto6.wdp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slide" Target="slide3.xml"/><Relationship Id="rId20" Type="http://schemas.microsoft.com/office/2007/relationships/hdphoto" Target="../media/hdphoto17.wdp"/><Relationship Id="rId1" Type="http://schemas.microsoft.com/office/2007/relationships/media" Target="../media/media3.mp3"/><Relationship Id="rId6" Type="http://schemas.microsoft.com/office/2007/relationships/media" Target="../media/media15.m4a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7.wdp"/><Relationship Id="rId10" Type="http://schemas.openxmlformats.org/officeDocument/2006/relationships/image" Target="../media/image9.jpg"/><Relationship Id="rId19" Type="http://schemas.openxmlformats.org/officeDocument/2006/relationships/image" Target="../media/image25.png"/><Relationship Id="rId4" Type="http://schemas.openxmlformats.org/officeDocument/2006/relationships/audio" Target="../media/media14.m4a"/><Relationship Id="rId9" Type="http://schemas.openxmlformats.org/officeDocument/2006/relationships/audio" Target="../media/audio2.wav"/><Relationship Id="rId14" Type="http://schemas.openxmlformats.org/officeDocument/2006/relationships/image" Target="../media/image11.png"/><Relationship Id="rId22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7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slide" Target="slide5.xml"/><Relationship Id="rId2" Type="http://schemas.microsoft.com/office/2007/relationships/media" Target="../media/media2.mp3"/><Relationship Id="rId16" Type="http://schemas.microsoft.com/office/2007/relationships/hdphoto" Target="../media/hdphoto5.wdp"/><Relationship Id="rId20" Type="http://schemas.openxmlformats.org/officeDocument/2006/relationships/slide" Target="slide4.xm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openxmlformats.org/officeDocument/2006/relationships/slide" Target="slide3.xml"/><Relationship Id="rId4" Type="http://schemas.openxmlformats.org/officeDocument/2006/relationships/image" Target="../media/image1.jpg"/><Relationship Id="rId9" Type="http://schemas.openxmlformats.org/officeDocument/2006/relationships/image" Target="../media/image4.png"/><Relationship Id="rId14" Type="http://schemas.openxmlformats.org/officeDocument/2006/relationships/slide" Target="slide6.xml"/><Relationship Id="rId2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41512B17-962F-9D8B-95C3-2CA543A08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76" y="4461359"/>
            <a:ext cx="2174214" cy="17133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8F54868-E06D-7E0D-BD44-F800E1118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29" y="4344481"/>
            <a:ext cx="2324111" cy="2202305"/>
          </a:xfrm>
          <a:prstGeom prst="rect">
            <a:avLst/>
          </a:prstGeom>
        </p:spPr>
      </p:pic>
      <p:pic>
        <p:nvPicPr>
          <p:cNvPr id="12" name="Hình ảnh 11" descr="Ảnh có chứa ô tô, vận tải&#10;&#10;Mô tả được tạo tự động">
            <a:extLst>
              <a:ext uri="{FF2B5EF4-FFF2-40B4-BE49-F238E27FC236}">
                <a16:creationId xmlns:a16="http://schemas.microsoft.com/office/drawing/2014/main" id="{5819E53E-1CDF-04E8-80AE-69076CAE4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49" y="1779155"/>
            <a:ext cx="3385905" cy="2260694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Starex cứu thương">
            <a:extLst>
              <a:ext uri="{FF2B5EF4-FFF2-40B4-BE49-F238E27FC236}">
                <a16:creationId xmlns:a16="http://schemas.microsoft.com/office/drawing/2014/main" id="{24502787-5A16-F07A-B1A1-A42B77C5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56" y="1452157"/>
            <a:ext cx="3877452" cy="228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àu thủy gặp tai nạn phải nộp phí mới được trình báo?">
            <a:extLst>
              <a:ext uri="{FF2B5EF4-FFF2-40B4-BE49-F238E27FC236}">
                <a16:creationId xmlns:a16="http://schemas.microsoft.com/office/drawing/2014/main" id="{0D086AA0-0240-0F15-9375-C5021743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16" y="4470798"/>
            <a:ext cx="2432914" cy="14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tự do: Hình 24">
            <a:hlinkClick r:id="rId15" action="ppaction://hlinksldjump"/>
            <a:extLst>
              <a:ext uri="{FF2B5EF4-FFF2-40B4-BE49-F238E27FC236}">
                <a16:creationId xmlns:a16="http://schemas.microsoft.com/office/drawing/2014/main" id="{B8638E8B-98BF-8DBA-2A4C-7CF9D2380E4C}"/>
              </a:ext>
            </a:extLst>
          </p:cNvPr>
          <p:cNvSpPr/>
          <p:nvPr/>
        </p:nvSpPr>
        <p:spPr>
          <a:xfrm rot="10800000">
            <a:off x="4747330" y="3638374"/>
            <a:ext cx="3366534" cy="3108638"/>
          </a:xfrm>
          <a:custGeom>
            <a:avLst/>
            <a:gdLst>
              <a:gd name="connsiteX0" fmla="*/ 1777893 w 3310955"/>
              <a:gd name="connsiteY0" fmla="*/ 2970050 h 2970050"/>
              <a:gd name="connsiteX1" fmla="*/ 1412208 w 3310955"/>
              <a:gd name="connsiteY1" fmla="*/ 2642966 h 2970050"/>
              <a:gd name="connsiteX2" fmla="*/ 244832 w 3310955"/>
              <a:gd name="connsiteY2" fmla="*/ 2642966 h 2970050"/>
              <a:gd name="connsiteX3" fmla="*/ 244832 w 3310955"/>
              <a:gd name="connsiteY3" fmla="*/ 1682603 h 2970050"/>
              <a:gd name="connsiteX4" fmla="*/ 238085 w 3310955"/>
              <a:gd name="connsiteY4" fmla="*/ 1681831 h 2970050"/>
              <a:gd name="connsiteX5" fmla="*/ 0 w 3310955"/>
              <a:gd name="connsiteY5" fmla="*/ 1350270 h 2970050"/>
              <a:gd name="connsiteX6" fmla="*/ 238085 w 3310955"/>
              <a:gd name="connsiteY6" fmla="*/ 1018709 h 2970050"/>
              <a:gd name="connsiteX7" fmla="*/ 244832 w 3310955"/>
              <a:gd name="connsiteY7" fmla="*/ 1017937 h 2970050"/>
              <a:gd name="connsiteX8" fmla="*/ 244832 w 3310955"/>
              <a:gd name="connsiteY8" fmla="*/ 0 h 2970050"/>
              <a:gd name="connsiteX9" fmla="*/ 3310955 w 3310955"/>
              <a:gd name="connsiteY9" fmla="*/ 0 h 2970050"/>
              <a:gd name="connsiteX10" fmla="*/ 3310955 w 3310955"/>
              <a:gd name="connsiteY10" fmla="*/ 1008816 h 2970050"/>
              <a:gd name="connsiteX11" fmla="*/ 3296890 w 3310955"/>
              <a:gd name="connsiteY11" fmla="*/ 1007548 h 2970050"/>
              <a:gd name="connsiteX12" fmla="*/ 2931205 w 3310955"/>
              <a:gd name="connsiteY12" fmla="*/ 1334632 h 2970050"/>
              <a:gd name="connsiteX13" fmla="*/ 3296890 w 3310955"/>
              <a:gd name="connsiteY13" fmla="*/ 1661716 h 2970050"/>
              <a:gd name="connsiteX14" fmla="*/ 3310955 w 3310955"/>
              <a:gd name="connsiteY14" fmla="*/ 1660447 h 2970050"/>
              <a:gd name="connsiteX15" fmla="*/ 3310955 w 3310955"/>
              <a:gd name="connsiteY15" fmla="*/ 2642966 h 2970050"/>
              <a:gd name="connsiteX16" fmla="*/ 2143578 w 3310955"/>
              <a:gd name="connsiteY16" fmla="*/ 2642966 h 2970050"/>
              <a:gd name="connsiteX17" fmla="*/ 1777893 w 3310955"/>
              <a:gd name="connsiteY17" fmla="*/ 2970050 h 29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0955" h="2970050">
                <a:moveTo>
                  <a:pt x="1777893" y="2970050"/>
                </a:moveTo>
                <a:cubicBezTo>
                  <a:pt x="1575931" y="2970050"/>
                  <a:pt x="1412208" y="2823609"/>
                  <a:pt x="1412208" y="2642966"/>
                </a:cubicBezTo>
                <a:lnTo>
                  <a:pt x="244832" y="2642966"/>
                </a:lnTo>
                <a:lnTo>
                  <a:pt x="244832" y="1682603"/>
                </a:lnTo>
                <a:lnTo>
                  <a:pt x="238085" y="1681831"/>
                </a:lnTo>
                <a:cubicBezTo>
                  <a:pt x="102210" y="1650273"/>
                  <a:pt x="0" y="1513820"/>
                  <a:pt x="0" y="1350270"/>
                </a:cubicBezTo>
                <a:cubicBezTo>
                  <a:pt x="0" y="1186721"/>
                  <a:pt x="102210" y="1050267"/>
                  <a:pt x="238085" y="1018709"/>
                </a:cubicBezTo>
                <a:lnTo>
                  <a:pt x="244832" y="1017937"/>
                </a:lnTo>
                <a:lnTo>
                  <a:pt x="244832" y="0"/>
                </a:lnTo>
                <a:lnTo>
                  <a:pt x="3310955" y="0"/>
                </a:lnTo>
                <a:lnTo>
                  <a:pt x="3310955" y="1008816"/>
                </a:lnTo>
                <a:lnTo>
                  <a:pt x="3296890" y="1007548"/>
                </a:lnTo>
                <a:cubicBezTo>
                  <a:pt x="3094928" y="1007548"/>
                  <a:pt x="2931205" y="1153989"/>
                  <a:pt x="2931205" y="1334632"/>
                </a:cubicBezTo>
                <a:cubicBezTo>
                  <a:pt x="2931205" y="1515275"/>
                  <a:pt x="3094928" y="1661716"/>
                  <a:pt x="3296890" y="1661716"/>
                </a:cubicBezTo>
                <a:lnTo>
                  <a:pt x="3310955" y="1660447"/>
                </a:lnTo>
                <a:lnTo>
                  <a:pt x="3310955" y="2642966"/>
                </a:lnTo>
                <a:lnTo>
                  <a:pt x="2143578" y="2642966"/>
                </a:lnTo>
                <a:cubicBezTo>
                  <a:pt x="2143578" y="2823609"/>
                  <a:pt x="1979855" y="2970050"/>
                  <a:pt x="1777893" y="2970050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16" name="Picture 2" descr="Máy bay – Wikipedia tiếng Việt">
            <a:extLst>
              <a:ext uri="{FF2B5EF4-FFF2-40B4-BE49-F238E27FC236}">
                <a16:creationId xmlns:a16="http://schemas.microsoft.com/office/drawing/2014/main" id="{228DF0B9-1C34-9D25-D4C3-F8C85C1C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46" b="89917" l="4805" r="94328">
                        <a14:foregroundMark x1="90324" y1="51068" x2="90324" y2="54330"/>
                        <a14:foregroundMark x1="87521" y1="63642" x2="87521" y2="58719"/>
                        <a14:foregroundMark x1="93927" y1="54864" x2="94328" y2="53796"/>
                        <a14:foregroundMark x1="4805" y1="49407" x2="13213" y2="5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12" y="1494606"/>
            <a:ext cx="3024337" cy="25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tự do: Hình 10">
            <a:hlinkClick r:id="rId18" action="ppaction://hlinksldjump"/>
            <a:extLst>
              <a:ext uri="{FF2B5EF4-FFF2-40B4-BE49-F238E27FC236}">
                <a16:creationId xmlns:a16="http://schemas.microsoft.com/office/drawing/2014/main" id="{687A137C-00F5-F4AB-EF53-4562637E6C01}"/>
              </a:ext>
            </a:extLst>
          </p:cNvPr>
          <p:cNvSpPr/>
          <p:nvPr/>
        </p:nvSpPr>
        <p:spPr>
          <a:xfrm rot="16200000">
            <a:off x="2292887" y="3804083"/>
            <a:ext cx="2729528" cy="3156329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4458AAA5-F0E3-6A65-8A9E-B8DAA751F67B}"/>
              </a:ext>
            </a:extLst>
          </p:cNvPr>
          <p:cNvSpPr/>
          <p:nvPr/>
        </p:nvSpPr>
        <p:spPr>
          <a:xfrm>
            <a:off x="1884457" y="40899"/>
            <a:ext cx="9218951" cy="120032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cửa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sắc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màu</a:t>
            </a:r>
            <a:endParaRPr lang="vi-VN" sz="72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Hình tự do: Hình 2">
            <a:hlinkClick r:id="rId19" action="ppaction://hlinksldjump"/>
            <a:extLst>
              <a:ext uri="{FF2B5EF4-FFF2-40B4-BE49-F238E27FC236}">
                <a16:creationId xmlns:a16="http://schemas.microsoft.com/office/drawing/2014/main" id="{52852192-B921-47CC-7A38-1ACA5CFADC83}"/>
              </a:ext>
            </a:extLst>
          </p:cNvPr>
          <p:cNvSpPr/>
          <p:nvPr/>
        </p:nvSpPr>
        <p:spPr>
          <a:xfrm>
            <a:off x="2079486" y="1379071"/>
            <a:ext cx="2832263" cy="2970050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3200" dirty="0">
              <a:solidFill>
                <a:srgbClr val="FFC000"/>
              </a:solidFill>
            </a:endParaRPr>
          </a:p>
        </p:txBody>
      </p:sp>
      <p:sp>
        <p:nvSpPr>
          <p:cNvPr id="21" name="Hình tự do: Hình 20">
            <a:hlinkClick r:id="rId20" action="ppaction://hlinksldjump"/>
            <a:extLst>
              <a:ext uri="{FF2B5EF4-FFF2-40B4-BE49-F238E27FC236}">
                <a16:creationId xmlns:a16="http://schemas.microsoft.com/office/drawing/2014/main" id="{C106E20A-3C2E-6BCC-5448-0CF0EE4D92AA}"/>
              </a:ext>
            </a:extLst>
          </p:cNvPr>
          <p:cNvSpPr/>
          <p:nvPr/>
        </p:nvSpPr>
        <p:spPr>
          <a:xfrm rot="5400000">
            <a:off x="4832724" y="1008424"/>
            <a:ext cx="2644612" cy="3385905"/>
          </a:xfrm>
          <a:custGeom>
            <a:avLst/>
            <a:gdLst>
              <a:gd name="connsiteX0" fmla="*/ 0 w 2623294"/>
              <a:gd name="connsiteY0" fmla="*/ 2900310 h 3259242"/>
              <a:gd name="connsiteX1" fmla="*/ 0 w 2623294"/>
              <a:gd name="connsiteY1" fmla="*/ 0 h 3259242"/>
              <a:gd name="connsiteX2" fmla="*/ 955730 w 2623294"/>
              <a:gd name="connsiteY2" fmla="*/ 0 h 3259242"/>
              <a:gd name="connsiteX3" fmla="*/ 962330 w 2623294"/>
              <a:gd name="connsiteY3" fmla="*/ 91256 h 3259242"/>
              <a:gd name="connsiteX4" fmla="*/ 1286428 w 2623294"/>
              <a:gd name="connsiteY4" fmla="*/ 459442 h 3259242"/>
              <a:gd name="connsiteX5" fmla="*/ 1610526 w 2623294"/>
              <a:gd name="connsiteY5" fmla="*/ 91256 h 3259242"/>
              <a:gd name="connsiteX6" fmla="*/ 1617125 w 2623294"/>
              <a:gd name="connsiteY6" fmla="*/ 0 h 3259242"/>
              <a:gd name="connsiteX7" fmla="*/ 2623294 w 2623294"/>
              <a:gd name="connsiteY7" fmla="*/ 0 h 3259242"/>
              <a:gd name="connsiteX8" fmla="*/ 2623294 w 2623294"/>
              <a:gd name="connsiteY8" fmla="*/ 1107044 h 3259242"/>
              <a:gd name="connsiteX9" fmla="*/ 2611261 w 2623294"/>
              <a:gd name="connsiteY9" fmla="*/ 1105652 h 3259242"/>
              <a:gd name="connsiteX10" fmla="*/ 2298390 w 2623294"/>
              <a:gd name="connsiteY10" fmla="*/ 1464584 h 3259242"/>
              <a:gd name="connsiteX11" fmla="*/ 2611261 w 2623294"/>
              <a:gd name="connsiteY11" fmla="*/ 1823516 h 3259242"/>
              <a:gd name="connsiteX12" fmla="*/ 2623294 w 2623294"/>
              <a:gd name="connsiteY12" fmla="*/ 1822124 h 3259242"/>
              <a:gd name="connsiteX13" fmla="*/ 2623294 w 2623294"/>
              <a:gd name="connsiteY13" fmla="*/ 2900310 h 3259242"/>
              <a:gd name="connsiteX14" fmla="*/ 1624517 w 2623294"/>
              <a:gd name="connsiteY14" fmla="*/ 2900310 h 3259242"/>
              <a:gd name="connsiteX15" fmla="*/ 1311647 w 2623294"/>
              <a:gd name="connsiteY15" fmla="*/ 3259242 h 3259242"/>
              <a:gd name="connsiteX16" fmla="*/ 998776 w 2623294"/>
              <a:gd name="connsiteY16" fmla="*/ 2900310 h 325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23294" h="3259242">
                <a:moveTo>
                  <a:pt x="0" y="2900310"/>
                </a:moveTo>
                <a:lnTo>
                  <a:pt x="0" y="0"/>
                </a:lnTo>
                <a:lnTo>
                  <a:pt x="955730" y="0"/>
                </a:lnTo>
                <a:lnTo>
                  <a:pt x="962330" y="91256"/>
                </a:lnTo>
                <a:cubicBezTo>
                  <a:pt x="993177" y="301379"/>
                  <a:pt x="1126560" y="459442"/>
                  <a:pt x="1286428" y="459442"/>
                </a:cubicBezTo>
                <a:cubicBezTo>
                  <a:pt x="1446295" y="459442"/>
                  <a:pt x="1579678" y="301379"/>
                  <a:pt x="1610526" y="91256"/>
                </a:cubicBezTo>
                <a:lnTo>
                  <a:pt x="1617125" y="0"/>
                </a:lnTo>
                <a:lnTo>
                  <a:pt x="2623294" y="0"/>
                </a:lnTo>
                <a:lnTo>
                  <a:pt x="2623294" y="1107044"/>
                </a:lnTo>
                <a:lnTo>
                  <a:pt x="2611261" y="1105652"/>
                </a:lnTo>
                <a:cubicBezTo>
                  <a:pt x="2438468" y="1105652"/>
                  <a:pt x="2298390" y="1266351"/>
                  <a:pt x="2298390" y="1464584"/>
                </a:cubicBezTo>
                <a:cubicBezTo>
                  <a:pt x="2298390" y="1662816"/>
                  <a:pt x="2438468" y="1823516"/>
                  <a:pt x="2611261" y="1823516"/>
                </a:cubicBezTo>
                <a:lnTo>
                  <a:pt x="2623294" y="1822124"/>
                </a:lnTo>
                <a:lnTo>
                  <a:pt x="2623294" y="2900310"/>
                </a:lnTo>
                <a:lnTo>
                  <a:pt x="1624517" y="2900310"/>
                </a:lnTo>
                <a:cubicBezTo>
                  <a:pt x="1624517" y="3098543"/>
                  <a:pt x="1484440" y="3259242"/>
                  <a:pt x="1311647" y="3259242"/>
                </a:cubicBezTo>
                <a:cubicBezTo>
                  <a:pt x="1138853" y="3259242"/>
                  <a:pt x="998776" y="3098543"/>
                  <a:pt x="998776" y="290031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2" name="Hình tự do: Hình 1">
            <a:hlinkClick r:id="rId21" action="ppaction://hlinksldjump"/>
            <a:extLst>
              <a:ext uri="{FF2B5EF4-FFF2-40B4-BE49-F238E27FC236}">
                <a16:creationId xmlns:a16="http://schemas.microsoft.com/office/drawing/2014/main" id="{8C9F35A0-510B-E0D6-92D4-DC83452F011D}"/>
              </a:ext>
            </a:extLst>
          </p:cNvPr>
          <p:cNvSpPr/>
          <p:nvPr/>
        </p:nvSpPr>
        <p:spPr>
          <a:xfrm rot="5400000">
            <a:off x="7550197" y="1117012"/>
            <a:ext cx="2644613" cy="3156329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23" name="Hình tự do: Hình 22">
            <a:hlinkClick r:id="rId22" action="ppaction://hlinksldjump"/>
            <a:extLst>
              <a:ext uri="{FF2B5EF4-FFF2-40B4-BE49-F238E27FC236}">
                <a16:creationId xmlns:a16="http://schemas.microsoft.com/office/drawing/2014/main" id="{D6E08681-ECC9-6194-9BA7-A97E9F026982}"/>
              </a:ext>
            </a:extLst>
          </p:cNvPr>
          <p:cNvSpPr/>
          <p:nvPr/>
        </p:nvSpPr>
        <p:spPr>
          <a:xfrm rot="10800000">
            <a:off x="7629149" y="3660816"/>
            <a:ext cx="2821519" cy="3108638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pic>
        <p:nvPicPr>
          <p:cNvPr id="15" name="mở">
            <a:hlinkClick r:id="" action="ppaction://media"/>
            <a:extLst>
              <a:ext uri="{FF2B5EF4-FFF2-40B4-BE49-F238E27FC236}">
                <a16:creationId xmlns:a16="http://schemas.microsoft.com/office/drawing/2014/main" id="{50DE4FF6-2D44-677B-E9C2-B8F5F4F44A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12.9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8926" y="216108"/>
            <a:ext cx="609600" cy="609600"/>
          </a:xfrm>
          <a:prstGeom prst="rect">
            <a:avLst/>
          </a:prstGeom>
        </p:spPr>
      </p:pic>
      <p:pic>
        <p:nvPicPr>
          <p:cNvPr id="5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9539B743-1915-F485-8B85-BEB3E83150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84" end="20054.166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50668" y="3036131"/>
            <a:ext cx="609600" cy="609600"/>
          </a:xfrm>
          <a:prstGeom prst="rect">
            <a:avLst/>
          </a:prstGeom>
        </p:spPr>
      </p:pic>
      <p:pic>
        <p:nvPicPr>
          <p:cNvPr id="6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3CE289C7-A762-E1F7-4848-689AFD9940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604" end="3757.166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6541" y="4156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7"/>
    </mc:Choice>
    <mc:Fallback xmlns="">
      <p:transition spd="slow" advTm="3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" grpId="0" animBg="1"/>
      <p:bldP spid="11" grpId="0" animBg="1"/>
      <p:bldP spid="17" grpId="0" animBg="1"/>
      <p:bldP spid="3" grpId="0" animBg="1"/>
      <p:bldP spid="21" grpId="0" animBg="1"/>
      <p:bldP spid="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600856" y="77841"/>
            <a:ext cx="6387388" cy="32046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1:</a:t>
            </a:r>
          </a:p>
          <a:p>
            <a:pPr algn="ctr"/>
            <a:r>
              <a:rPr lang="en-US" sz="3200" dirty="0"/>
              <a:t>Xe </a:t>
            </a:r>
            <a:r>
              <a:rPr lang="en-US" sz="3200" dirty="0" err="1"/>
              <a:t>bốn</a:t>
            </a:r>
            <a:r>
              <a:rPr lang="en-US" sz="3200" dirty="0"/>
              <a:t> bánh</a:t>
            </a:r>
          </a:p>
          <a:p>
            <a:pPr algn="ctr"/>
            <a:r>
              <a:rPr lang="en-US" sz="3200" dirty="0" err="1"/>
              <a:t>Chạy</a:t>
            </a:r>
            <a:r>
              <a:rPr lang="en-US" sz="3200" dirty="0"/>
              <a:t> bon </a:t>
            </a:r>
            <a:r>
              <a:rPr lang="en-US" sz="3200" dirty="0" err="1"/>
              <a:t>bon</a:t>
            </a:r>
            <a:endParaRPr lang="en-US" sz="3200" dirty="0"/>
          </a:p>
          <a:p>
            <a:pPr algn="ctr"/>
            <a:r>
              <a:rPr lang="en-US" sz="3200" dirty="0" err="1"/>
              <a:t>Kêu</a:t>
            </a:r>
            <a:r>
              <a:rPr lang="en-US" sz="3200" dirty="0"/>
              <a:t> </a:t>
            </a:r>
            <a:r>
              <a:rPr lang="en-US" sz="3200" dirty="0" err="1"/>
              <a:t>píp</a:t>
            </a:r>
            <a:r>
              <a:rPr lang="en-US" sz="3200" dirty="0"/>
              <a:t> </a:t>
            </a:r>
            <a:r>
              <a:rPr lang="en-US" sz="3200" dirty="0" err="1"/>
              <a:t>píp</a:t>
            </a:r>
            <a:endParaRPr lang="en-US" sz="3200" dirty="0"/>
          </a:p>
          <a:p>
            <a:pPr algn="ctr"/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3921231" y="6029791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B: Xe </a:t>
            </a:r>
            <a:r>
              <a:rPr lang="en-US" sz="2800" dirty="0" err="1"/>
              <a:t>máy</a:t>
            </a:r>
            <a:endParaRPr lang="vi-VN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7736565" y="6043130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C: Xe ô </a:t>
            </a:r>
            <a:r>
              <a:rPr lang="en-US" sz="2800" dirty="0" err="1"/>
              <a:t>tô</a:t>
            </a:r>
            <a:endParaRPr lang="vi-VN" dirty="0"/>
          </a:p>
        </p:txBody>
      </p:sp>
      <p:pic>
        <p:nvPicPr>
          <p:cNvPr id="14" name="Hình ảnh 13" descr="Ảnh có chứa ô tô, vận tải&#10;&#10;Mô tả được tạo tự động">
            <a:extLst>
              <a:ext uri="{FF2B5EF4-FFF2-40B4-BE49-F238E27FC236}">
                <a16:creationId xmlns:a16="http://schemas.microsoft.com/office/drawing/2014/main" id="{E7329583-6F54-1EE4-5034-50AA976B98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81" y="3986035"/>
            <a:ext cx="3080970" cy="205709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5" name="Hình ảnh 14" descr="Ảnh có chứa xe máy, đậu xe, ngoài trời, màu đỏ&#10;&#10;Mô tả được tạo tự động">
            <a:extLst>
              <a:ext uri="{FF2B5EF4-FFF2-40B4-BE49-F238E27FC236}">
                <a16:creationId xmlns:a16="http://schemas.microsoft.com/office/drawing/2014/main" id="{B1432539-BD5B-2405-D763-A57B9AC3CB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6250">
                        <a14:foregroundMark x1="76625" y1="42875" x2="80875" y2="38500"/>
                        <a14:foregroundMark x1="86625" y1="38000" x2="89000" y2="36125"/>
                        <a14:foregroundMark x1="83750" y1="65375" x2="81375" y2="71125"/>
                        <a14:foregroundMark x1="24375" y1="62000" x2="26250" y2="70625"/>
                        <a14:foregroundMark x1="30500" y1="68250" x2="26250" y2="75000"/>
                        <a14:foregroundMark x1="21000" y1="69250" x2="21000" y2="62500"/>
                        <a14:foregroundMark x1="44000" y1="31375" x2="46375" y2="26000"/>
                        <a14:foregroundMark x1="45875" y1="29375" x2="45000" y2="28500"/>
                        <a14:foregroundMark x1="89000" y1="52875" x2="92375" y2="55750"/>
                        <a14:foregroundMark x1="92875" y1="57250" x2="96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74" y="3878925"/>
            <a:ext cx="2513364" cy="20707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Hình ảnh 15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1FCFDDA1-03EE-07B5-3DFC-DF16C7CE9C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3" y="4042070"/>
            <a:ext cx="2362814" cy="18619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140351" y="5987299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A: Xe </a:t>
            </a:r>
            <a:r>
              <a:rPr lang="en-US" sz="2800" dirty="0" err="1"/>
              <a:t>đạp</a:t>
            </a:r>
            <a:endParaRPr lang="vi-VN" dirty="0"/>
          </a:p>
        </p:txBody>
      </p:sp>
      <p:sp>
        <p:nvSpPr>
          <p:cNvPr id="84" name="Hình Bầu dục 83">
            <a:extLst>
              <a:ext uri="{FF2B5EF4-FFF2-40B4-BE49-F238E27FC236}">
                <a16:creationId xmlns:a16="http://schemas.microsoft.com/office/drawing/2014/main" id="{0D2F9D1C-8E94-6271-4D9D-49D42B6C9F49}"/>
              </a:ext>
            </a:extLst>
          </p:cNvPr>
          <p:cNvSpPr/>
          <p:nvPr/>
        </p:nvSpPr>
        <p:spPr>
          <a:xfrm>
            <a:off x="10524711" y="40278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5" name="Hình Bầu dục 84">
            <a:extLst>
              <a:ext uri="{FF2B5EF4-FFF2-40B4-BE49-F238E27FC236}">
                <a16:creationId xmlns:a16="http://schemas.microsoft.com/office/drawing/2014/main" id="{27F1A00D-2989-0D03-E527-E1A8EE56A6D2}"/>
              </a:ext>
            </a:extLst>
          </p:cNvPr>
          <p:cNvSpPr/>
          <p:nvPr/>
        </p:nvSpPr>
        <p:spPr>
          <a:xfrm>
            <a:off x="10524710" y="40277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6" name="Hình Bầu dục 85">
            <a:extLst>
              <a:ext uri="{FF2B5EF4-FFF2-40B4-BE49-F238E27FC236}">
                <a16:creationId xmlns:a16="http://schemas.microsoft.com/office/drawing/2014/main" id="{459EFDFE-655B-1858-6F03-240C36D1F31C}"/>
              </a:ext>
            </a:extLst>
          </p:cNvPr>
          <p:cNvSpPr/>
          <p:nvPr/>
        </p:nvSpPr>
        <p:spPr>
          <a:xfrm>
            <a:off x="10524709" y="40277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7" name="Hình Bầu dục 86">
            <a:extLst>
              <a:ext uri="{FF2B5EF4-FFF2-40B4-BE49-F238E27FC236}">
                <a16:creationId xmlns:a16="http://schemas.microsoft.com/office/drawing/2014/main" id="{D8FD6BB7-9526-6861-36B3-AB9FF3A7D6AD}"/>
              </a:ext>
            </a:extLst>
          </p:cNvPr>
          <p:cNvSpPr/>
          <p:nvPr/>
        </p:nvSpPr>
        <p:spPr>
          <a:xfrm>
            <a:off x="10524709" y="4027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8" name="Hình Bầu dục 87">
            <a:extLst>
              <a:ext uri="{FF2B5EF4-FFF2-40B4-BE49-F238E27FC236}">
                <a16:creationId xmlns:a16="http://schemas.microsoft.com/office/drawing/2014/main" id="{7D3D9445-3CF0-F7E3-BFCF-5ECADE3910C6}"/>
              </a:ext>
            </a:extLst>
          </p:cNvPr>
          <p:cNvSpPr/>
          <p:nvPr/>
        </p:nvSpPr>
        <p:spPr>
          <a:xfrm>
            <a:off x="10524707" y="4027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9" name="Hình Bầu dục 88">
            <a:extLst>
              <a:ext uri="{FF2B5EF4-FFF2-40B4-BE49-F238E27FC236}">
                <a16:creationId xmlns:a16="http://schemas.microsoft.com/office/drawing/2014/main" id="{EF114048-9737-42D8-2B07-0F706C5DED2C}"/>
              </a:ext>
            </a:extLst>
          </p:cNvPr>
          <p:cNvSpPr/>
          <p:nvPr/>
        </p:nvSpPr>
        <p:spPr>
          <a:xfrm>
            <a:off x="10524703" y="4027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0" name="Hình Bầu dục 89">
            <a:extLst>
              <a:ext uri="{FF2B5EF4-FFF2-40B4-BE49-F238E27FC236}">
                <a16:creationId xmlns:a16="http://schemas.microsoft.com/office/drawing/2014/main" id="{8CB2DEA3-FFB1-BC51-45EF-DB25AF0D602C}"/>
              </a:ext>
            </a:extLst>
          </p:cNvPr>
          <p:cNvSpPr/>
          <p:nvPr/>
        </p:nvSpPr>
        <p:spPr>
          <a:xfrm>
            <a:off x="10524703" y="4027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303DF12C-0CC9-62DE-5524-3C7A09F14CAA}"/>
              </a:ext>
            </a:extLst>
          </p:cNvPr>
          <p:cNvSpPr/>
          <p:nvPr/>
        </p:nvSpPr>
        <p:spPr>
          <a:xfrm>
            <a:off x="10524703" y="4027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73486E29-ADBC-82DB-9FD4-41EE64691B2E}"/>
              </a:ext>
            </a:extLst>
          </p:cNvPr>
          <p:cNvSpPr/>
          <p:nvPr/>
        </p:nvSpPr>
        <p:spPr>
          <a:xfrm>
            <a:off x="10524703" y="4027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F4568873-7B85-EA27-F99B-ED7330C2CE50}"/>
              </a:ext>
            </a:extLst>
          </p:cNvPr>
          <p:cNvSpPr/>
          <p:nvPr/>
        </p:nvSpPr>
        <p:spPr>
          <a:xfrm>
            <a:off x="10524695" y="40269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02AECC5F-C255-28E3-207A-A0FD2F19484F}"/>
              </a:ext>
            </a:extLst>
          </p:cNvPr>
          <p:cNvSpPr/>
          <p:nvPr/>
        </p:nvSpPr>
        <p:spPr>
          <a:xfrm>
            <a:off x="10524679" y="40260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1141058D-3406-334F-6D1B-95FFFB38A106}"/>
              </a:ext>
            </a:extLst>
          </p:cNvPr>
          <p:cNvSpPr/>
          <p:nvPr/>
        </p:nvSpPr>
        <p:spPr>
          <a:xfrm>
            <a:off x="10524647" y="4024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4191AAEB-D284-F8C6-1112-4E37326E4B62}"/>
              </a:ext>
            </a:extLst>
          </p:cNvPr>
          <p:cNvSpPr/>
          <p:nvPr/>
        </p:nvSpPr>
        <p:spPr>
          <a:xfrm>
            <a:off x="10524583" y="4020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9FCA1AF0-4D5C-AA11-00C2-C23D44DF3217}"/>
              </a:ext>
            </a:extLst>
          </p:cNvPr>
          <p:cNvSpPr/>
          <p:nvPr/>
        </p:nvSpPr>
        <p:spPr>
          <a:xfrm>
            <a:off x="10524583" y="4013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DC0E8167-555C-A938-1BCB-B8223C558D82}"/>
              </a:ext>
            </a:extLst>
          </p:cNvPr>
          <p:cNvSpPr/>
          <p:nvPr/>
        </p:nvSpPr>
        <p:spPr>
          <a:xfrm>
            <a:off x="10524582" y="4006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2EB6FBC5-8DAB-E2D9-36D3-B8393FD90C01}"/>
              </a:ext>
            </a:extLst>
          </p:cNvPr>
          <p:cNvSpPr/>
          <p:nvPr/>
        </p:nvSpPr>
        <p:spPr>
          <a:xfrm>
            <a:off x="10524453" y="3984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699981D1-BFEB-C7DC-DAAE-D2EE4A93588B}"/>
              </a:ext>
            </a:extLst>
          </p:cNvPr>
          <p:cNvSpPr/>
          <p:nvPr/>
        </p:nvSpPr>
        <p:spPr>
          <a:xfrm>
            <a:off x="10524195" y="3984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id="{ACD0D40D-F011-E6CC-7C6F-8FA4617F8458}"/>
              </a:ext>
            </a:extLst>
          </p:cNvPr>
          <p:cNvSpPr/>
          <p:nvPr/>
        </p:nvSpPr>
        <p:spPr>
          <a:xfrm>
            <a:off x="10523937" y="3941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2" name="Hình Bầu dục 101">
            <a:extLst>
              <a:ext uri="{FF2B5EF4-FFF2-40B4-BE49-F238E27FC236}">
                <a16:creationId xmlns:a16="http://schemas.microsoft.com/office/drawing/2014/main" id="{92032048-98E1-3849-E7BC-D992F167B0AB}"/>
              </a:ext>
            </a:extLst>
          </p:cNvPr>
          <p:cNvSpPr/>
          <p:nvPr/>
        </p:nvSpPr>
        <p:spPr>
          <a:xfrm>
            <a:off x="10523163" y="3941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3" name="Hình Bầu dục 102">
            <a:extLst>
              <a:ext uri="{FF2B5EF4-FFF2-40B4-BE49-F238E27FC236}">
                <a16:creationId xmlns:a16="http://schemas.microsoft.com/office/drawing/2014/main" id="{2D2F85F7-3589-0C77-8A5B-862FA435AFD4}"/>
              </a:ext>
            </a:extLst>
          </p:cNvPr>
          <p:cNvSpPr/>
          <p:nvPr/>
        </p:nvSpPr>
        <p:spPr>
          <a:xfrm>
            <a:off x="10523163" y="3941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4" name="Hình Bầu dục 103">
            <a:extLst>
              <a:ext uri="{FF2B5EF4-FFF2-40B4-BE49-F238E27FC236}">
                <a16:creationId xmlns:a16="http://schemas.microsoft.com/office/drawing/2014/main" id="{1D034A92-E7BF-C0BE-504B-66E1024168A6}"/>
              </a:ext>
            </a:extLst>
          </p:cNvPr>
          <p:cNvSpPr/>
          <p:nvPr/>
        </p:nvSpPr>
        <p:spPr>
          <a:xfrm>
            <a:off x="10522389" y="3941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1F17AFF4-9454-9673-4C85-FA209B494B3B}"/>
              </a:ext>
            </a:extLst>
          </p:cNvPr>
          <p:cNvSpPr/>
          <p:nvPr/>
        </p:nvSpPr>
        <p:spPr>
          <a:xfrm>
            <a:off x="10521615" y="38550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13415D36-1458-7501-8A2C-4C1544484A33}"/>
              </a:ext>
            </a:extLst>
          </p:cNvPr>
          <p:cNvSpPr/>
          <p:nvPr/>
        </p:nvSpPr>
        <p:spPr>
          <a:xfrm>
            <a:off x="10518519" y="3682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25A8004A-3DB1-CAFC-DDA6-A75804EB3933}"/>
              </a:ext>
            </a:extLst>
          </p:cNvPr>
          <p:cNvSpPr/>
          <p:nvPr/>
        </p:nvSpPr>
        <p:spPr>
          <a:xfrm>
            <a:off x="10524873" y="3336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E35BE396-F621-5EED-B3E8-1C27226D294E}"/>
              </a:ext>
            </a:extLst>
          </p:cNvPr>
          <p:cNvSpPr/>
          <p:nvPr/>
        </p:nvSpPr>
        <p:spPr>
          <a:xfrm>
            <a:off x="10531227" y="3336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9" name="Hình Bầu dục 108">
            <a:extLst>
              <a:ext uri="{FF2B5EF4-FFF2-40B4-BE49-F238E27FC236}">
                <a16:creationId xmlns:a16="http://schemas.microsoft.com/office/drawing/2014/main" id="{BE6ABC2A-58F8-F282-D0C6-42F396A30229}"/>
              </a:ext>
            </a:extLst>
          </p:cNvPr>
          <p:cNvSpPr/>
          <p:nvPr/>
        </p:nvSpPr>
        <p:spPr>
          <a:xfrm>
            <a:off x="10512003" y="2645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0" name="Hình Bầu dục 109">
            <a:extLst>
              <a:ext uri="{FF2B5EF4-FFF2-40B4-BE49-F238E27FC236}">
                <a16:creationId xmlns:a16="http://schemas.microsoft.com/office/drawing/2014/main" id="{5645CA93-4E8D-82D4-D999-E82089DDFADC}"/>
              </a:ext>
            </a:extLst>
          </p:cNvPr>
          <p:cNvSpPr/>
          <p:nvPr/>
        </p:nvSpPr>
        <p:spPr>
          <a:xfrm>
            <a:off x="10512003" y="1262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1" name="Hình Bầu dục 110">
            <a:extLst>
              <a:ext uri="{FF2B5EF4-FFF2-40B4-BE49-F238E27FC236}">
                <a16:creationId xmlns:a16="http://schemas.microsoft.com/office/drawing/2014/main" id="{C9F8B5E5-F3BB-FDE0-2FA3-6D5B3EB5F61A}"/>
              </a:ext>
            </a:extLst>
          </p:cNvPr>
          <p:cNvSpPr/>
          <p:nvPr/>
        </p:nvSpPr>
        <p:spPr>
          <a:xfrm>
            <a:off x="10550451" y="4589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2" name="Hình Bầu dục 111">
            <a:extLst>
              <a:ext uri="{FF2B5EF4-FFF2-40B4-BE49-F238E27FC236}">
                <a16:creationId xmlns:a16="http://schemas.microsoft.com/office/drawing/2014/main" id="{DE5F2394-417E-B6D2-C4A3-6B8A52FA514F}"/>
              </a:ext>
            </a:extLst>
          </p:cNvPr>
          <p:cNvSpPr/>
          <p:nvPr/>
        </p:nvSpPr>
        <p:spPr>
          <a:xfrm>
            <a:off x="10537577" y="32501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3" name="Hình Bầu dục 112">
            <a:extLst>
              <a:ext uri="{FF2B5EF4-FFF2-40B4-BE49-F238E27FC236}">
                <a16:creationId xmlns:a16="http://schemas.microsoft.com/office/drawing/2014/main" id="{9D36AC75-EC1C-5911-DCC0-844D518A446C}"/>
              </a:ext>
            </a:extLst>
          </p:cNvPr>
          <p:cNvSpPr/>
          <p:nvPr/>
        </p:nvSpPr>
        <p:spPr>
          <a:xfrm>
            <a:off x="10537403" y="3282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114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A3E4FE-276C-428F-AA04-AEFE4E422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43759" y="2022880"/>
            <a:ext cx="570870" cy="570870"/>
          </a:xfrm>
          <a:prstGeom prst="rect">
            <a:avLst/>
          </a:prstGeom>
        </p:spPr>
      </p:pic>
      <p:sp>
        <p:nvSpPr>
          <p:cNvPr id="3" name="Nút Hành động: Đến Trang chủ 2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4BCD919F-943B-C3B9-0111-A84E9A882B44}"/>
              </a:ext>
            </a:extLst>
          </p:cNvPr>
          <p:cNvSpPr/>
          <p:nvPr/>
        </p:nvSpPr>
        <p:spPr>
          <a:xfrm>
            <a:off x="10865275" y="5778708"/>
            <a:ext cx="1249180" cy="107929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BA61B08-2EE2-9A0E-4964-5A5BEF3F33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48" y="3898705"/>
            <a:ext cx="2401491" cy="1520944"/>
          </a:xfrm>
          <a:prstGeom prst="rect">
            <a:avLst/>
          </a:prstGeom>
        </p:spPr>
      </p:pic>
      <p:pic>
        <p:nvPicPr>
          <p:cNvPr id="8" name="Hình ảnh 7">
            <a:hlinkClick r:id="rId20" action="ppaction://hlinksldjump"/>
            <a:extLst>
              <a:ext uri="{FF2B5EF4-FFF2-40B4-BE49-F238E27FC236}">
                <a16:creationId xmlns:a16="http://schemas.microsoft.com/office/drawing/2014/main" id="{E5FF658B-7539-E41C-0EB0-9545A8F958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80" y="5491580"/>
            <a:ext cx="1524000" cy="1524000"/>
          </a:xfrm>
          <a:prstGeom prst="rect">
            <a:avLst/>
          </a:prstGeom>
        </p:spPr>
      </p:pic>
      <p:pic>
        <p:nvPicPr>
          <p:cNvPr id="9" name="Hình ảnh 8">
            <a:hlinkClick r:id="rId20" action="ppaction://hlinksldjump"/>
            <a:extLst>
              <a:ext uri="{FF2B5EF4-FFF2-40B4-BE49-F238E27FC236}">
                <a16:creationId xmlns:a16="http://schemas.microsoft.com/office/drawing/2014/main" id="{905A3F86-F39C-29D3-37EC-2E34FF1535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75" y="5659974"/>
            <a:ext cx="1524000" cy="1524000"/>
          </a:xfrm>
          <a:prstGeom prst="rect">
            <a:avLst/>
          </a:prstGeom>
        </p:spPr>
      </p:pic>
      <p:pic>
        <p:nvPicPr>
          <p:cNvPr id="6" name="cau  do 1">
            <a:hlinkClick r:id="" action="ppaction://media"/>
            <a:extLst>
              <a:ext uri="{FF2B5EF4-FFF2-40B4-BE49-F238E27FC236}">
                <a16:creationId xmlns:a16="http://schemas.microsoft.com/office/drawing/2014/main" id="{2A790B37-2DAF-937B-7798-6CD1473030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8223" y="501565"/>
            <a:ext cx="609600" cy="609600"/>
          </a:xfrm>
          <a:prstGeom prst="rect">
            <a:avLst/>
          </a:prstGeom>
        </p:spPr>
      </p:pic>
      <p:pic>
        <p:nvPicPr>
          <p:cNvPr id="2" name="dap an 1">
            <a:hlinkClick r:id="" action="ppaction://media"/>
            <a:extLst>
              <a:ext uri="{FF2B5EF4-FFF2-40B4-BE49-F238E27FC236}">
                <a16:creationId xmlns:a16="http://schemas.microsoft.com/office/drawing/2014/main" id="{A94E3F4B-B7CC-C312-CA7B-46BD31B355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22596" y="5656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85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1.11022E-16 L 0.00169 -0.24005 " pathEditMode="relative" rAng="0" ptsTypes="AA" p14:bounceEnd="46000">
                                          <p:cBhvr>
                                            <p:cTn id="2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0.00429 -0.2007 " pathEditMode="relative" rAng="0" ptsTypes="AA" p14:bounceEnd="46000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100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autoRev="1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0 L 0.00729 -0.24977 " pathEditMode="relative" rAng="0" ptsTypes="AA" p14:bounceEnd="47000">
                                          <p:cBhvr>
                                            <p:cTn id="4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5" y="-12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52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85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1.11022E-16 L 0.00169 -0.24005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0.00429 -0.2007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100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0 L 0.00729 -0.24977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5" y="-12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52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622926" y="27282"/>
            <a:ext cx="5906477" cy="30969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2:</a:t>
            </a:r>
          </a:p>
          <a:p>
            <a:pPr algn="ctr"/>
            <a:r>
              <a:rPr lang="en-US" sz="3200" dirty="0"/>
              <a:t>Xe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trắng</a:t>
            </a:r>
            <a:endParaRPr lang="en-US" sz="3200" dirty="0"/>
          </a:p>
          <a:p>
            <a:pPr algn="ctr"/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thập</a:t>
            </a:r>
            <a:r>
              <a:rPr lang="en-US" sz="3200" dirty="0"/>
              <a:t> </a:t>
            </a:r>
            <a:r>
              <a:rPr lang="en-US" sz="3200" dirty="0" err="1"/>
              <a:t>xinh</a:t>
            </a:r>
            <a:endParaRPr lang="en-US" sz="3200" dirty="0"/>
          </a:p>
          <a:p>
            <a:pPr algn="ctr"/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nhấp</a:t>
            </a:r>
            <a:r>
              <a:rPr lang="en-US" sz="3200" dirty="0"/>
              <a:t> </a:t>
            </a:r>
            <a:r>
              <a:rPr lang="en-US" sz="3200" dirty="0" err="1"/>
              <a:t>nháy</a:t>
            </a:r>
            <a:endParaRPr lang="en-US" sz="3200" dirty="0"/>
          </a:p>
          <a:p>
            <a:pPr algn="ctr"/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vi-VN" sz="3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7778239" y="5799940"/>
            <a:ext cx="189794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C: Xe </a:t>
            </a:r>
            <a:r>
              <a:rPr lang="en-US" sz="2800" dirty="0" err="1"/>
              <a:t>cứu</a:t>
            </a:r>
            <a:r>
              <a:rPr lang="en-US" sz="2800" dirty="0"/>
              <a:t> </a:t>
            </a:r>
            <a:r>
              <a:rPr lang="en-US" sz="2800" dirty="0" err="1"/>
              <a:t>hỏa</a:t>
            </a:r>
            <a:endParaRPr lang="vi-VN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3979535" y="5831389"/>
            <a:ext cx="2401491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B: Xe </a:t>
            </a:r>
            <a:r>
              <a:rPr lang="en-US" sz="2800" dirty="0" err="1"/>
              <a:t>cứu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endParaRPr lang="vi-VN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356100" y="5862532"/>
            <a:ext cx="1976556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A: Xe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endParaRPr lang="vi-VN" dirty="0"/>
          </a:p>
        </p:txBody>
      </p:sp>
      <p:pic>
        <p:nvPicPr>
          <p:cNvPr id="2" name="Picture 2" descr="Xe cảnh sát, xe cảnh Sát Cháy động cơ - Miễn phí phim hoạt hình, xe cảnh sát,  xe kéo liệu png tải về - Miễn phí trong suốt động Cơ Xe">
            <a:extLst>
              <a:ext uri="{FF2B5EF4-FFF2-40B4-BE49-F238E27FC236}">
                <a16:creationId xmlns:a16="http://schemas.microsoft.com/office/drawing/2014/main" id="{51EE6A40-398E-28DB-B490-A6B23A33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09" b="93696" l="2889" r="96778">
                        <a14:foregroundMark x1="50222" y1="5000" x2="69556" y2="7826"/>
                        <a14:foregroundMark x1="69556" y1="7826" x2="53778" y2="6522"/>
                        <a14:foregroundMark x1="53778" y1="6522" x2="71111" y2="4130"/>
                        <a14:foregroundMark x1="71111" y1="4130" x2="53111" y2="2609"/>
                        <a14:foregroundMark x1="53111" y1="2609" x2="49778" y2="4130"/>
                        <a14:foregroundMark x1="43222" y1="21087" x2="37000" y2="27609"/>
                        <a14:foregroundMark x1="30444" y1="30000" x2="39889" y2="17174"/>
                        <a14:foregroundMark x1="49000" y1="9783" x2="69222" y2="14565"/>
                        <a14:foregroundMark x1="69222" y1="14565" x2="56444" y2="9130"/>
                        <a14:foregroundMark x1="56444" y1="9130" x2="79444" y2="12174"/>
                        <a14:foregroundMark x1="80667" y1="12174" x2="95889" y2="30435"/>
                        <a14:foregroundMark x1="95889" y1="30435" x2="96778" y2="32391"/>
                        <a14:foregroundMark x1="35000" y1="61304" x2="94667" y2="50870"/>
                        <a14:foregroundMark x1="8222" y1="47609" x2="12778" y2="65435"/>
                        <a14:foregroundMark x1="2889" y1="58261" x2="29667" y2="35652"/>
                        <a14:foregroundMark x1="29667" y1="35652" x2="29667" y2="35652"/>
                        <a14:foregroundMark x1="29222" y1="62174" x2="27222" y2="67826"/>
                        <a14:foregroundMark x1="8222" y1="69348" x2="18111" y2="72609"/>
                        <a14:foregroundMark x1="42444" y1="93696" x2="48111" y2="92826"/>
                        <a14:backgroundMark x1="77222" y1="4783" x2="77667" y2="3913"/>
                        <a14:backgroundMark x1="83889" y1="4783" x2="96667" y2="1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8" y="4031599"/>
            <a:ext cx="3158158" cy="17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ủa - Xe cứu hỏa, xe chữa cháy Hiệp Hòa giá rẻ nhất tháng 10/2022">
            <a:extLst>
              <a:ext uri="{FF2B5EF4-FFF2-40B4-BE49-F238E27FC236}">
                <a16:creationId xmlns:a16="http://schemas.microsoft.com/office/drawing/2014/main" id="{7E1D10E3-0F8B-5A0D-007A-680D6478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07" b="99826" l="433" r="97354">
                        <a14:foregroundMark x1="8418" y1="35976" x2="6445" y2="71080"/>
                        <a14:foregroundMark x1="6445" y1="71080" x2="8850" y2="75697"/>
                        <a14:foregroundMark x1="15729" y1="71864" x2="15729" y2="71864"/>
                        <a14:foregroundMark x1="7119" y1="81969" x2="7119" y2="81969"/>
                        <a14:foregroundMark x1="7985" y1="79617" x2="9283" y2="78833"/>
                        <a14:foregroundMark x1="27369" y1="81185" x2="36364" y2="80401"/>
                        <a14:foregroundMark x1="1539" y1="33624" x2="11448" y2="30575"/>
                        <a14:foregroundMark x1="673" y1="36760" x2="673" y2="36760"/>
                        <a14:foregroundMark x1="35931" y1="36760" x2="35931" y2="36760"/>
                        <a14:foregroundMark x1="37662" y1="36760" x2="44108" y2="35976"/>
                        <a14:foregroundMark x1="51419" y1="35976" x2="56181" y2="39895"/>
                        <a14:foregroundMark x1="43242" y1="78049" x2="57287" y2="94686"/>
                        <a14:foregroundMark x1="57287" y1="94686" x2="60895" y2="82753"/>
                        <a14:foregroundMark x1="14863" y1="95209" x2="22607" y2="95993"/>
                        <a14:foregroundMark x1="41558" y1="96777" x2="44974" y2="99826"/>
                        <a14:foregroundMark x1="89274" y1="37544" x2="94468" y2="39895"/>
                        <a14:foregroundMark x1="75084" y1="4094" x2="76383" y2="4791"/>
                        <a14:foregroundMark x1="66907" y1="5575" x2="76816" y2="4094"/>
                        <a14:foregroundMark x1="64358" y1="7143" x2="67773" y2="14983"/>
                        <a14:foregroundMark x1="64791" y1="23519" x2="90139" y2="21951"/>
                        <a14:foregroundMark x1="87975" y1="15767" x2="87975" y2="15767"/>
                        <a14:foregroundMark x1="56614" y1="19599" x2="65608" y2="19599"/>
                        <a14:foregroundMark x1="66041" y1="42247" x2="73353" y2="66376"/>
                        <a14:foregroundMark x1="65608" y1="38328" x2="79557" y2="36760"/>
                        <a14:foregroundMark x1="79557" y1="36760" x2="97354" y2="38153"/>
                        <a14:foregroundMark x1="97354" y1="38153" x2="72102" y2="44425"/>
                        <a14:foregroundMark x1="72102" y1="44425" x2="84127" y2="45296"/>
                        <a14:foregroundMark x1="3271" y1="39111" x2="4570" y2="46080"/>
                        <a14:foregroundMark x1="4137" y1="45296" x2="4954" y2="53920"/>
                        <a14:backgroundMark x1="7119" y1="41463" x2="7119" y2="41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47" y="3783965"/>
            <a:ext cx="3259680" cy="19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Starex cứu thương">
            <a:extLst>
              <a:ext uri="{FF2B5EF4-FFF2-40B4-BE49-F238E27FC236}">
                <a16:creationId xmlns:a16="http://schemas.microsoft.com/office/drawing/2014/main" id="{748C36E3-051A-3520-8F34-9641CA26C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96" y="3429000"/>
            <a:ext cx="3991398" cy="240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Hình Bầu dục 112">
            <a:extLst>
              <a:ext uri="{FF2B5EF4-FFF2-40B4-BE49-F238E27FC236}">
                <a16:creationId xmlns:a16="http://schemas.microsoft.com/office/drawing/2014/main" id="{92CFA105-5B30-C374-5DE6-BD92C470BF2D}"/>
              </a:ext>
            </a:extLst>
          </p:cNvPr>
          <p:cNvSpPr/>
          <p:nvPr/>
        </p:nvSpPr>
        <p:spPr>
          <a:xfrm>
            <a:off x="10649176" y="132600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4" name="Hình Bầu dục 113">
            <a:extLst>
              <a:ext uri="{FF2B5EF4-FFF2-40B4-BE49-F238E27FC236}">
                <a16:creationId xmlns:a16="http://schemas.microsoft.com/office/drawing/2014/main" id="{E531AE89-2A8E-C9BD-C600-E9740FEB1079}"/>
              </a:ext>
            </a:extLst>
          </p:cNvPr>
          <p:cNvSpPr/>
          <p:nvPr/>
        </p:nvSpPr>
        <p:spPr>
          <a:xfrm>
            <a:off x="10649175" y="132599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5" name="Hình Bầu dục 114">
            <a:extLst>
              <a:ext uri="{FF2B5EF4-FFF2-40B4-BE49-F238E27FC236}">
                <a16:creationId xmlns:a16="http://schemas.microsoft.com/office/drawing/2014/main" id="{77C42499-F897-7364-1EE9-662EF76D63DE}"/>
              </a:ext>
            </a:extLst>
          </p:cNvPr>
          <p:cNvSpPr/>
          <p:nvPr/>
        </p:nvSpPr>
        <p:spPr>
          <a:xfrm>
            <a:off x="10649174" y="132599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6" name="Hình Bầu dục 115">
            <a:extLst>
              <a:ext uri="{FF2B5EF4-FFF2-40B4-BE49-F238E27FC236}">
                <a16:creationId xmlns:a16="http://schemas.microsoft.com/office/drawing/2014/main" id="{3D954FC4-BE7E-A3FA-26E2-84E55BF5E739}"/>
              </a:ext>
            </a:extLst>
          </p:cNvPr>
          <p:cNvSpPr/>
          <p:nvPr/>
        </p:nvSpPr>
        <p:spPr>
          <a:xfrm>
            <a:off x="10649174" y="132598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7" name="Hình Bầu dục 116">
            <a:extLst>
              <a:ext uri="{FF2B5EF4-FFF2-40B4-BE49-F238E27FC236}">
                <a16:creationId xmlns:a16="http://schemas.microsoft.com/office/drawing/2014/main" id="{4622D092-66D6-7B5D-784E-C8049B6A52BF}"/>
              </a:ext>
            </a:extLst>
          </p:cNvPr>
          <p:cNvSpPr/>
          <p:nvPr/>
        </p:nvSpPr>
        <p:spPr>
          <a:xfrm>
            <a:off x="10649172" y="132597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8" name="Hình Bầu dục 117">
            <a:extLst>
              <a:ext uri="{FF2B5EF4-FFF2-40B4-BE49-F238E27FC236}">
                <a16:creationId xmlns:a16="http://schemas.microsoft.com/office/drawing/2014/main" id="{2FA06679-B8FB-BFD5-455E-3A21FE91DE30}"/>
              </a:ext>
            </a:extLst>
          </p:cNvPr>
          <p:cNvSpPr/>
          <p:nvPr/>
        </p:nvSpPr>
        <p:spPr>
          <a:xfrm>
            <a:off x="10649168" y="132597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9" name="Hình Bầu dục 118">
            <a:extLst>
              <a:ext uri="{FF2B5EF4-FFF2-40B4-BE49-F238E27FC236}">
                <a16:creationId xmlns:a16="http://schemas.microsoft.com/office/drawing/2014/main" id="{370415D0-D87F-B4C9-B548-96146EA375BF}"/>
              </a:ext>
            </a:extLst>
          </p:cNvPr>
          <p:cNvSpPr/>
          <p:nvPr/>
        </p:nvSpPr>
        <p:spPr>
          <a:xfrm>
            <a:off x="10649168" y="132597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0" name="Hình Bầu dục 119">
            <a:extLst>
              <a:ext uri="{FF2B5EF4-FFF2-40B4-BE49-F238E27FC236}">
                <a16:creationId xmlns:a16="http://schemas.microsoft.com/office/drawing/2014/main" id="{F76E0242-FAE8-E079-8983-5DB79BD75F76}"/>
              </a:ext>
            </a:extLst>
          </p:cNvPr>
          <p:cNvSpPr/>
          <p:nvPr/>
        </p:nvSpPr>
        <p:spPr>
          <a:xfrm>
            <a:off x="10649168" y="132597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1" name="Hình Bầu dục 120">
            <a:extLst>
              <a:ext uri="{FF2B5EF4-FFF2-40B4-BE49-F238E27FC236}">
                <a16:creationId xmlns:a16="http://schemas.microsoft.com/office/drawing/2014/main" id="{1F8182CE-AB12-16C6-F937-332113342238}"/>
              </a:ext>
            </a:extLst>
          </p:cNvPr>
          <p:cNvSpPr/>
          <p:nvPr/>
        </p:nvSpPr>
        <p:spPr>
          <a:xfrm>
            <a:off x="10649168" y="132594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2" name="Hình Bầu dục 121">
            <a:extLst>
              <a:ext uri="{FF2B5EF4-FFF2-40B4-BE49-F238E27FC236}">
                <a16:creationId xmlns:a16="http://schemas.microsoft.com/office/drawing/2014/main" id="{533D18D4-1E9D-EA00-1CBA-7E31348D1694}"/>
              </a:ext>
            </a:extLst>
          </p:cNvPr>
          <p:cNvSpPr/>
          <p:nvPr/>
        </p:nvSpPr>
        <p:spPr>
          <a:xfrm>
            <a:off x="10649160" y="132591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3" name="Hình Bầu dục 122">
            <a:extLst>
              <a:ext uri="{FF2B5EF4-FFF2-40B4-BE49-F238E27FC236}">
                <a16:creationId xmlns:a16="http://schemas.microsoft.com/office/drawing/2014/main" id="{DDB09BF7-3481-C544-6672-0EC24A6FC1A0}"/>
              </a:ext>
            </a:extLst>
          </p:cNvPr>
          <p:cNvSpPr/>
          <p:nvPr/>
        </p:nvSpPr>
        <p:spPr>
          <a:xfrm>
            <a:off x="10649144" y="132582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4" name="Hình Bầu dục 123">
            <a:extLst>
              <a:ext uri="{FF2B5EF4-FFF2-40B4-BE49-F238E27FC236}">
                <a16:creationId xmlns:a16="http://schemas.microsoft.com/office/drawing/2014/main" id="{90AF2CB3-685A-3922-7700-82BE1B54867D}"/>
              </a:ext>
            </a:extLst>
          </p:cNvPr>
          <p:cNvSpPr/>
          <p:nvPr/>
        </p:nvSpPr>
        <p:spPr>
          <a:xfrm>
            <a:off x="10649112" y="132564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5" name="Hình Bầu dục 124">
            <a:extLst>
              <a:ext uri="{FF2B5EF4-FFF2-40B4-BE49-F238E27FC236}">
                <a16:creationId xmlns:a16="http://schemas.microsoft.com/office/drawing/2014/main" id="{6E8BF338-B830-BC22-CD9E-537E3ACF846D}"/>
              </a:ext>
            </a:extLst>
          </p:cNvPr>
          <p:cNvSpPr/>
          <p:nvPr/>
        </p:nvSpPr>
        <p:spPr>
          <a:xfrm>
            <a:off x="10649048" y="132528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6" name="Hình Bầu dục 125">
            <a:extLst>
              <a:ext uri="{FF2B5EF4-FFF2-40B4-BE49-F238E27FC236}">
                <a16:creationId xmlns:a16="http://schemas.microsoft.com/office/drawing/2014/main" id="{97CFE714-2326-C567-3F32-25CA5EB01EB0}"/>
              </a:ext>
            </a:extLst>
          </p:cNvPr>
          <p:cNvSpPr/>
          <p:nvPr/>
        </p:nvSpPr>
        <p:spPr>
          <a:xfrm>
            <a:off x="10649048" y="132456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7" name="Hình Bầu dục 126">
            <a:extLst>
              <a:ext uri="{FF2B5EF4-FFF2-40B4-BE49-F238E27FC236}">
                <a16:creationId xmlns:a16="http://schemas.microsoft.com/office/drawing/2014/main" id="{93F5A605-0832-3DEF-3605-E49644D70EBE}"/>
              </a:ext>
            </a:extLst>
          </p:cNvPr>
          <p:cNvSpPr/>
          <p:nvPr/>
        </p:nvSpPr>
        <p:spPr>
          <a:xfrm>
            <a:off x="10649047" y="132384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8" name="Hình Bầu dục 127">
            <a:extLst>
              <a:ext uri="{FF2B5EF4-FFF2-40B4-BE49-F238E27FC236}">
                <a16:creationId xmlns:a16="http://schemas.microsoft.com/office/drawing/2014/main" id="{BEFFA32A-D7E5-410B-AB36-70CE3622D434}"/>
              </a:ext>
            </a:extLst>
          </p:cNvPr>
          <p:cNvSpPr/>
          <p:nvPr/>
        </p:nvSpPr>
        <p:spPr>
          <a:xfrm>
            <a:off x="10648918" y="132168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9" name="Hình Bầu dục 128">
            <a:extLst>
              <a:ext uri="{FF2B5EF4-FFF2-40B4-BE49-F238E27FC236}">
                <a16:creationId xmlns:a16="http://schemas.microsoft.com/office/drawing/2014/main" id="{547FD160-E7C2-513D-80DA-05D3DAC84A15}"/>
              </a:ext>
            </a:extLst>
          </p:cNvPr>
          <p:cNvSpPr/>
          <p:nvPr/>
        </p:nvSpPr>
        <p:spPr>
          <a:xfrm>
            <a:off x="10648660" y="132168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0" name="Hình Bầu dục 129">
            <a:extLst>
              <a:ext uri="{FF2B5EF4-FFF2-40B4-BE49-F238E27FC236}">
                <a16:creationId xmlns:a16="http://schemas.microsoft.com/office/drawing/2014/main" id="{3FA7CAF9-0604-0609-F5DA-C7D70265C2F2}"/>
              </a:ext>
            </a:extLst>
          </p:cNvPr>
          <p:cNvSpPr/>
          <p:nvPr/>
        </p:nvSpPr>
        <p:spPr>
          <a:xfrm>
            <a:off x="10648402" y="131736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9C42E726-FC82-21CB-4E5E-F02D29BEAF18}"/>
              </a:ext>
            </a:extLst>
          </p:cNvPr>
          <p:cNvSpPr/>
          <p:nvPr/>
        </p:nvSpPr>
        <p:spPr>
          <a:xfrm>
            <a:off x="10647628" y="131736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2" name="Hình Bầu dục 131">
            <a:extLst>
              <a:ext uri="{FF2B5EF4-FFF2-40B4-BE49-F238E27FC236}">
                <a16:creationId xmlns:a16="http://schemas.microsoft.com/office/drawing/2014/main" id="{61AC7793-91CB-F250-922C-63ABDF203076}"/>
              </a:ext>
            </a:extLst>
          </p:cNvPr>
          <p:cNvSpPr/>
          <p:nvPr/>
        </p:nvSpPr>
        <p:spPr>
          <a:xfrm>
            <a:off x="10647628" y="131736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3" name="Hình Bầu dục 132">
            <a:extLst>
              <a:ext uri="{FF2B5EF4-FFF2-40B4-BE49-F238E27FC236}">
                <a16:creationId xmlns:a16="http://schemas.microsoft.com/office/drawing/2014/main" id="{6772518E-C858-DCF3-D6D2-8F7205709BB7}"/>
              </a:ext>
            </a:extLst>
          </p:cNvPr>
          <p:cNvSpPr/>
          <p:nvPr/>
        </p:nvSpPr>
        <p:spPr>
          <a:xfrm>
            <a:off x="10646854" y="131736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4" name="Hình Bầu dục 133">
            <a:extLst>
              <a:ext uri="{FF2B5EF4-FFF2-40B4-BE49-F238E27FC236}">
                <a16:creationId xmlns:a16="http://schemas.microsoft.com/office/drawing/2014/main" id="{DA295B21-88E9-BB2B-46CD-871BB88B5D32}"/>
              </a:ext>
            </a:extLst>
          </p:cNvPr>
          <p:cNvSpPr/>
          <p:nvPr/>
        </p:nvSpPr>
        <p:spPr>
          <a:xfrm>
            <a:off x="10646080" y="130872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5" name="Hình Bầu dục 134">
            <a:extLst>
              <a:ext uri="{FF2B5EF4-FFF2-40B4-BE49-F238E27FC236}">
                <a16:creationId xmlns:a16="http://schemas.microsoft.com/office/drawing/2014/main" id="{210F0528-E116-5A69-649B-C54861AD58DB}"/>
              </a:ext>
            </a:extLst>
          </p:cNvPr>
          <p:cNvSpPr/>
          <p:nvPr/>
        </p:nvSpPr>
        <p:spPr>
          <a:xfrm>
            <a:off x="10642984" y="129144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6" name="Hình Bầu dục 135">
            <a:extLst>
              <a:ext uri="{FF2B5EF4-FFF2-40B4-BE49-F238E27FC236}">
                <a16:creationId xmlns:a16="http://schemas.microsoft.com/office/drawing/2014/main" id="{8E8BA94D-245F-9DAB-B6A0-EA773BCDCB18}"/>
              </a:ext>
            </a:extLst>
          </p:cNvPr>
          <p:cNvSpPr/>
          <p:nvPr/>
        </p:nvSpPr>
        <p:spPr>
          <a:xfrm>
            <a:off x="10649338" y="125688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7" name="Hình Bầu dục 136">
            <a:extLst>
              <a:ext uri="{FF2B5EF4-FFF2-40B4-BE49-F238E27FC236}">
                <a16:creationId xmlns:a16="http://schemas.microsoft.com/office/drawing/2014/main" id="{D0DDD026-8FE6-9731-A27E-C961DB1ABF33}"/>
              </a:ext>
            </a:extLst>
          </p:cNvPr>
          <p:cNvSpPr/>
          <p:nvPr/>
        </p:nvSpPr>
        <p:spPr>
          <a:xfrm>
            <a:off x="10655692" y="125687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8" name="Hình Bầu dục 137">
            <a:extLst>
              <a:ext uri="{FF2B5EF4-FFF2-40B4-BE49-F238E27FC236}">
                <a16:creationId xmlns:a16="http://schemas.microsoft.com/office/drawing/2014/main" id="{15222131-222C-C834-44F6-08462C483447}"/>
              </a:ext>
            </a:extLst>
          </p:cNvPr>
          <p:cNvSpPr/>
          <p:nvPr/>
        </p:nvSpPr>
        <p:spPr>
          <a:xfrm>
            <a:off x="10636468" y="118774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9" name="Hình Bầu dục 138">
            <a:extLst>
              <a:ext uri="{FF2B5EF4-FFF2-40B4-BE49-F238E27FC236}">
                <a16:creationId xmlns:a16="http://schemas.microsoft.com/office/drawing/2014/main" id="{75AC383B-2E3B-4C59-10FB-92142214D08D}"/>
              </a:ext>
            </a:extLst>
          </p:cNvPr>
          <p:cNvSpPr/>
          <p:nvPr/>
        </p:nvSpPr>
        <p:spPr>
          <a:xfrm>
            <a:off x="10636468" y="104948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0" name="Hình Bầu dục 139">
            <a:extLst>
              <a:ext uri="{FF2B5EF4-FFF2-40B4-BE49-F238E27FC236}">
                <a16:creationId xmlns:a16="http://schemas.microsoft.com/office/drawing/2014/main" id="{164A2817-FB4A-10C8-1F9B-60048EA79E10}"/>
              </a:ext>
            </a:extLst>
          </p:cNvPr>
          <p:cNvSpPr/>
          <p:nvPr/>
        </p:nvSpPr>
        <p:spPr>
          <a:xfrm>
            <a:off x="10674916" y="138216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1" name="Hình Bầu dục 140">
            <a:extLst>
              <a:ext uri="{FF2B5EF4-FFF2-40B4-BE49-F238E27FC236}">
                <a16:creationId xmlns:a16="http://schemas.microsoft.com/office/drawing/2014/main" id="{E903547B-38B5-0C8E-7A55-97F90531D3B7}"/>
              </a:ext>
            </a:extLst>
          </p:cNvPr>
          <p:cNvSpPr/>
          <p:nvPr/>
        </p:nvSpPr>
        <p:spPr>
          <a:xfrm>
            <a:off x="10662042" y="91122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2" name="Hình Bầu dục 141">
            <a:extLst>
              <a:ext uri="{FF2B5EF4-FFF2-40B4-BE49-F238E27FC236}">
                <a16:creationId xmlns:a16="http://schemas.microsoft.com/office/drawing/2014/main" id="{46DF8983-63C4-6A8E-28F4-B5EFCD343102}"/>
              </a:ext>
            </a:extLst>
          </p:cNvPr>
          <p:cNvSpPr/>
          <p:nvPr/>
        </p:nvSpPr>
        <p:spPr>
          <a:xfrm>
            <a:off x="10662042" y="124823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3" name="Hình Bầu dục 142">
            <a:extLst>
              <a:ext uri="{FF2B5EF4-FFF2-40B4-BE49-F238E27FC236}">
                <a16:creationId xmlns:a16="http://schemas.microsoft.com/office/drawing/2014/main" id="{90F59E16-25AF-B2DB-4CB6-72CF3BB690FE}"/>
              </a:ext>
            </a:extLst>
          </p:cNvPr>
          <p:cNvSpPr/>
          <p:nvPr/>
        </p:nvSpPr>
        <p:spPr>
          <a:xfrm>
            <a:off x="10674916" y="91122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Start</a:t>
            </a:r>
            <a:endParaRPr lang="vi-VN" sz="2800" dirty="0">
              <a:solidFill>
                <a:srgbClr val="FFC000"/>
              </a:solidFill>
            </a:endParaRPr>
          </a:p>
        </p:txBody>
      </p:sp>
      <p:sp>
        <p:nvSpPr>
          <p:cNvPr id="144" name="Hình Bầu dục 143">
            <a:extLst>
              <a:ext uri="{FF2B5EF4-FFF2-40B4-BE49-F238E27FC236}">
                <a16:creationId xmlns:a16="http://schemas.microsoft.com/office/drawing/2014/main" id="{206CF78B-AF96-5E10-DDEE-F029449567B7}"/>
              </a:ext>
            </a:extLst>
          </p:cNvPr>
          <p:cNvSpPr/>
          <p:nvPr/>
        </p:nvSpPr>
        <p:spPr>
          <a:xfrm>
            <a:off x="10706848" y="110994"/>
            <a:ext cx="1485152" cy="1410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" name="Nút Hành động: Đến Trang chủ 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2BBFECF0-EF6F-5242-49F4-314C94208649}"/>
              </a:ext>
            </a:extLst>
          </p:cNvPr>
          <p:cNvSpPr/>
          <p:nvPr/>
        </p:nvSpPr>
        <p:spPr>
          <a:xfrm>
            <a:off x="10930414" y="5799940"/>
            <a:ext cx="1249180" cy="107929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6E910AA-3932-18C6-9DA1-E1DF58DFB8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20" y="5438204"/>
            <a:ext cx="2401491" cy="1520944"/>
          </a:xfrm>
          <a:prstGeom prst="rect">
            <a:avLst/>
          </a:prstGeom>
        </p:spPr>
      </p:pic>
      <p:pic>
        <p:nvPicPr>
          <p:cNvPr id="9" name="Hình ảnh 8">
            <a:hlinkClick r:id="rId19" action="ppaction://hlinksldjump"/>
            <a:extLst>
              <a:ext uri="{FF2B5EF4-FFF2-40B4-BE49-F238E27FC236}">
                <a16:creationId xmlns:a16="http://schemas.microsoft.com/office/drawing/2014/main" id="{832BB5DD-62BB-DFF6-30AE-83AA0BB38A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64" y="5424691"/>
            <a:ext cx="1524000" cy="1524000"/>
          </a:xfrm>
          <a:prstGeom prst="rect">
            <a:avLst/>
          </a:prstGeom>
        </p:spPr>
      </p:pic>
      <p:pic>
        <p:nvPicPr>
          <p:cNvPr id="11" name="Hình ảnh 10">
            <a:hlinkClick r:id="rId19" action="ppaction://hlinksldjump"/>
            <a:extLst>
              <a:ext uri="{FF2B5EF4-FFF2-40B4-BE49-F238E27FC236}">
                <a16:creationId xmlns:a16="http://schemas.microsoft.com/office/drawing/2014/main" id="{B4C8D926-81FE-C610-20B9-319135767C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911" y="5546442"/>
            <a:ext cx="1524000" cy="1524000"/>
          </a:xfrm>
          <a:prstGeom prst="rect">
            <a:avLst/>
          </a:prstGeom>
        </p:spPr>
      </p:pic>
      <p:pic>
        <p:nvPicPr>
          <p:cNvPr id="14" name="Số 2">
            <a:hlinkClick r:id="" action="ppaction://media"/>
            <a:extLst>
              <a:ext uri="{FF2B5EF4-FFF2-40B4-BE49-F238E27FC236}">
                <a16:creationId xmlns:a16="http://schemas.microsoft.com/office/drawing/2014/main" id="{39B5857F-A7DC-E473-7AFE-967F97A40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2357" y="214599"/>
            <a:ext cx="609600" cy="609600"/>
          </a:xfrm>
          <a:prstGeom prst="rect">
            <a:avLst/>
          </a:prstGeom>
        </p:spPr>
      </p:pic>
      <p:pic>
        <p:nvPicPr>
          <p:cNvPr id="16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B725FA-FA6F-8FFE-03E9-756C8EABC2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379044" y="1860285"/>
            <a:ext cx="570870" cy="570870"/>
          </a:xfrm>
          <a:prstGeom prst="rect">
            <a:avLst/>
          </a:prstGeom>
        </p:spPr>
      </p:pic>
      <p:pic>
        <p:nvPicPr>
          <p:cNvPr id="17" name="Cứu thương">
            <a:hlinkClick r:id="" action="ppaction://media"/>
            <a:extLst>
              <a:ext uri="{FF2B5EF4-FFF2-40B4-BE49-F238E27FC236}">
                <a16:creationId xmlns:a16="http://schemas.microsoft.com/office/drawing/2014/main" id="{323BA422-6F05-A95E-FD9B-7D969DCEC7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70686" y="4815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2"/>
    </mc:Choice>
    <mc:Fallback xmlns="">
      <p:transition spd="slow" advTm="2397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9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85185E-6 L -0.01368 -0.21435 " pathEditMode="relative" rAng="0" ptsTypes="AA" p14:bounceEnd="44000">
                                          <p:cBhvr>
                                            <p:cTn id="15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0" y="-10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1.11022E-16 L -0.00963 -0.175 " pathEditMode="relative" rAng="0" ptsTypes="AA" p14:bounceEnd="44000">
                                          <p:cBhvr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2" y="-875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6" presetClass="entr" presetSubtype="2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616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3.7037E-7 L -0.00299 -0.18194 " pathEditMode="relative" rAng="0" ptsTypes="AA" p14:bounceEnd="44000">
                                          <p:cBhvr>
                                            <p:cTn id="3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-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9697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9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85185E-6 L -0.01368 -0.21435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0" y="-10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1.11022E-16 L -0.00963 -0.175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2" y="-875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6" presetClass="entr" presetSubtype="2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616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3.7037E-7 L -0.00299 -0.1819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-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9697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146344" y="-121633"/>
            <a:ext cx="8769245" cy="390037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Câu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đố</a:t>
            </a:r>
            <a:r>
              <a:rPr lang="en-US" sz="3200" dirty="0">
                <a:solidFill>
                  <a:schemeClr val="bg1"/>
                </a:solidFill>
              </a:rPr>
              <a:t> 3: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Chẳng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phải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chim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Mà</a:t>
            </a:r>
            <a:r>
              <a:rPr lang="en-US" sz="3200" dirty="0">
                <a:solidFill>
                  <a:schemeClr val="bg1"/>
                </a:solidFill>
              </a:rPr>
              <a:t> bay </a:t>
            </a:r>
            <a:r>
              <a:rPr lang="en-US" sz="3200" dirty="0" err="1">
                <a:solidFill>
                  <a:schemeClr val="bg1"/>
                </a:solidFill>
              </a:rPr>
              <a:t>được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Chở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nhiều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người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Đi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khắp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nơi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vi-VN" sz="3200" dirty="0">
              <a:solidFill>
                <a:schemeClr val="bg1"/>
              </a:solidFill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</a:rPr>
              <a:t>    </a:t>
            </a:r>
            <a:r>
              <a:rPr lang="vi-VN" sz="3200" dirty="0" err="1">
                <a:solidFill>
                  <a:schemeClr val="bg1"/>
                </a:solidFill>
              </a:rPr>
              <a:t>Giữa</a:t>
            </a:r>
            <a:r>
              <a:rPr lang="vi-VN" sz="3200" dirty="0">
                <a:solidFill>
                  <a:schemeClr val="bg1"/>
                </a:solidFill>
              </a:rPr>
              <a:t> mây </a:t>
            </a:r>
            <a:r>
              <a:rPr lang="vi-VN" sz="3200" dirty="0" err="1">
                <a:solidFill>
                  <a:schemeClr val="bg1"/>
                </a:solidFill>
              </a:rPr>
              <a:t>trời</a:t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vi-VN" sz="3200" dirty="0">
                <a:solidFill>
                  <a:schemeClr val="bg1"/>
                </a:solidFill>
              </a:rPr>
              <a:t>  Đang bay </a:t>
            </a:r>
            <a:r>
              <a:rPr lang="vi-VN" sz="3200" dirty="0" err="1">
                <a:solidFill>
                  <a:schemeClr val="bg1"/>
                </a:solidFill>
              </a:rPr>
              <a:t>lượn</a:t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vi-VN" sz="3200" dirty="0" err="1">
                <a:solidFill>
                  <a:schemeClr val="bg1"/>
                </a:solidFill>
              </a:rPr>
              <a:t>Là</a:t>
            </a:r>
            <a:r>
              <a:rPr lang="vi-VN" sz="3200" dirty="0">
                <a:solidFill>
                  <a:schemeClr val="bg1"/>
                </a:solidFill>
              </a:rPr>
              <a:t> </a:t>
            </a:r>
            <a:r>
              <a:rPr lang="vi-VN" sz="3200" dirty="0" err="1">
                <a:solidFill>
                  <a:schemeClr val="bg1"/>
                </a:solidFill>
              </a:rPr>
              <a:t>gì</a:t>
            </a:r>
            <a:r>
              <a:rPr lang="vi-VN" sz="3200" dirty="0">
                <a:solidFill>
                  <a:schemeClr val="bg1"/>
                </a:solidFill>
              </a:rPr>
              <a:t> 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7557932" y="5978332"/>
            <a:ext cx="220577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</a:rPr>
              <a:t>C:</a:t>
            </a:r>
            <a:r>
              <a:rPr lang="vi-VN" sz="2400" dirty="0">
                <a:latin typeface="Time nes New Roman"/>
              </a:rPr>
              <a:t> Ô tô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3927056" y="6073466"/>
            <a:ext cx="2070111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B: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lửa</a:t>
            </a:r>
            <a:endParaRPr lang="vi-VN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442943" y="6064165"/>
            <a:ext cx="2145274" cy="54150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A: </a:t>
            </a:r>
            <a:r>
              <a:rPr lang="en-US" sz="2800" dirty="0" err="1"/>
              <a:t>Máy</a:t>
            </a:r>
            <a:r>
              <a:rPr lang="en-US" sz="2800" dirty="0"/>
              <a:t> bay</a:t>
            </a:r>
            <a:endParaRPr lang="vi-VN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A08594F-3B12-4784-F282-5D204F6330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56" b="93333" l="10000" r="90000">
                        <a14:foregroundMark x1="51111" y1="8056" x2="46944" y2="9722"/>
                        <a14:foregroundMark x1="41944" y1="25278" x2="42500" y2="26389"/>
                        <a14:foregroundMark x1="45833" y1="85833" x2="48611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38" y="3771574"/>
            <a:ext cx="2503357" cy="2503357"/>
          </a:xfrm>
          <a:prstGeom prst="rect">
            <a:avLst/>
          </a:prstGeom>
        </p:spPr>
      </p:pic>
      <p:sp>
        <p:nvSpPr>
          <p:cNvPr id="2063" name="Hình Bầu dục 2062">
            <a:extLst>
              <a:ext uri="{FF2B5EF4-FFF2-40B4-BE49-F238E27FC236}">
                <a16:creationId xmlns:a16="http://schemas.microsoft.com/office/drawing/2014/main" id="{E45D5739-3EF2-D6B6-DB06-928BC30066ED}"/>
              </a:ext>
            </a:extLst>
          </p:cNvPr>
          <p:cNvSpPr/>
          <p:nvPr/>
        </p:nvSpPr>
        <p:spPr>
          <a:xfrm>
            <a:off x="10466258" y="1565812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64" name="Hình Bầu dục 2063">
            <a:extLst>
              <a:ext uri="{FF2B5EF4-FFF2-40B4-BE49-F238E27FC236}">
                <a16:creationId xmlns:a16="http://schemas.microsoft.com/office/drawing/2014/main" id="{08590614-B58B-1EE8-7DC5-41149BE030AF}"/>
              </a:ext>
            </a:extLst>
          </p:cNvPr>
          <p:cNvSpPr/>
          <p:nvPr/>
        </p:nvSpPr>
        <p:spPr>
          <a:xfrm>
            <a:off x="10466257" y="1565811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65" name="Hình Bầu dục 2064">
            <a:extLst>
              <a:ext uri="{FF2B5EF4-FFF2-40B4-BE49-F238E27FC236}">
                <a16:creationId xmlns:a16="http://schemas.microsoft.com/office/drawing/2014/main" id="{85E99021-70F6-7ABA-A0D1-E96D96ADDD4A}"/>
              </a:ext>
            </a:extLst>
          </p:cNvPr>
          <p:cNvSpPr/>
          <p:nvPr/>
        </p:nvSpPr>
        <p:spPr>
          <a:xfrm>
            <a:off x="10466256" y="1565811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66" name="Hình Bầu dục 2065">
            <a:extLst>
              <a:ext uri="{FF2B5EF4-FFF2-40B4-BE49-F238E27FC236}">
                <a16:creationId xmlns:a16="http://schemas.microsoft.com/office/drawing/2014/main" id="{6B56C542-A0D9-1F65-7612-952BFA37D48C}"/>
              </a:ext>
            </a:extLst>
          </p:cNvPr>
          <p:cNvSpPr/>
          <p:nvPr/>
        </p:nvSpPr>
        <p:spPr>
          <a:xfrm>
            <a:off x="10466256" y="1565810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67" name="Hình Bầu dục 2066">
            <a:extLst>
              <a:ext uri="{FF2B5EF4-FFF2-40B4-BE49-F238E27FC236}">
                <a16:creationId xmlns:a16="http://schemas.microsoft.com/office/drawing/2014/main" id="{325CCA78-4A38-0F51-C4EA-70BFE5C8480D}"/>
              </a:ext>
            </a:extLst>
          </p:cNvPr>
          <p:cNvSpPr/>
          <p:nvPr/>
        </p:nvSpPr>
        <p:spPr>
          <a:xfrm>
            <a:off x="10466254" y="1565809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68" name="Hình Bầu dục 2067">
            <a:extLst>
              <a:ext uri="{FF2B5EF4-FFF2-40B4-BE49-F238E27FC236}">
                <a16:creationId xmlns:a16="http://schemas.microsoft.com/office/drawing/2014/main" id="{DC681329-909C-BBB9-13AD-3EB64D732F6C}"/>
              </a:ext>
            </a:extLst>
          </p:cNvPr>
          <p:cNvSpPr/>
          <p:nvPr/>
        </p:nvSpPr>
        <p:spPr>
          <a:xfrm>
            <a:off x="10466250" y="1565809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69" name="Hình Bầu dục 2068">
            <a:extLst>
              <a:ext uri="{FF2B5EF4-FFF2-40B4-BE49-F238E27FC236}">
                <a16:creationId xmlns:a16="http://schemas.microsoft.com/office/drawing/2014/main" id="{7E5243A3-A3BA-8283-2635-A38D557CB739}"/>
              </a:ext>
            </a:extLst>
          </p:cNvPr>
          <p:cNvSpPr/>
          <p:nvPr/>
        </p:nvSpPr>
        <p:spPr>
          <a:xfrm>
            <a:off x="10466250" y="1565809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0" name="Hình Bầu dục 2069">
            <a:extLst>
              <a:ext uri="{FF2B5EF4-FFF2-40B4-BE49-F238E27FC236}">
                <a16:creationId xmlns:a16="http://schemas.microsoft.com/office/drawing/2014/main" id="{65F2CE28-68AC-4E57-ABF9-4BD41870B84D}"/>
              </a:ext>
            </a:extLst>
          </p:cNvPr>
          <p:cNvSpPr/>
          <p:nvPr/>
        </p:nvSpPr>
        <p:spPr>
          <a:xfrm>
            <a:off x="10466250" y="1565809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1" name="Hình Bầu dục 2070">
            <a:extLst>
              <a:ext uri="{FF2B5EF4-FFF2-40B4-BE49-F238E27FC236}">
                <a16:creationId xmlns:a16="http://schemas.microsoft.com/office/drawing/2014/main" id="{E972508D-DB37-338E-9382-B0A33EEF0A8B}"/>
              </a:ext>
            </a:extLst>
          </p:cNvPr>
          <p:cNvSpPr/>
          <p:nvPr/>
        </p:nvSpPr>
        <p:spPr>
          <a:xfrm>
            <a:off x="10466250" y="1565806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2" name="Hình Bầu dục 2071">
            <a:extLst>
              <a:ext uri="{FF2B5EF4-FFF2-40B4-BE49-F238E27FC236}">
                <a16:creationId xmlns:a16="http://schemas.microsoft.com/office/drawing/2014/main" id="{06B5A5D4-1B77-A261-16B7-5D3C7F3EAA54}"/>
              </a:ext>
            </a:extLst>
          </p:cNvPr>
          <p:cNvSpPr/>
          <p:nvPr/>
        </p:nvSpPr>
        <p:spPr>
          <a:xfrm>
            <a:off x="10466242" y="1565803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3" name="Hình Bầu dục 2072">
            <a:extLst>
              <a:ext uri="{FF2B5EF4-FFF2-40B4-BE49-F238E27FC236}">
                <a16:creationId xmlns:a16="http://schemas.microsoft.com/office/drawing/2014/main" id="{89815FEF-F52A-8EAA-245A-11C77C1B7BD7}"/>
              </a:ext>
            </a:extLst>
          </p:cNvPr>
          <p:cNvSpPr/>
          <p:nvPr/>
        </p:nvSpPr>
        <p:spPr>
          <a:xfrm>
            <a:off x="10466226" y="1565794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4" name="Hình Bầu dục 2073">
            <a:extLst>
              <a:ext uri="{FF2B5EF4-FFF2-40B4-BE49-F238E27FC236}">
                <a16:creationId xmlns:a16="http://schemas.microsoft.com/office/drawing/2014/main" id="{1E8FFBBC-6D02-EE49-D145-BD2D6AB0E96B}"/>
              </a:ext>
            </a:extLst>
          </p:cNvPr>
          <p:cNvSpPr/>
          <p:nvPr/>
        </p:nvSpPr>
        <p:spPr>
          <a:xfrm>
            <a:off x="10466194" y="1565776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5" name="Hình Bầu dục 2074">
            <a:extLst>
              <a:ext uri="{FF2B5EF4-FFF2-40B4-BE49-F238E27FC236}">
                <a16:creationId xmlns:a16="http://schemas.microsoft.com/office/drawing/2014/main" id="{629407F4-E7AE-46B8-ABDC-960C3CEF6512}"/>
              </a:ext>
            </a:extLst>
          </p:cNvPr>
          <p:cNvSpPr/>
          <p:nvPr/>
        </p:nvSpPr>
        <p:spPr>
          <a:xfrm>
            <a:off x="10466130" y="1565740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6" name="Hình Bầu dục 2075">
            <a:extLst>
              <a:ext uri="{FF2B5EF4-FFF2-40B4-BE49-F238E27FC236}">
                <a16:creationId xmlns:a16="http://schemas.microsoft.com/office/drawing/2014/main" id="{3D68B151-B364-0018-8CFC-94D43E14C12A}"/>
              </a:ext>
            </a:extLst>
          </p:cNvPr>
          <p:cNvSpPr/>
          <p:nvPr/>
        </p:nvSpPr>
        <p:spPr>
          <a:xfrm>
            <a:off x="10466130" y="1565668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7" name="Hình Bầu dục 2076">
            <a:extLst>
              <a:ext uri="{FF2B5EF4-FFF2-40B4-BE49-F238E27FC236}">
                <a16:creationId xmlns:a16="http://schemas.microsoft.com/office/drawing/2014/main" id="{186BBD02-DD83-0A5F-1E4D-15AFD4140090}"/>
              </a:ext>
            </a:extLst>
          </p:cNvPr>
          <p:cNvSpPr/>
          <p:nvPr/>
        </p:nvSpPr>
        <p:spPr>
          <a:xfrm>
            <a:off x="10466129" y="1565596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8" name="Hình Bầu dục 2077">
            <a:extLst>
              <a:ext uri="{FF2B5EF4-FFF2-40B4-BE49-F238E27FC236}">
                <a16:creationId xmlns:a16="http://schemas.microsoft.com/office/drawing/2014/main" id="{63C773A7-D43E-E2EC-FCA5-C8993BC400B8}"/>
              </a:ext>
            </a:extLst>
          </p:cNvPr>
          <p:cNvSpPr/>
          <p:nvPr/>
        </p:nvSpPr>
        <p:spPr>
          <a:xfrm>
            <a:off x="10466000" y="1565380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79" name="Hình Bầu dục 2078">
            <a:extLst>
              <a:ext uri="{FF2B5EF4-FFF2-40B4-BE49-F238E27FC236}">
                <a16:creationId xmlns:a16="http://schemas.microsoft.com/office/drawing/2014/main" id="{49CA52C9-E971-721B-AEE6-044C19358C64}"/>
              </a:ext>
            </a:extLst>
          </p:cNvPr>
          <p:cNvSpPr/>
          <p:nvPr/>
        </p:nvSpPr>
        <p:spPr>
          <a:xfrm>
            <a:off x="10465742" y="1565380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0" name="Hình Bầu dục 2079">
            <a:extLst>
              <a:ext uri="{FF2B5EF4-FFF2-40B4-BE49-F238E27FC236}">
                <a16:creationId xmlns:a16="http://schemas.microsoft.com/office/drawing/2014/main" id="{DE606D96-0123-4F11-3B17-4BD8D110EA40}"/>
              </a:ext>
            </a:extLst>
          </p:cNvPr>
          <p:cNvSpPr/>
          <p:nvPr/>
        </p:nvSpPr>
        <p:spPr>
          <a:xfrm>
            <a:off x="10465484" y="1564948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1" name="Hình Bầu dục 2080">
            <a:extLst>
              <a:ext uri="{FF2B5EF4-FFF2-40B4-BE49-F238E27FC236}">
                <a16:creationId xmlns:a16="http://schemas.microsoft.com/office/drawing/2014/main" id="{2FC489ED-8611-740A-F7B8-72E7B0D772BB}"/>
              </a:ext>
            </a:extLst>
          </p:cNvPr>
          <p:cNvSpPr/>
          <p:nvPr/>
        </p:nvSpPr>
        <p:spPr>
          <a:xfrm>
            <a:off x="10464710" y="1564948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2" name="Hình Bầu dục 2081">
            <a:extLst>
              <a:ext uri="{FF2B5EF4-FFF2-40B4-BE49-F238E27FC236}">
                <a16:creationId xmlns:a16="http://schemas.microsoft.com/office/drawing/2014/main" id="{E0C7CC6C-650F-1AA6-22A2-833E8EFF32AD}"/>
              </a:ext>
            </a:extLst>
          </p:cNvPr>
          <p:cNvSpPr/>
          <p:nvPr/>
        </p:nvSpPr>
        <p:spPr>
          <a:xfrm>
            <a:off x="10464710" y="1564948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3" name="Hình Bầu dục 2082">
            <a:extLst>
              <a:ext uri="{FF2B5EF4-FFF2-40B4-BE49-F238E27FC236}">
                <a16:creationId xmlns:a16="http://schemas.microsoft.com/office/drawing/2014/main" id="{6D3D7D6C-578A-CEBE-D011-EDC96EECB12E}"/>
              </a:ext>
            </a:extLst>
          </p:cNvPr>
          <p:cNvSpPr/>
          <p:nvPr/>
        </p:nvSpPr>
        <p:spPr>
          <a:xfrm>
            <a:off x="10463936" y="1564948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4" name="Hình Bầu dục 2083">
            <a:extLst>
              <a:ext uri="{FF2B5EF4-FFF2-40B4-BE49-F238E27FC236}">
                <a16:creationId xmlns:a16="http://schemas.microsoft.com/office/drawing/2014/main" id="{40CBDD2D-E32C-43B4-6E42-2C925F9D7199}"/>
              </a:ext>
            </a:extLst>
          </p:cNvPr>
          <p:cNvSpPr/>
          <p:nvPr/>
        </p:nvSpPr>
        <p:spPr>
          <a:xfrm>
            <a:off x="10463162" y="1564084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5" name="Hình Bầu dục 2084">
            <a:extLst>
              <a:ext uri="{FF2B5EF4-FFF2-40B4-BE49-F238E27FC236}">
                <a16:creationId xmlns:a16="http://schemas.microsoft.com/office/drawing/2014/main" id="{C3932CCA-3BAD-070B-A711-9C680EAC4C8B}"/>
              </a:ext>
            </a:extLst>
          </p:cNvPr>
          <p:cNvSpPr/>
          <p:nvPr/>
        </p:nvSpPr>
        <p:spPr>
          <a:xfrm>
            <a:off x="10460066" y="1562356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6" name="Hình Bầu dục 2085">
            <a:extLst>
              <a:ext uri="{FF2B5EF4-FFF2-40B4-BE49-F238E27FC236}">
                <a16:creationId xmlns:a16="http://schemas.microsoft.com/office/drawing/2014/main" id="{D76DB1CE-26B6-10E6-EC8F-E1993814CE4A}"/>
              </a:ext>
            </a:extLst>
          </p:cNvPr>
          <p:cNvSpPr/>
          <p:nvPr/>
        </p:nvSpPr>
        <p:spPr>
          <a:xfrm>
            <a:off x="10466420" y="1558900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7" name="Hình Bầu dục 2086">
            <a:extLst>
              <a:ext uri="{FF2B5EF4-FFF2-40B4-BE49-F238E27FC236}">
                <a16:creationId xmlns:a16="http://schemas.microsoft.com/office/drawing/2014/main" id="{9F7F2D49-12F1-2136-8EED-58374B9A14D1}"/>
              </a:ext>
            </a:extLst>
          </p:cNvPr>
          <p:cNvSpPr/>
          <p:nvPr/>
        </p:nvSpPr>
        <p:spPr>
          <a:xfrm>
            <a:off x="10472774" y="1558899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8" name="Hình Bầu dục 2087">
            <a:extLst>
              <a:ext uri="{FF2B5EF4-FFF2-40B4-BE49-F238E27FC236}">
                <a16:creationId xmlns:a16="http://schemas.microsoft.com/office/drawing/2014/main" id="{5EADA2FB-9652-FA4C-79CE-30773FCCC5AC}"/>
              </a:ext>
            </a:extLst>
          </p:cNvPr>
          <p:cNvSpPr/>
          <p:nvPr/>
        </p:nvSpPr>
        <p:spPr>
          <a:xfrm>
            <a:off x="10453550" y="1551986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89" name="Hình Bầu dục 2088">
            <a:extLst>
              <a:ext uri="{FF2B5EF4-FFF2-40B4-BE49-F238E27FC236}">
                <a16:creationId xmlns:a16="http://schemas.microsoft.com/office/drawing/2014/main" id="{4A67C612-A112-0455-0A03-BF8CBFD4CEB1}"/>
              </a:ext>
            </a:extLst>
          </p:cNvPr>
          <p:cNvSpPr/>
          <p:nvPr/>
        </p:nvSpPr>
        <p:spPr>
          <a:xfrm>
            <a:off x="10453550" y="1538160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90" name="Hình Bầu dục 2089">
            <a:extLst>
              <a:ext uri="{FF2B5EF4-FFF2-40B4-BE49-F238E27FC236}">
                <a16:creationId xmlns:a16="http://schemas.microsoft.com/office/drawing/2014/main" id="{7256BC21-A7C0-5BA8-C309-62E3BDFCE970}"/>
              </a:ext>
            </a:extLst>
          </p:cNvPr>
          <p:cNvSpPr/>
          <p:nvPr/>
        </p:nvSpPr>
        <p:spPr>
          <a:xfrm>
            <a:off x="10491998" y="1571428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91" name="Hình Bầu dục 2090">
            <a:extLst>
              <a:ext uri="{FF2B5EF4-FFF2-40B4-BE49-F238E27FC236}">
                <a16:creationId xmlns:a16="http://schemas.microsoft.com/office/drawing/2014/main" id="{E87FC88E-A2C6-252B-2EF3-2F30D1D23DA0}"/>
              </a:ext>
            </a:extLst>
          </p:cNvPr>
          <p:cNvSpPr/>
          <p:nvPr/>
        </p:nvSpPr>
        <p:spPr>
          <a:xfrm>
            <a:off x="10479124" y="1524334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92" name="Hình Bầu dục 2091">
            <a:extLst>
              <a:ext uri="{FF2B5EF4-FFF2-40B4-BE49-F238E27FC236}">
                <a16:creationId xmlns:a16="http://schemas.microsoft.com/office/drawing/2014/main" id="{850233ED-B3CD-0802-58C0-69780ED1169B}"/>
              </a:ext>
            </a:extLst>
          </p:cNvPr>
          <p:cNvSpPr/>
          <p:nvPr/>
        </p:nvSpPr>
        <p:spPr>
          <a:xfrm>
            <a:off x="10479124" y="1558035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93" name="Hình Bầu dục 2092">
            <a:extLst>
              <a:ext uri="{FF2B5EF4-FFF2-40B4-BE49-F238E27FC236}">
                <a16:creationId xmlns:a16="http://schemas.microsoft.com/office/drawing/2014/main" id="{0EF23B92-4253-E43A-B000-6A021517BD57}"/>
              </a:ext>
            </a:extLst>
          </p:cNvPr>
          <p:cNvSpPr/>
          <p:nvPr/>
        </p:nvSpPr>
        <p:spPr>
          <a:xfrm>
            <a:off x="10491998" y="1524334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Start</a:t>
            </a:r>
            <a:endParaRPr lang="vi-VN" sz="2800" dirty="0">
              <a:solidFill>
                <a:srgbClr val="FFC000"/>
              </a:solidFill>
            </a:endParaRPr>
          </a:p>
        </p:txBody>
      </p:sp>
      <p:sp>
        <p:nvSpPr>
          <p:cNvPr id="2094" name="Hình Bầu dục 2093">
            <a:extLst>
              <a:ext uri="{FF2B5EF4-FFF2-40B4-BE49-F238E27FC236}">
                <a16:creationId xmlns:a16="http://schemas.microsoft.com/office/drawing/2014/main" id="{05D92059-8A1F-2900-735A-984E4B39DA38}"/>
              </a:ext>
            </a:extLst>
          </p:cNvPr>
          <p:cNvSpPr/>
          <p:nvPr/>
        </p:nvSpPr>
        <p:spPr>
          <a:xfrm>
            <a:off x="10447026" y="1530814"/>
            <a:ext cx="1349106" cy="1326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2095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D42DF3B-D292-4980-3284-E0CC4914E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7586" y="2185109"/>
            <a:ext cx="358546" cy="358546"/>
          </a:xfrm>
          <a:prstGeom prst="rect">
            <a:avLst/>
          </a:prstGeom>
        </p:spPr>
      </p:pic>
      <p:sp>
        <p:nvSpPr>
          <p:cNvPr id="6" name="Nút Hành động: Đến Trang chủ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1EBA3C1-83B1-6C4D-D6DD-A9AEF2A2B9EE}"/>
              </a:ext>
            </a:extLst>
          </p:cNvPr>
          <p:cNvSpPr/>
          <p:nvPr/>
        </p:nvSpPr>
        <p:spPr>
          <a:xfrm>
            <a:off x="10911714" y="5775258"/>
            <a:ext cx="1249180" cy="107929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EE0FCF16-E8D7-AA43-887B-5363934D01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00" y="5675337"/>
            <a:ext cx="2401491" cy="1520944"/>
          </a:xfrm>
          <a:prstGeom prst="rect">
            <a:avLst/>
          </a:prstGeom>
        </p:spPr>
      </p:pic>
      <p:pic>
        <p:nvPicPr>
          <p:cNvPr id="7" name="Hình ảnh 6">
            <a:hlinkClick r:id="rId16" action="ppaction://hlinksldjump"/>
            <a:extLst>
              <a:ext uri="{FF2B5EF4-FFF2-40B4-BE49-F238E27FC236}">
                <a16:creationId xmlns:a16="http://schemas.microsoft.com/office/drawing/2014/main" id="{627C905B-FF7A-6410-4253-42B24B3238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03" y="5600584"/>
            <a:ext cx="1524000" cy="1524000"/>
          </a:xfrm>
          <a:prstGeom prst="rect">
            <a:avLst/>
          </a:prstGeom>
        </p:spPr>
      </p:pic>
      <p:pic>
        <p:nvPicPr>
          <p:cNvPr id="8" name="Hình ảnh 7">
            <a:hlinkClick r:id="rId16" action="ppaction://hlinksldjump"/>
            <a:extLst>
              <a:ext uri="{FF2B5EF4-FFF2-40B4-BE49-F238E27FC236}">
                <a16:creationId xmlns:a16="http://schemas.microsoft.com/office/drawing/2014/main" id="{A8291BC8-21EA-4B57-3CDF-4FD1C3A37D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163" y="5620603"/>
            <a:ext cx="1524000" cy="1524000"/>
          </a:xfrm>
          <a:prstGeom prst="rect">
            <a:avLst/>
          </a:prstGeom>
        </p:spPr>
      </p:pic>
      <p:pic>
        <p:nvPicPr>
          <p:cNvPr id="3074" name="Picture 2" descr="Vé máy bay giá rẻ Vietjet">
            <a:extLst>
              <a:ext uri="{FF2B5EF4-FFF2-40B4-BE49-F238E27FC236}">
                <a16:creationId xmlns:a16="http://schemas.microsoft.com/office/drawing/2014/main" id="{79F36353-651C-0E7F-B5F8-08B7F9DF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4333" r="94667">
                        <a14:foregroundMark x1="9333" y1="42000" x2="5833" y2="43750"/>
                        <a14:foregroundMark x1="92833" y1="28250" x2="92833" y2="28250"/>
                        <a14:foregroundMark x1="94000" y1="49000" x2="94000" y2="49000"/>
                        <a14:foregroundMark x1="92500" y1="48250" x2="94833" y2="51750"/>
                        <a14:foregroundMark x1="28985" y1="53944" x2="34833" y2="54750"/>
                        <a14:foregroundMark x1="86000" y1="53500" x2="88667" y2="53000"/>
                        <a14:backgroundMark x1="7833" y1="51750" x2="10500" y2="57500"/>
                        <a14:backgroundMark x1="10500" y1="58000" x2="30667" y2="69000"/>
                        <a14:backgroundMark x1="37167" y1="76500" x2="86833" y2="79250"/>
                        <a14:backgroundMark x1="7000" y1="49000" x2="17000" y2="53000"/>
                        <a14:backgroundMark x1="22333" y1="53000" x2="26500" y2="52500"/>
                        <a14:backgroundMark x1="20000" y1="53000" x2="27667" y2="57500"/>
                        <a14:backgroundMark x1="18500" y1="51750" x2="21833" y2="54750"/>
                        <a14:backgroundMark x1="5167" y1="50750" x2="10833" y2="63250"/>
                        <a14:backgroundMark x1="18833" y1="54000" x2="18833" y2="54000"/>
                        <a14:backgroundMark x1="18000" y1="51250" x2="18000" y2="51250"/>
                        <a14:backgroundMark x1="19167" y1="53000" x2="13833" y2="49000"/>
                        <a14:backgroundMark x1="5167" y1="51250" x2="9667" y2="58750"/>
                        <a14:backgroundMark x1="12333" y1="65000" x2="9333" y2="53500"/>
                        <a14:backgroundMark x1="3500" y1="49500" x2="9333" y2="60500"/>
                        <a14:backgroundMark x1="11500" y1="63250" x2="15000" y2="67750"/>
                        <a14:backgroundMark x1="31833" y1="83750" x2="33333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92" y="4159505"/>
            <a:ext cx="3927057" cy="288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́y bay">
            <a:hlinkClick r:id="" action="ppaction://media"/>
            <a:extLst>
              <a:ext uri="{FF2B5EF4-FFF2-40B4-BE49-F238E27FC236}">
                <a16:creationId xmlns:a16="http://schemas.microsoft.com/office/drawing/2014/main" id="{A85D1862-36F1-9D50-5D47-DB8544EBDB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1823" y="4803871"/>
            <a:ext cx="609600" cy="609600"/>
          </a:xfrm>
          <a:prstGeom prst="rect">
            <a:avLst/>
          </a:prstGeom>
        </p:spPr>
      </p:pic>
      <p:pic>
        <p:nvPicPr>
          <p:cNvPr id="10" name="Picture 2" descr="Bảng giá xe ô tô Mazda 2S mới nhất">
            <a:extLst>
              <a:ext uri="{FF2B5EF4-FFF2-40B4-BE49-F238E27FC236}">
                <a16:creationId xmlns:a16="http://schemas.microsoft.com/office/drawing/2014/main" id="{41463064-408A-9466-BA72-46F7CD3D5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336" b="95753" l="5313" r="99063">
                        <a14:foregroundMark x1="9219" y1="41699" x2="10469" y2="60618"/>
                        <a14:foregroundMark x1="6719" y1="37838" x2="8594" y2="72973"/>
                        <a14:foregroundMark x1="9844" y1="71429" x2="15000" y2="84942"/>
                        <a14:foregroundMark x1="11094" y1="74131" x2="9844" y2="95753"/>
                        <a14:foregroundMark x1="36875" y1="86486" x2="41875" y2="83784"/>
                        <a14:foregroundMark x1="15625" y1="64865" x2="14375" y2="67568"/>
                        <a14:foregroundMark x1="13750" y1="66023" x2="15000" y2="74131"/>
                        <a14:foregroundMark x1="29688" y1="7722" x2="53438" y2="9266"/>
                        <a14:foregroundMark x1="63750" y1="51351" x2="76563" y2="59459"/>
                        <a14:foregroundMark x1="56719" y1="63320" x2="54063" y2="91892"/>
                        <a14:foregroundMark x1="40000" y1="89189" x2="47031" y2="82239"/>
                        <a14:foregroundMark x1="61875" y1="81081" x2="59219" y2="90347"/>
                        <a14:foregroundMark x1="78438" y1="67568" x2="92500" y2="67568"/>
                        <a14:foregroundMark x1="77813" y1="86486" x2="88750" y2="84942"/>
                        <a14:foregroundMark x1="95781" y1="57915" x2="90000" y2="81081"/>
                        <a14:foregroundMark x1="97031" y1="48649" x2="99063" y2="49807"/>
                        <a14:foregroundMark x1="5313" y1="43243" x2="7344" y2="60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59" y="4624251"/>
            <a:ext cx="2338251" cy="12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ản ghi Mới 6">
            <a:hlinkClick r:id="" action="ppaction://media"/>
            <a:extLst>
              <a:ext uri="{FF2B5EF4-FFF2-40B4-BE49-F238E27FC236}">
                <a16:creationId xmlns:a16="http://schemas.microsoft.com/office/drawing/2014/main" id="{A1842D3F-0A01-409D-476C-1DB9D1230B2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68" end="97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63256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4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20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95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59259E-6 L -0.00104 -0.1632 " pathEditMode="relative" rAng="0" ptsTypes="AA" p14:bounceEnd="45000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81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30000" autoRev="1" fill="hold" nodeType="click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3.33333E-6 L 0.01458 -0.2419 " pathEditMode="relative" rAng="0" ptsTypes="AA" p14:bounceEnd="25000">
                                          <p:cBhvr>
                                            <p:cTn id="26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29" y="-12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565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autoRev="1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4.44444E-6 L 0.00208 -0.1875 " pathEditMode="relative" rAng="0" ptsTypes="AA" p14:bounceEnd="49000">
                                          <p:cBhvr>
                                            <p:cTn id="4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4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20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95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59259E-6 L -0.00104 -0.1632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81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3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3.33333E-6 L 0.01458 -0.2419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29" y="-12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565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4.44444E-6 L 0.00208 -0.1875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1677463" y="65748"/>
            <a:ext cx="6387388" cy="336325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đố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4:</a:t>
            </a:r>
          </a:p>
          <a:p>
            <a:pPr algn="ctr"/>
            <a:r>
              <a:rPr lang="vi-VN" sz="2800" dirty="0"/>
              <a:t>Thân tôi </a:t>
            </a:r>
            <a:r>
              <a:rPr lang="vi-VN" sz="2800" dirty="0" err="1"/>
              <a:t>bằng</a:t>
            </a:r>
            <a:r>
              <a:rPr lang="vi-VN" sz="2800" dirty="0"/>
              <a:t> </a:t>
            </a:r>
            <a:r>
              <a:rPr lang="vi-VN" sz="2800" dirty="0" err="1"/>
              <a:t>sắt</a:t>
            </a:r>
            <a:br>
              <a:rPr lang="vi-VN" sz="2800" dirty="0"/>
            </a:br>
            <a:r>
              <a:rPr lang="vi-VN" sz="2800" dirty="0" err="1"/>
              <a:t>Nổi</a:t>
            </a:r>
            <a:r>
              <a:rPr lang="vi-VN" sz="2800" dirty="0"/>
              <a:t> </a:t>
            </a:r>
            <a:r>
              <a:rPr lang="vi-VN" sz="2800" dirty="0" err="1"/>
              <a:t>được</a:t>
            </a:r>
            <a:r>
              <a:rPr lang="vi-VN" sz="2800" dirty="0"/>
              <a:t> trên sông</a:t>
            </a:r>
            <a:br>
              <a:rPr lang="vi-VN" sz="2800" dirty="0"/>
            </a:br>
            <a:r>
              <a:rPr lang="vi-VN" sz="2800" dirty="0" err="1"/>
              <a:t>Chở</a:t>
            </a:r>
            <a:r>
              <a:rPr lang="vi-VN" sz="2800" dirty="0"/>
              <a:t> </a:t>
            </a:r>
            <a:r>
              <a:rPr lang="vi-VN" sz="2800" dirty="0" err="1"/>
              <a:t>chú</a:t>
            </a:r>
            <a:r>
              <a:rPr lang="vi-VN" sz="2800" dirty="0"/>
              <a:t> </a:t>
            </a:r>
            <a:r>
              <a:rPr lang="vi-VN" sz="2800" dirty="0" err="1"/>
              <a:t>hải</a:t>
            </a:r>
            <a:r>
              <a:rPr lang="vi-VN" sz="2800" dirty="0"/>
              <a:t> quân</a:t>
            </a:r>
            <a:br>
              <a:rPr lang="vi-VN" sz="2800" dirty="0"/>
            </a:br>
            <a:r>
              <a:rPr lang="vi-VN" sz="2800" dirty="0" err="1"/>
              <a:t>Tuần</a:t>
            </a:r>
            <a:r>
              <a:rPr lang="vi-VN" sz="2800" dirty="0"/>
              <a:t> tra trên </a:t>
            </a:r>
            <a:r>
              <a:rPr lang="vi-VN" sz="2800" dirty="0" err="1"/>
              <a:t>biển</a:t>
            </a:r>
            <a:br>
              <a:rPr lang="vi-VN" sz="2800" dirty="0"/>
            </a:br>
            <a:r>
              <a:rPr lang="vi-VN" sz="2800" dirty="0" err="1"/>
              <a:t>Là</a:t>
            </a:r>
            <a:r>
              <a:rPr lang="vi-VN" sz="2800" dirty="0"/>
              <a:t> </a:t>
            </a:r>
            <a:r>
              <a:rPr lang="vi-VN" sz="2800" dirty="0" err="1"/>
              <a:t>cái</a:t>
            </a:r>
            <a:r>
              <a:rPr lang="vi-VN" sz="2800" dirty="0"/>
              <a:t> </a:t>
            </a:r>
            <a:r>
              <a:rPr lang="vi-VN" sz="2800" dirty="0" err="1"/>
              <a:t>gì</a:t>
            </a:r>
            <a:r>
              <a:rPr lang="vi-VN" sz="2800" dirty="0"/>
              <a:t> ?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4077043" y="5906685"/>
            <a:ext cx="2244219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B: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thủy</a:t>
            </a:r>
            <a:endParaRPr lang="vi-VN" sz="24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441930" y="5789434"/>
            <a:ext cx="2036836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A: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vi-VN" sz="2400" dirty="0"/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4491FFD-E192-55C5-F738-CA7085E7E0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65" b="95974" l="6047" r="95000">
                        <a14:foregroundMark x1="83256" y1="61514" x2="89651" y2="77134"/>
                        <a14:foregroundMark x1="89651" y1="77134" x2="89419" y2="71659"/>
                        <a14:foregroundMark x1="60930" y1="74718" x2="75465" y2="78261"/>
                        <a14:foregroundMark x1="75465" y1="78261" x2="79535" y2="75845"/>
                        <a14:foregroundMark x1="64535" y1="81320" x2="52442" y2="84219"/>
                        <a14:foregroundMark x1="52442" y1="84219" x2="41628" y2="93076"/>
                        <a14:foregroundMark x1="41628" y1="93076" x2="29419" y2="88889"/>
                        <a14:foregroundMark x1="29419" y1="88889" x2="43256" y2="89372"/>
                        <a14:foregroundMark x1="43256" y1="89372" x2="66395" y2="82126"/>
                        <a14:foregroundMark x1="66395" y1="82126" x2="47907" y2="92271"/>
                        <a14:foregroundMark x1="47907" y1="92271" x2="71512" y2="93559"/>
                        <a14:foregroundMark x1="71512" y1="93559" x2="58256" y2="93559"/>
                        <a14:foregroundMark x1="58256" y1="93559" x2="71512" y2="91948"/>
                        <a14:foregroundMark x1="62326" y1="90499" x2="64884" y2="89533"/>
                        <a14:foregroundMark x1="55116" y1="95008" x2="48140" y2="93559"/>
                        <a14:foregroundMark x1="52907" y1="97101" x2="32558" y2="93398"/>
                        <a14:foregroundMark x1="32558" y1="93398" x2="34535" y2="93076"/>
                        <a14:foregroundMark x1="36395" y1="94042" x2="23023" y2="93398"/>
                        <a14:foregroundMark x1="23023" y1="93398" x2="23256" y2="93076"/>
                        <a14:foregroundMark x1="29419" y1="94042" x2="21744" y2="90499"/>
                        <a14:foregroundMark x1="26860" y1="91948" x2="29070" y2="90982"/>
                        <a14:foregroundMark x1="18488" y1="93076" x2="16279" y2="90499"/>
                        <a14:foregroundMark x1="16279" y1="88889" x2="21395" y2="78261"/>
                        <a14:foregroundMark x1="16977" y1="86957" x2="16977" y2="91948"/>
                        <a14:foregroundMark x1="19535" y1="90982" x2="21047" y2="83414"/>
                        <a14:foregroundMark x1="15930" y1="83897" x2="17674" y2="77295"/>
                        <a14:foregroundMark x1="18488" y1="95974" x2="19535" y2="93076"/>
                        <a14:foregroundMark x1="19535" y1="91948" x2="19884" y2="92432"/>
                        <a14:foregroundMark x1="20233" y1="95008" x2="21744" y2="90499"/>
                        <a14:foregroundMark x1="23605" y1="84863" x2="45349" y2="88245"/>
                        <a14:foregroundMark x1="45349" y1="88245" x2="21395" y2="85990"/>
                        <a14:foregroundMark x1="22442" y1="84380" x2="42558" y2="85024"/>
                        <a14:foregroundMark x1="42558" y1="85024" x2="27791" y2="86473"/>
                        <a14:foregroundMark x1="27791" y1="86473" x2="26163" y2="85346"/>
                        <a14:foregroundMark x1="39651" y1="87923" x2="49535" y2="86473"/>
                        <a14:foregroundMark x1="70465" y1="80837" x2="86279" y2="72625"/>
                        <a14:foregroundMark x1="86279" y1="72625" x2="73837" y2="80515"/>
                        <a14:foregroundMark x1="73837" y1="80515" x2="80698" y2="74235"/>
                        <a14:foregroundMark x1="79186" y1="64090" x2="81047" y2="59581"/>
                        <a14:foregroundMark x1="82093" y1="59581" x2="93953" y2="61353"/>
                        <a14:foregroundMark x1="93953" y1="61353" x2="89302" y2="77134"/>
                        <a14:foregroundMark x1="89302" y1="77134" x2="89884" y2="79871"/>
                        <a14:foregroundMark x1="82558" y1="68760" x2="93488" y2="77778"/>
                        <a14:foregroundMark x1="93488" y1="77778" x2="94186" y2="63124"/>
                        <a14:foregroundMark x1="15930" y1="68760" x2="25581" y2="81481"/>
                        <a14:foregroundMark x1="25581" y1="81481" x2="18488" y2="77778"/>
                        <a14:foregroundMark x1="22442" y1="76812" x2="40000" y2="80837"/>
                        <a14:foregroundMark x1="43372" y1="77778" x2="31279" y2="78261"/>
                        <a14:foregroundMark x1="27558" y1="73269" x2="13023" y2="65539"/>
                        <a14:foregroundMark x1="13023" y1="65539" x2="27907" y2="70370"/>
                        <a14:foregroundMark x1="27907" y1="70370" x2="17674" y2="68760"/>
                        <a14:foregroundMark x1="60233" y1="73752" x2="72674" y2="69243"/>
                        <a14:foregroundMark x1="35349" y1="6924" x2="33488" y2="8857"/>
                        <a14:foregroundMark x1="85116" y1="59098" x2="91047" y2="74718"/>
                        <a14:foregroundMark x1="91047" y1="74718" x2="88372" y2="65700"/>
                        <a14:foregroundMark x1="84651" y1="65056" x2="84651" y2="65056"/>
                        <a14:foregroundMark x1="13023" y1="64090" x2="16977" y2="70209"/>
                        <a14:foregroundMark x1="15581" y1="70209" x2="16279" y2="73752"/>
                        <a14:foregroundMark x1="13023" y1="68116" x2="14070" y2="69726"/>
                        <a14:foregroundMark x1="14767" y1="75201" x2="18488" y2="75845"/>
                        <a14:foregroundMark x1="17674" y1="74718" x2="23256" y2="76812"/>
                        <a14:foregroundMark x1="27209" y1="77778" x2="25814" y2="77295"/>
                        <a14:foregroundMark x1="23256" y1="76329" x2="29419" y2="76812"/>
                        <a14:foregroundMark x1="27558" y1="74718" x2="28721" y2="73752"/>
                        <a14:foregroundMark x1="29419" y1="74235" x2="19884" y2="74718"/>
                        <a14:foregroundMark x1="11512" y1="65700" x2="13372" y2="67633"/>
                        <a14:foregroundMark x1="11512" y1="65056" x2="9302" y2="58615"/>
                        <a14:foregroundMark x1="6047" y1="24638" x2="6047" y2="22544"/>
                        <a14:foregroundMark x1="30930" y1="5314" x2="30116" y2="3865"/>
                        <a14:foregroundMark x1="81047" y1="64573" x2="81744" y2="57488"/>
                        <a14:foregroundMark x1="80698" y1="53462" x2="84302" y2="69887"/>
                        <a14:foregroundMark x1="84302" y1="69887" x2="86163" y2="70692"/>
                        <a14:foregroundMark x1="95000" y1="56039" x2="90233" y2="52979"/>
                        <a14:foregroundMark x1="85465" y1="61514" x2="83605" y2="59098"/>
                        <a14:foregroundMark x1="85814" y1="65056" x2="93837" y2="66667"/>
                        <a14:foregroundMark x1="63837" y1="76329" x2="70116" y2="74235"/>
                        <a14:foregroundMark x1="73721" y1="72303" x2="73372" y2="75845"/>
                        <a14:foregroundMark x1="59767" y1="78261" x2="59767" y2="78261"/>
                        <a14:foregroundMark x1="59070" y1="78261" x2="57674" y2="79388"/>
                        <a14:foregroundMark x1="61977" y1="76812" x2="59767" y2="75845"/>
                        <a14:foregroundMark x1="58372" y1="76329" x2="59419" y2="78261"/>
                        <a14:foregroundMark x1="71860" y1="75201" x2="71860" y2="75201"/>
                        <a14:foregroundMark x1="70814" y1="73269" x2="70814" y2="73269"/>
                        <a14:foregroundMark x1="72674" y1="71659" x2="72674" y2="71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" y="3371103"/>
            <a:ext cx="3221002" cy="2325863"/>
          </a:xfrm>
          <a:prstGeom prst="rect">
            <a:avLst/>
          </a:prstGeom>
        </p:spPr>
      </p:pic>
      <p:pic>
        <p:nvPicPr>
          <p:cNvPr id="4098" name="Picture 2" descr="Tàu thủy gặp tai nạn phải nộp phí mới được trình báo?">
            <a:extLst>
              <a:ext uri="{FF2B5EF4-FFF2-40B4-BE49-F238E27FC236}">
                <a16:creationId xmlns:a16="http://schemas.microsoft.com/office/drawing/2014/main" id="{5FD93E4F-C9EE-FA8D-F69B-4DAB12ED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20" y="3596634"/>
            <a:ext cx="3510543" cy="215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BC481CB8-199D-59EE-44FA-F4330C18E761}"/>
              </a:ext>
            </a:extLst>
          </p:cNvPr>
          <p:cNvSpPr/>
          <p:nvPr/>
        </p:nvSpPr>
        <p:spPr>
          <a:xfrm>
            <a:off x="10518279" y="-11480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3" name="Hình Bầu dục 42">
            <a:extLst>
              <a:ext uri="{FF2B5EF4-FFF2-40B4-BE49-F238E27FC236}">
                <a16:creationId xmlns:a16="http://schemas.microsoft.com/office/drawing/2014/main" id="{DC8BFF06-C548-23D5-A48A-EA58684BEBCE}"/>
              </a:ext>
            </a:extLst>
          </p:cNvPr>
          <p:cNvSpPr/>
          <p:nvPr/>
        </p:nvSpPr>
        <p:spPr>
          <a:xfrm>
            <a:off x="10518278" y="-11481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4" name="Hình Bầu dục 43">
            <a:extLst>
              <a:ext uri="{FF2B5EF4-FFF2-40B4-BE49-F238E27FC236}">
                <a16:creationId xmlns:a16="http://schemas.microsoft.com/office/drawing/2014/main" id="{46881C90-D18C-182D-32DC-919563AFA882}"/>
              </a:ext>
            </a:extLst>
          </p:cNvPr>
          <p:cNvSpPr/>
          <p:nvPr/>
        </p:nvSpPr>
        <p:spPr>
          <a:xfrm>
            <a:off x="10518277" y="-11481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id="{5FAEA063-8E5F-FD7E-2DFF-80EFE624053F}"/>
              </a:ext>
            </a:extLst>
          </p:cNvPr>
          <p:cNvSpPr/>
          <p:nvPr/>
        </p:nvSpPr>
        <p:spPr>
          <a:xfrm>
            <a:off x="10518277" y="-11482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6" name="Hình Bầu dục 45">
            <a:extLst>
              <a:ext uri="{FF2B5EF4-FFF2-40B4-BE49-F238E27FC236}">
                <a16:creationId xmlns:a16="http://schemas.microsoft.com/office/drawing/2014/main" id="{8B4068B2-FAFB-73BA-5FE6-8912FED210B3}"/>
              </a:ext>
            </a:extLst>
          </p:cNvPr>
          <p:cNvSpPr/>
          <p:nvPr/>
        </p:nvSpPr>
        <p:spPr>
          <a:xfrm>
            <a:off x="10518275" y="-11483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DCA9F5B3-003B-1D60-A219-7582D8F03F11}"/>
              </a:ext>
            </a:extLst>
          </p:cNvPr>
          <p:cNvSpPr/>
          <p:nvPr/>
        </p:nvSpPr>
        <p:spPr>
          <a:xfrm>
            <a:off x="10518271" y="-11483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D9BB957C-3A81-3E08-FFB6-604B18CE6267}"/>
              </a:ext>
            </a:extLst>
          </p:cNvPr>
          <p:cNvSpPr/>
          <p:nvPr/>
        </p:nvSpPr>
        <p:spPr>
          <a:xfrm>
            <a:off x="10518271" y="-11483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9" name="Hình Bầu dục 48">
            <a:extLst>
              <a:ext uri="{FF2B5EF4-FFF2-40B4-BE49-F238E27FC236}">
                <a16:creationId xmlns:a16="http://schemas.microsoft.com/office/drawing/2014/main" id="{DF7FB1FC-2505-5014-11D7-C6F6F8ABDA36}"/>
              </a:ext>
            </a:extLst>
          </p:cNvPr>
          <p:cNvSpPr/>
          <p:nvPr/>
        </p:nvSpPr>
        <p:spPr>
          <a:xfrm>
            <a:off x="10518271" y="-11483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9330D9E7-6AFD-4C1B-DA39-357AB1414EE3}"/>
              </a:ext>
            </a:extLst>
          </p:cNvPr>
          <p:cNvSpPr/>
          <p:nvPr/>
        </p:nvSpPr>
        <p:spPr>
          <a:xfrm>
            <a:off x="10518271" y="-1148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1" name="Hình Bầu dục 50">
            <a:extLst>
              <a:ext uri="{FF2B5EF4-FFF2-40B4-BE49-F238E27FC236}">
                <a16:creationId xmlns:a16="http://schemas.microsoft.com/office/drawing/2014/main" id="{CB71F2FB-1858-1202-FAFC-A9BB813BB2BD}"/>
              </a:ext>
            </a:extLst>
          </p:cNvPr>
          <p:cNvSpPr/>
          <p:nvPr/>
        </p:nvSpPr>
        <p:spPr>
          <a:xfrm>
            <a:off x="10518263" y="-11489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2" name="Hình Bầu dục 51">
            <a:extLst>
              <a:ext uri="{FF2B5EF4-FFF2-40B4-BE49-F238E27FC236}">
                <a16:creationId xmlns:a16="http://schemas.microsoft.com/office/drawing/2014/main" id="{F1CC5CE8-FD48-475E-942F-67827D01951F}"/>
              </a:ext>
            </a:extLst>
          </p:cNvPr>
          <p:cNvSpPr/>
          <p:nvPr/>
        </p:nvSpPr>
        <p:spPr>
          <a:xfrm>
            <a:off x="10518247" y="-1149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3" name="Hình Bầu dục 52">
            <a:extLst>
              <a:ext uri="{FF2B5EF4-FFF2-40B4-BE49-F238E27FC236}">
                <a16:creationId xmlns:a16="http://schemas.microsoft.com/office/drawing/2014/main" id="{F5F4AADB-3F1D-78D4-B8E9-4DAC62CD27EA}"/>
              </a:ext>
            </a:extLst>
          </p:cNvPr>
          <p:cNvSpPr/>
          <p:nvPr/>
        </p:nvSpPr>
        <p:spPr>
          <a:xfrm>
            <a:off x="10518215" y="-1151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id="{829606F1-EC07-BB27-AE7F-ABE8D6ED575D}"/>
              </a:ext>
            </a:extLst>
          </p:cNvPr>
          <p:cNvSpPr/>
          <p:nvPr/>
        </p:nvSpPr>
        <p:spPr>
          <a:xfrm>
            <a:off x="10518151" y="-11552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5" name="Hình Bầu dục 54">
            <a:extLst>
              <a:ext uri="{FF2B5EF4-FFF2-40B4-BE49-F238E27FC236}">
                <a16:creationId xmlns:a16="http://schemas.microsoft.com/office/drawing/2014/main" id="{51848F9B-F941-AFEC-9D13-3C3E3A012AF8}"/>
              </a:ext>
            </a:extLst>
          </p:cNvPr>
          <p:cNvSpPr/>
          <p:nvPr/>
        </p:nvSpPr>
        <p:spPr>
          <a:xfrm>
            <a:off x="10518151" y="-1162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6" name="Hình Bầu dục 55">
            <a:extLst>
              <a:ext uri="{FF2B5EF4-FFF2-40B4-BE49-F238E27FC236}">
                <a16:creationId xmlns:a16="http://schemas.microsoft.com/office/drawing/2014/main" id="{1D3F8E6C-0A84-F752-871C-693876E02C90}"/>
              </a:ext>
            </a:extLst>
          </p:cNvPr>
          <p:cNvSpPr/>
          <p:nvPr/>
        </p:nvSpPr>
        <p:spPr>
          <a:xfrm>
            <a:off x="10518150" y="-1169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7" name="Hình Bầu dục 56">
            <a:extLst>
              <a:ext uri="{FF2B5EF4-FFF2-40B4-BE49-F238E27FC236}">
                <a16:creationId xmlns:a16="http://schemas.microsoft.com/office/drawing/2014/main" id="{35E73060-B11D-FC4B-B170-09739E893B89}"/>
              </a:ext>
            </a:extLst>
          </p:cNvPr>
          <p:cNvSpPr/>
          <p:nvPr/>
        </p:nvSpPr>
        <p:spPr>
          <a:xfrm>
            <a:off x="10518021" y="-11912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8" name="Hình Bầu dục 57">
            <a:extLst>
              <a:ext uri="{FF2B5EF4-FFF2-40B4-BE49-F238E27FC236}">
                <a16:creationId xmlns:a16="http://schemas.microsoft.com/office/drawing/2014/main" id="{7A9778CB-3864-DC7D-A509-9A1DCEC1F6BD}"/>
              </a:ext>
            </a:extLst>
          </p:cNvPr>
          <p:cNvSpPr/>
          <p:nvPr/>
        </p:nvSpPr>
        <p:spPr>
          <a:xfrm>
            <a:off x="10517763" y="-11912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9" name="Hình Bầu dục 58">
            <a:extLst>
              <a:ext uri="{FF2B5EF4-FFF2-40B4-BE49-F238E27FC236}">
                <a16:creationId xmlns:a16="http://schemas.microsoft.com/office/drawing/2014/main" id="{30C194B1-7BBB-8C78-9718-A5CF2FABC71F}"/>
              </a:ext>
            </a:extLst>
          </p:cNvPr>
          <p:cNvSpPr/>
          <p:nvPr/>
        </p:nvSpPr>
        <p:spPr>
          <a:xfrm>
            <a:off x="10517505" y="-1234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0" name="Hình Bầu dục 59">
            <a:extLst>
              <a:ext uri="{FF2B5EF4-FFF2-40B4-BE49-F238E27FC236}">
                <a16:creationId xmlns:a16="http://schemas.microsoft.com/office/drawing/2014/main" id="{98A35F54-9BC8-B076-F4C8-01C7768B7FDC}"/>
              </a:ext>
            </a:extLst>
          </p:cNvPr>
          <p:cNvSpPr/>
          <p:nvPr/>
        </p:nvSpPr>
        <p:spPr>
          <a:xfrm>
            <a:off x="10516731" y="-1234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id="{A13F17C7-EE09-9E5A-DAC9-B6144EF90B43}"/>
              </a:ext>
            </a:extLst>
          </p:cNvPr>
          <p:cNvSpPr/>
          <p:nvPr/>
        </p:nvSpPr>
        <p:spPr>
          <a:xfrm>
            <a:off x="10516731" y="-1234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2" name="Hình Bầu dục 61">
            <a:extLst>
              <a:ext uri="{FF2B5EF4-FFF2-40B4-BE49-F238E27FC236}">
                <a16:creationId xmlns:a16="http://schemas.microsoft.com/office/drawing/2014/main" id="{85687EA3-8387-8A5D-82B8-A979AF64E8B8}"/>
              </a:ext>
            </a:extLst>
          </p:cNvPr>
          <p:cNvSpPr/>
          <p:nvPr/>
        </p:nvSpPr>
        <p:spPr>
          <a:xfrm>
            <a:off x="10515957" y="-1234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3" name="Hình Bầu dục 62">
            <a:extLst>
              <a:ext uri="{FF2B5EF4-FFF2-40B4-BE49-F238E27FC236}">
                <a16:creationId xmlns:a16="http://schemas.microsoft.com/office/drawing/2014/main" id="{0F290DD5-BA55-273C-30DE-8FC0A347360F}"/>
              </a:ext>
            </a:extLst>
          </p:cNvPr>
          <p:cNvSpPr/>
          <p:nvPr/>
        </p:nvSpPr>
        <p:spPr>
          <a:xfrm>
            <a:off x="10515183" y="-1320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96" name="Hình Bầu dục 4095">
            <a:extLst>
              <a:ext uri="{FF2B5EF4-FFF2-40B4-BE49-F238E27FC236}">
                <a16:creationId xmlns:a16="http://schemas.microsoft.com/office/drawing/2014/main" id="{815318E7-1AE1-03FF-1CB1-38F6A7935B1E}"/>
              </a:ext>
            </a:extLst>
          </p:cNvPr>
          <p:cNvSpPr/>
          <p:nvPr/>
        </p:nvSpPr>
        <p:spPr>
          <a:xfrm>
            <a:off x="10512087" y="-1493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97" name="Hình Bầu dục 4096">
            <a:extLst>
              <a:ext uri="{FF2B5EF4-FFF2-40B4-BE49-F238E27FC236}">
                <a16:creationId xmlns:a16="http://schemas.microsoft.com/office/drawing/2014/main" id="{EF85972D-9C22-FE1C-3ACD-CA778A7465CC}"/>
              </a:ext>
            </a:extLst>
          </p:cNvPr>
          <p:cNvSpPr/>
          <p:nvPr/>
        </p:nvSpPr>
        <p:spPr>
          <a:xfrm>
            <a:off x="10518441" y="-18392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99" name="Hình Bầu dục 4098">
            <a:extLst>
              <a:ext uri="{FF2B5EF4-FFF2-40B4-BE49-F238E27FC236}">
                <a16:creationId xmlns:a16="http://schemas.microsoft.com/office/drawing/2014/main" id="{D34120FB-2F80-0C55-3318-BE3E7FD6B41F}"/>
              </a:ext>
            </a:extLst>
          </p:cNvPr>
          <p:cNvSpPr/>
          <p:nvPr/>
        </p:nvSpPr>
        <p:spPr>
          <a:xfrm>
            <a:off x="10524795" y="-18393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0" name="Hình Bầu dục 4099">
            <a:extLst>
              <a:ext uri="{FF2B5EF4-FFF2-40B4-BE49-F238E27FC236}">
                <a16:creationId xmlns:a16="http://schemas.microsoft.com/office/drawing/2014/main" id="{B586D62F-AD8A-FBDB-2427-C3E08F47D775}"/>
              </a:ext>
            </a:extLst>
          </p:cNvPr>
          <p:cNvSpPr/>
          <p:nvPr/>
        </p:nvSpPr>
        <p:spPr>
          <a:xfrm>
            <a:off x="10505571" y="-2530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1" name="Hình Bầu dục 4100">
            <a:extLst>
              <a:ext uri="{FF2B5EF4-FFF2-40B4-BE49-F238E27FC236}">
                <a16:creationId xmlns:a16="http://schemas.microsoft.com/office/drawing/2014/main" id="{2110F0C4-7FCA-32B0-AC5F-0F1E0A18E530}"/>
              </a:ext>
            </a:extLst>
          </p:cNvPr>
          <p:cNvSpPr/>
          <p:nvPr/>
        </p:nvSpPr>
        <p:spPr>
          <a:xfrm>
            <a:off x="10505571" y="-39132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2" name="Hình Bầu dục 4101">
            <a:extLst>
              <a:ext uri="{FF2B5EF4-FFF2-40B4-BE49-F238E27FC236}">
                <a16:creationId xmlns:a16="http://schemas.microsoft.com/office/drawing/2014/main" id="{B55DF1C6-E180-1EB7-CE0F-F645B6366335}"/>
              </a:ext>
            </a:extLst>
          </p:cNvPr>
          <p:cNvSpPr/>
          <p:nvPr/>
        </p:nvSpPr>
        <p:spPr>
          <a:xfrm>
            <a:off x="10544019" y="-586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3" name="Hình Bầu dục 4102">
            <a:extLst>
              <a:ext uri="{FF2B5EF4-FFF2-40B4-BE49-F238E27FC236}">
                <a16:creationId xmlns:a16="http://schemas.microsoft.com/office/drawing/2014/main" id="{3056573E-C104-A873-2116-420CCE756ADC}"/>
              </a:ext>
            </a:extLst>
          </p:cNvPr>
          <p:cNvSpPr/>
          <p:nvPr/>
        </p:nvSpPr>
        <p:spPr>
          <a:xfrm>
            <a:off x="10531145" y="-5295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4" name="Hình Bầu dục 4103">
            <a:extLst>
              <a:ext uri="{FF2B5EF4-FFF2-40B4-BE49-F238E27FC236}">
                <a16:creationId xmlns:a16="http://schemas.microsoft.com/office/drawing/2014/main" id="{CDA03801-CB01-3698-31C6-9254CA05625B}"/>
              </a:ext>
            </a:extLst>
          </p:cNvPr>
          <p:cNvSpPr/>
          <p:nvPr/>
        </p:nvSpPr>
        <p:spPr>
          <a:xfrm>
            <a:off x="10531145" y="-19257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5" name="Hình Bầu dục 4104">
            <a:extLst>
              <a:ext uri="{FF2B5EF4-FFF2-40B4-BE49-F238E27FC236}">
                <a16:creationId xmlns:a16="http://schemas.microsoft.com/office/drawing/2014/main" id="{DC12E3BA-68DA-6127-3AC4-FE0BA02AAB12}"/>
              </a:ext>
            </a:extLst>
          </p:cNvPr>
          <p:cNvSpPr/>
          <p:nvPr/>
        </p:nvSpPr>
        <p:spPr>
          <a:xfrm>
            <a:off x="10544019" y="-5295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Start</a:t>
            </a:r>
            <a:endParaRPr lang="vi-VN" sz="2800" dirty="0">
              <a:solidFill>
                <a:srgbClr val="FFC000"/>
              </a:solidFill>
            </a:endParaRPr>
          </a:p>
        </p:txBody>
      </p:sp>
      <p:sp>
        <p:nvSpPr>
          <p:cNvPr id="4106" name="Hình Bầu dục 4105">
            <a:extLst>
              <a:ext uri="{FF2B5EF4-FFF2-40B4-BE49-F238E27FC236}">
                <a16:creationId xmlns:a16="http://schemas.microsoft.com/office/drawing/2014/main" id="{B6FD85CE-2E7D-1592-0FD1-62D1DE28C95A}"/>
              </a:ext>
            </a:extLst>
          </p:cNvPr>
          <p:cNvSpPr/>
          <p:nvPr/>
        </p:nvSpPr>
        <p:spPr>
          <a:xfrm>
            <a:off x="10514537" y="-64030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4107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AA1BEC-54C3-B28F-51D5-F196D7DC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31363" y="406825"/>
            <a:ext cx="609600" cy="609600"/>
          </a:xfrm>
          <a:prstGeom prst="rect">
            <a:avLst/>
          </a:prstGeom>
        </p:spPr>
      </p:pic>
      <p:sp>
        <p:nvSpPr>
          <p:cNvPr id="5" name="Nút Hành động: Đến Trang chủ 4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9E7285CC-3530-16A6-A3DA-B12384686F38}"/>
              </a:ext>
            </a:extLst>
          </p:cNvPr>
          <p:cNvSpPr/>
          <p:nvPr/>
        </p:nvSpPr>
        <p:spPr>
          <a:xfrm>
            <a:off x="10927820" y="5778708"/>
            <a:ext cx="1249180" cy="107929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8FAEDC3-41B2-65FC-205D-65FBF0D286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22" y="5664566"/>
            <a:ext cx="2401491" cy="1520944"/>
          </a:xfrm>
          <a:prstGeom prst="rect">
            <a:avLst/>
          </a:prstGeom>
        </p:spPr>
      </p:pic>
      <p:pic>
        <p:nvPicPr>
          <p:cNvPr id="7" name="Hình ảnh 6">
            <a:hlinkClick r:id="rId17" action="ppaction://hlinksldjump"/>
            <a:extLst>
              <a:ext uri="{FF2B5EF4-FFF2-40B4-BE49-F238E27FC236}">
                <a16:creationId xmlns:a16="http://schemas.microsoft.com/office/drawing/2014/main" id="{4305D7F2-1FB0-3A2D-358C-9C325248B3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5639068"/>
            <a:ext cx="1524000" cy="1524000"/>
          </a:xfrm>
          <a:prstGeom prst="rect">
            <a:avLst/>
          </a:prstGeom>
        </p:spPr>
      </p:pic>
      <p:pic>
        <p:nvPicPr>
          <p:cNvPr id="9" name="Picture 2" descr="Hai vợ chồng 60 tuổi bị lật mủng trên biển - Đời sống - Việt Giải Trí">
            <a:extLst>
              <a:ext uri="{FF2B5EF4-FFF2-40B4-BE49-F238E27FC236}">
                <a16:creationId xmlns:a16="http://schemas.microsoft.com/office/drawing/2014/main" id="{2F70685F-38A2-C953-993E-ABC2E9DE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090" y="3589355"/>
            <a:ext cx="3138180" cy="22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A0E3A07-075D-C284-FDF7-954AE9BE3255}"/>
              </a:ext>
            </a:extLst>
          </p:cNvPr>
          <p:cNvSpPr txBox="1"/>
          <p:nvPr/>
        </p:nvSpPr>
        <p:spPr>
          <a:xfrm>
            <a:off x="7499090" y="5820430"/>
            <a:ext cx="240149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mủng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hlinkClick r:id="rId17" action="ppaction://hlinksldjump"/>
            <a:extLst>
              <a:ext uri="{FF2B5EF4-FFF2-40B4-BE49-F238E27FC236}">
                <a16:creationId xmlns:a16="http://schemas.microsoft.com/office/drawing/2014/main" id="{E02A9C9A-5B40-D7A5-62E1-FD824299BE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89" y="5745440"/>
            <a:ext cx="1524000" cy="1524000"/>
          </a:xfrm>
          <a:prstGeom prst="rect">
            <a:avLst/>
          </a:prstGeom>
        </p:spPr>
      </p:pic>
      <p:pic>
        <p:nvPicPr>
          <p:cNvPr id="14" name="Số 4">
            <a:hlinkClick r:id="" action="ppaction://media"/>
            <a:extLst>
              <a:ext uri="{FF2B5EF4-FFF2-40B4-BE49-F238E27FC236}">
                <a16:creationId xmlns:a16="http://schemas.microsoft.com/office/drawing/2014/main" id="{B6384A39-DBFF-2442-65F4-441E3DF906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6521" y="-19759"/>
            <a:ext cx="609600" cy="609600"/>
          </a:xfrm>
          <a:prstGeom prst="rect">
            <a:avLst/>
          </a:prstGeom>
        </p:spPr>
      </p:pic>
      <p:pic>
        <p:nvPicPr>
          <p:cNvPr id="16" name="Tàu thuỷ">
            <a:hlinkClick r:id="" action="ppaction://media"/>
            <a:extLst>
              <a:ext uri="{FF2B5EF4-FFF2-40B4-BE49-F238E27FC236}">
                <a16:creationId xmlns:a16="http://schemas.microsoft.com/office/drawing/2014/main" id="{C2F83F6C-98A4-9202-0422-F9A63BF064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998" end="38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00049" y="3591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"/>
    </mc:Choice>
    <mc:Fallback xmlns="">
      <p:transition spd="slow" advTm="2065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14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11111E-6 L 0.00352 -0.16967 " pathEditMode="relative" rAng="0" ptsTypes="AA" p14:bounceEnd="44000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40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autoRev="1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1.48148E-6 L -0.00052 -0.21204 " pathEditMode="relative" rAng="0" ptsTypes="AA" p14:bounceEnd="47000">
                                          <p:cBhvr>
                                            <p:cTn id="26" dur="2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06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350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9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3 -0.03449 L -0.00208 -0.23981 " pathEditMode="relative" rAng="0" ptsTypes="AA" p14:bounceEnd="46000">
                                          <p:cBhvr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10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14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11111E-6 L 0.00352 -0.16967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40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1.48148E-6 L -0.00052 -0.21204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06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350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9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3 -0.03449 L -0.00208 -0.23981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10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190107" y="359764"/>
            <a:ext cx="6131120" cy="321249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đố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5:</a:t>
            </a:r>
          </a:p>
          <a:p>
            <a:pPr algn="l"/>
            <a:r>
              <a:rPr lang="vi-VN" sz="2200" b="0" i="0" dirty="0" err="1">
                <a:effectLst/>
                <a:latin typeface="Arial" panose="020B0604020202020204" pitchFamily="34" charset="0"/>
              </a:rPr>
              <a:t>Mắt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effectLst/>
                <a:latin typeface="Arial" panose="020B0604020202020204" pitchFamily="34" charset="0"/>
              </a:rPr>
              <a:t>đỏ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, </a:t>
            </a:r>
            <a:r>
              <a:rPr lang="vi-VN" sz="2200" b="0" i="0" dirty="0" err="1">
                <a:effectLst/>
                <a:latin typeface="Arial" panose="020B0604020202020204" pitchFamily="34" charset="0"/>
              </a:rPr>
              <a:t>vàng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, xanh</a:t>
            </a:r>
          </a:p>
          <a:p>
            <a:pPr algn="l"/>
            <a:r>
              <a:rPr lang="vi-VN" sz="2200" dirty="0">
                <a:latin typeface="Arial" panose="020B0604020202020204" pitchFamily="34" charset="0"/>
              </a:rPr>
              <a:t>Đêm </a:t>
            </a:r>
            <a:r>
              <a:rPr lang="vi-VN" sz="2200" dirty="0" err="1">
                <a:latin typeface="Arial" panose="020B0604020202020204" pitchFamily="34" charset="0"/>
              </a:rPr>
              <a:t>ngày</a:t>
            </a:r>
            <a:r>
              <a:rPr lang="vi-VN" sz="2200" dirty="0">
                <a:latin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</a:rPr>
              <a:t>đứng</a:t>
            </a:r>
            <a:r>
              <a:rPr lang="vi-VN" sz="2200" dirty="0">
                <a:latin typeface="Arial" panose="020B0604020202020204" pitchFamily="34" charset="0"/>
              </a:rPr>
              <a:t> canh</a:t>
            </a:r>
          </a:p>
          <a:p>
            <a:pPr algn="l"/>
            <a:r>
              <a:rPr lang="vi-VN" sz="2200" b="0" i="0" dirty="0" err="1">
                <a:effectLst/>
                <a:latin typeface="Arial" panose="020B0604020202020204" pitchFamily="34" charset="0"/>
              </a:rPr>
              <a:t>Ngã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 tư </a:t>
            </a:r>
            <a:r>
              <a:rPr lang="vi-VN" sz="2200" b="0" i="0" dirty="0" err="1">
                <a:effectLst/>
                <a:latin typeface="Arial" panose="020B0604020202020204" pitchFamily="34" charset="0"/>
              </a:rPr>
              <a:t>đường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effectLst/>
                <a:latin typeface="Arial" panose="020B0604020202020204" pitchFamily="34" charset="0"/>
              </a:rPr>
              <a:t>phố</a:t>
            </a:r>
            <a:endParaRPr lang="vi-VN" sz="2200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sz="2200" dirty="0" err="1">
                <a:latin typeface="Arial" panose="020B0604020202020204" pitchFamily="34" charset="0"/>
              </a:rPr>
              <a:t>Mắt</a:t>
            </a:r>
            <a:r>
              <a:rPr lang="vi-VN" sz="2200" dirty="0">
                <a:latin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</a:rPr>
              <a:t>đỏ</a:t>
            </a:r>
            <a:r>
              <a:rPr lang="vi-VN" sz="2200" dirty="0">
                <a:latin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</a:rPr>
              <a:t>báo</a:t>
            </a:r>
            <a:r>
              <a:rPr lang="vi-VN" sz="2200" dirty="0">
                <a:latin typeface="Arial" panose="020B0604020202020204" pitchFamily="34" charset="0"/>
              </a:rPr>
              <a:t> “</a:t>
            </a:r>
            <a:r>
              <a:rPr lang="vi-VN" sz="2200" dirty="0" err="1">
                <a:latin typeface="Arial" panose="020B0604020202020204" pitchFamily="34" charset="0"/>
              </a:rPr>
              <a:t>dừng</a:t>
            </a:r>
            <a:r>
              <a:rPr lang="vi-VN" sz="2200" dirty="0">
                <a:latin typeface="Arial" panose="020B0604020202020204" pitchFamily="34" charset="0"/>
              </a:rPr>
              <a:t>”</a:t>
            </a:r>
          </a:p>
          <a:p>
            <a:pPr algn="l"/>
            <a:r>
              <a:rPr lang="vi-VN" sz="2200" b="0" i="0" dirty="0" err="1">
                <a:effectLst/>
                <a:latin typeface="Arial" panose="020B0604020202020204" pitchFamily="34" charset="0"/>
              </a:rPr>
              <a:t>Mắt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 xanh </a:t>
            </a:r>
            <a:r>
              <a:rPr lang="vi-VN" sz="2200" b="0" i="0" dirty="0" err="1">
                <a:effectLst/>
                <a:latin typeface="Arial" panose="020B0604020202020204" pitchFamily="34" charset="0"/>
              </a:rPr>
              <a:t>báo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 “ đi”</a:t>
            </a:r>
          </a:p>
          <a:p>
            <a:pPr algn="l"/>
            <a:r>
              <a:rPr lang="vi-VN" sz="2200" dirty="0" err="1">
                <a:latin typeface="Arial" panose="020B0604020202020204" pitchFamily="34" charset="0"/>
              </a:rPr>
              <a:t>Mắt</a:t>
            </a:r>
            <a:r>
              <a:rPr lang="vi-VN" sz="2200" dirty="0">
                <a:latin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</a:rPr>
              <a:t>vàng</a:t>
            </a:r>
            <a:r>
              <a:rPr lang="vi-VN" sz="2200" dirty="0">
                <a:latin typeface="Arial" panose="020B0604020202020204" pitchFamily="34" charset="0"/>
              </a:rPr>
              <a:t> “</a:t>
            </a:r>
            <a:r>
              <a:rPr lang="vi-VN" sz="2200" dirty="0" err="1">
                <a:latin typeface="Arial" panose="020B0604020202020204" pitchFamily="34" charset="0"/>
              </a:rPr>
              <a:t>chờ</a:t>
            </a:r>
            <a:r>
              <a:rPr lang="vi-VN" sz="2200" dirty="0">
                <a:latin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</a:rPr>
              <a:t>nhé</a:t>
            </a:r>
            <a:r>
              <a:rPr lang="vi-VN" sz="2200" dirty="0">
                <a:latin typeface="Arial" panose="020B0604020202020204" pitchFamily="34" charset="0"/>
              </a:rPr>
              <a:t>”</a:t>
            </a:r>
            <a:endParaRPr lang="vi-VN" sz="2200" b="0" i="0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2200" b="0" i="0" dirty="0">
                <a:effectLst/>
                <a:latin typeface="Arial" panose="020B0604020202020204" pitchFamily="34" charset="0"/>
              </a:rPr>
              <a:t>(</a:t>
            </a:r>
            <a:r>
              <a:rPr lang="vi-VN" sz="2200" b="0" i="0" dirty="0" err="1">
                <a:effectLst/>
                <a:latin typeface="Arial" panose="020B0604020202020204" pitchFamily="34" charset="0"/>
              </a:rPr>
              <a:t>Đố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effectLst/>
                <a:latin typeface="Arial" panose="020B0604020202020204" pitchFamily="34" charset="0"/>
              </a:rPr>
              <a:t>là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effectLst/>
                <a:latin typeface="Arial" panose="020B0604020202020204" pitchFamily="34" charset="0"/>
              </a:rPr>
              <a:t>cái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effectLst/>
                <a:latin typeface="Arial" panose="020B0604020202020204" pitchFamily="34" charset="0"/>
              </a:rPr>
              <a:t>gì</a:t>
            </a:r>
            <a:r>
              <a:rPr lang="vi-VN" sz="2200" b="0" i="0" dirty="0">
                <a:effectLst/>
                <a:latin typeface="Arial" panose="020B0604020202020204" pitchFamily="34" charset="0"/>
              </a:rPr>
              <a:t>?)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3765315" y="6152492"/>
            <a:ext cx="1911403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-71415" y="5921192"/>
            <a:ext cx="2324111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BC481CB8-199D-59EE-44FA-F4330C18E761}"/>
              </a:ext>
            </a:extLst>
          </p:cNvPr>
          <p:cNvSpPr/>
          <p:nvPr/>
        </p:nvSpPr>
        <p:spPr>
          <a:xfrm>
            <a:off x="10517323" y="21170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3" name="Hình Bầu dục 42">
            <a:extLst>
              <a:ext uri="{FF2B5EF4-FFF2-40B4-BE49-F238E27FC236}">
                <a16:creationId xmlns:a16="http://schemas.microsoft.com/office/drawing/2014/main" id="{DC8BFF06-C548-23D5-A48A-EA58684BEBCE}"/>
              </a:ext>
            </a:extLst>
          </p:cNvPr>
          <p:cNvSpPr/>
          <p:nvPr/>
        </p:nvSpPr>
        <p:spPr>
          <a:xfrm>
            <a:off x="10517322" y="21169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4" name="Hình Bầu dục 43">
            <a:extLst>
              <a:ext uri="{FF2B5EF4-FFF2-40B4-BE49-F238E27FC236}">
                <a16:creationId xmlns:a16="http://schemas.microsoft.com/office/drawing/2014/main" id="{46881C90-D18C-182D-32DC-919563AFA882}"/>
              </a:ext>
            </a:extLst>
          </p:cNvPr>
          <p:cNvSpPr/>
          <p:nvPr/>
        </p:nvSpPr>
        <p:spPr>
          <a:xfrm>
            <a:off x="10517321" y="21169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id="{5FAEA063-8E5F-FD7E-2DFF-80EFE624053F}"/>
              </a:ext>
            </a:extLst>
          </p:cNvPr>
          <p:cNvSpPr/>
          <p:nvPr/>
        </p:nvSpPr>
        <p:spPr>
          <a:xfrm>
            <a:off x="10517321" y="2116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6" name="Hình Bầu dục 45">
            <a:extLst>
              <a:ext uri="{FF2B5EF4-FFF2-40B4-BE49-F238E27FC236}">
                <a16:creationId xmlns:a16="http://schemas.microsoft.com/office/drawing/2014/main" id="{8B4068B2-FAFB-73BA-5FE6-8912FED210B3}"/>
              </a:ext>
            </a:extLst>
          </p:cNvPr>
          <p:cNvSpPr/>
          <p:nvPr/>
        </p:nvSpPr>
        <p:spPr>
          <a:xfrm>
            <a:off x="10517319" y="21167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DCA9F5B3-003B-1D60-A219-7582D8F03F11}"/>
              </a:ext>
            </a:extLst>
          </p:cNvPr>
          <p:cNvSpPr/>
          <p:nvPr/>
        </p:nvSpPr>
        <p:spPr>
          <a:xfrm>
            <a:off x="10517315" y="21167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D9BB957C-3A81-3E08-FFB6-604B18CE6267}"/>
              </a:ext>
            </a:extLst>
          </p:cNvPr>
          <p:cNvSpPr/>
          <p:nvPr/>
        </p:nvSpPr>
        <p:spPr>
          <a:xfrm>
            <a:off x="10517315" y="21167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9" name="Hình Bầu dục 48">
            <a:extLst>
              <a:ext uri="{FF2B5EF4-FFF2-40B4-BE49-F238E27FC236}">
                <a16:creationId xmlns:a16="http://schemas.microsoft.com/office/drawing/2014/main" id="{DF7FB1FC-2505-5014-11D7-C6F6F8ABDA36}"/>
              </a:ext>
            </a:extLst>
          </p:cNvPr>
          <p:cNvSpPr/>
          <p:nvPr/>
        </p:nvSpPr>
        <p:spPr>
          <a:xfrm>
            <a:off x="10517315" y="21167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9330D9E7-6AFD-4C1B-DA39-357AB1414EE3}"/>
              </a:ext>
            </a:extLst>
          </p:cNvPr>
          <p:cNvSpPr/>
          <p:nvPr/>
        </p:nvSpPr>
        <p:spPr>
          <a:xfrm>
            <a:off x="10517315" y="2116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1" name="Hình Bầu dục 50">
            <a:extLst>
              <a:ext uri="{FF2B5EF4-FFF2-40B4-BE49-F238E27FC236}">
                <a16:creationId xmlns:a16="http://schemas.microsoft.com/office/drawing/2014/main" id="{CB71F2FB-1858-1202-FAFC-A9BB813BB2BD}"/>
              </a:ext>
            </a:extLst>
          </p:cNvPr>
          <p:cNvSpPr/>
          <p:nvPr/>
        </p:nvSpPr>
        <p:spPr>
          <a:xfrm>
            <a:off x="10517307" y="21161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2" name="Hình Bầu dục 51">
            <a:extLst>
              <a:ext uri="{FF2B5EF4-FFF2-40B4-BE49-F238E27FC236}">
                <a16:creationId xmlns:a16="http://schemas.microsoft.com/office/drawing/2014/main" id="{F1CC5CE8-FD48-475E-942F-67827D01951F}"/>
              </a:ext>
            </a:extLst>
          </p:cNvPr>
          <p:cNvSpPr/>
          <p:nvPr/>
        </p:nvSpPr>
        <p:spPr>
          <a:xfrm>
            <a:off x="10517291" y="21152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3" name="Hình Bầu dục 52">
            <a:extLst>
              <a:ext uri="{FF2B5EF4-FFF2-40B4-BE49-F238E27FC236}">
                <a16:creationId xmlns:a16="http://schemas.microsoft.com/office/drawing/2014/main" id="{F5F4AADB-3F1D-78D4-B8E9-4DAC62CD27EA}"/>
              </a:ext>
            </a:extLst>
          </p:cNvPr>
          <p:cNvSpPr/>
          <p:nvPr/>
        </p:nvSpPr>
        <p:spPr>
          <a:xfrm>
            <a:off x="10517259" y="2113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id="{829606F1-EC07-BB27-AE7F-ABE8D6ED575D}"/>
              </a:ext>
            </a:extLst>
          </p:cNvPr>
          <p:cNvSpPr/>
          <p:nvPr/>
        </p:nvSpPr>
        <p:spPr>
          <a:xfrm>
            <a:off x="10517195" y="2109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5" name="Hình Bầu dục 54">
            <a:extLst>
              <a:ext uri="{FF2B5EF4-FFF2-40B4-BE49-F238E27FC236}">
                <a16:creationId xmlns:a16="http://schemas.microsoft.com/office/drawing/2014/main" id="{51848F9B-F941-AFEC-9D13-3C3E3A012AF8}"/>
              </a:ext>
            </a:extLst>
          </p:cNvPr>
          <p:cNvSpPr/>
          <p:nvPr/>
        </p:nvSpPr>
        <p:spPr>
          <a:xfrm>
            <a:off x="10517195" y="2102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6" name="Hình Bầu dục 55">
            <a:extLst>
              <a:ext uri="{FF2B5EF4-FFF2-40B4-BE49-F238E27FC236}">
                <a16:creationId xmlns:a16="http://schemas.microsoft.com/office/drawing/2014/main" id="{1D3F8E6C-0A84-F752-871C-693876E02C90}"/>
              </a:ext>
            </a:extLst>
          </p:cNvPr>
          <p:cNvSpPr/>
          <p:nvPr/>
        </p:nvSpPr>
        <p:spPr>
          <a:xfrm>
            <a:off x="10517194" y="2095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7" name="Hình Bầu dục 56">
            <a:extLst>
              <a:ext uri="{FF2B5EF4-FFF2-40B4-BE49-F238E27FC236}">
                <a16:creationId xmlns:a16="http://schemas.microsoft.com/office/drawing/2014/main" id="{35E73060-B11D-FC4B-B170-09739E893B89}"/>
              </a:ext>
            </a:extLst>
          </p:cNvPr>
          <p:cNvSpPr/>
          <p:nvPr/>
        </p:nvSpPr>
        <p:spPr>
          <a:xfrm>
            <a:off x="10517065" y="2073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8" name="Hình Bầu dục 57">
            <a:extLst>
              <a:ext uri="{FF2B5EF4-FFF2-40B4-BE49-F238E27FC236}">
                <a16:creationId xmlns:a16="http://schemas.microsoft.com/office/drawing/2014/main" id="{7A9778CB-3864-DC7D-A509-9A1DCEC1F6BD}"/>
              </a:ext>
            </a:extLst>
          </p:cNvPr>
          <p:cNvSpPr/>
          <p:nvPr/>
        </p:nvSpPr>
        <p:spPr>
          <a:xfrm>
            <a:off x="10516807" y="2073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9" name="Hình Bầu dục 58">
            <a:extLst>
              <a:ext uri="{FF2B5EF4-FFF2-40B4-BE49-F238E27FC236}">
                <a16:creationId xmlns:a16="http://schemas.microsoft.com/office/drawing/2014/main" id="{30C194B1-7BBB-8C78-9718-A5CF2FABC71F}"/>
              </a:ext>
            </a:extLst>
          </p:cNvPr>
          <p:cNvSpPr/>
          <p:nvPr/>
        </p:nvSpPr>
        <p:spPr>
          <a:xfrm>
            <a:off x="10516549" y="2030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0" name="Hình Bầu dục 59">
            <a:extLst>
              <a:ext uri="{FF2B5EF4-FFF2-40B4-BE49-F238E27FC236}">
                <a16:creationId xmlns:a16="http://schemas.microsoft.com/office/drawing/2014/main" id="{98A35F54-9BC8-B076-F4C8-01C7768B7FDC}"/>
              </a:ext>
            </a:extLst>
          </p:cNvPr>
          <p:cNvSpPr/>
          <p:nvPr/>
        </p:nvSpPr>
        <p:spPr>
          <a:xfrm>
            <a:off x="10515775" y="2030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id="{A13F17C7-EE09-9E5A-DAC9-B6144EF90B43}"/>
              </a:ext>
            </a:extLst>
          </p:cNvPr>
          <p:cNvSpPr/>
          <p:nvPr/>
        </p:nvSpPr>
        <p:spPr>
          <a:xfrm>
            <a:off x="10515775" y="2030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2" name="Hình Bầu dục 61">
            <a:extLst>
              <a:ext uri="{FF2B5EF4-FFF2-40B4-BE49-F238E27FC236}">
                <a16:creationId xmlns:a16="http://schemas.microsoft.com/office/drawing/2014/main" id="{85687EA3-8387-8A5D-82B8-A979AF64E8B8}"/>
              </a:ext>
            </a:extLst>
          </p:cNvPr>
          <p:cNvSpPr/>
          <p:nvPr/>
        </p:nvSpPr>
        <p:spPr>
          <a:xfrm>
            <a:off x="10515001" y="2030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3" name="Hình Bầu dục 62">
            <a:extLst>
              <a:ext uri="{FF2B5EF4-FFF2-40B4-BE49-F238E27FC236}">
                <a16:creationId xmlns:a16="http://schemas.microsoft.com/office/drawing/2014/main" id="{0F290DD5-BA55-273C-30DE-8FC0A347360F}"/>
              </a:ext>
            </a:extLst>
          </p:cNvPr>
          <p:cNvSpPr/>
          <p:nvPr/>
        </p:nvSpPr>
        <p:spPr>
          <a:xfrm>
            <a:off x="10514227" y="19442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96" name="Hình Bầu dục 4095">
            <a:extLst>
              <a:ext uri="{FF2B5EF4-FFF2-40B4-BE49-F238E27FC236}">
                <a16:creationId xmlns:a16="http://schemas.microsoft.com/office/drawing/2014/main" id="{815318E7-1AE1-03FF-1CB1-38F6A7935B1E}"/>
              </a:ext>
            </a:extLst>
          </p:cNvPr>
          <p:cNvSpPr/>
          <p:nvPr/>
        </p:nvSpPr>
        <p:spPr>
          <a:xfrm>
            <a:off x="10511131" y="1771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97" name="Hình Bầu dục 4096">
            <a:extLst>
              <a:ext uri="{FF2B5EF4-FFF2-40B4-BE49-F238E27FC236}">
                <a16:creationId xmlns:a16="http://schemas.microsoft.com/office/drawing/2014/main" id="{EF85972D-9C22-FE1C-3ACD-CA778A7465CC}"/>
              </a:ext>
            </a:extLst>
          </p:cNvPr>
          <p:cNvSpPr/>
          <p:nvPr/>
        </p:nvSpPr>
        <p:spPr>
          <a:xfrm>
            <a:off x="10517485" y="1425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99" name="Hình Bầu dục 4098">
            <a:extLst>
              <a:ext uri="{FF2B5EF4-FFF2-40B4-BE49-F238E27FC236}">
                <a16:creationId xmlns:a16="http://schemas.microsoft.com/office/drawing/2014/main" id="{D34120FB-2F80-0C55-3318-BE3E7FD6B41F}"/>
              </a:ext>
            </a:extLst>
          </p:cNvPr>
          <p:cNvSpPr/>
          <p:nvPr/>
        </p:nvSpPr>
        <p:spPr>
          <a:xfrm>
            <a:off x="10523839" y="14257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0" name="Hình Bầu dục 4099">
            <a:extLst>
              <a:ext uri="{FF2B5EF4-FFF2-40B4-BE49-F238E27FC236}">
                <a16:creationId xmlns:a16="http://schemas.microsoft.com/office/drawing/2014/main" id="{B586D62F-AD8A-FBDB-2427-C3E08F47D775}"/>
              </a:ext>
            </a:extLst>
          </p:cNvPr>
          <p:cNvSpPr/>
          <p:nvPr/>
        </p:nvSpPr>
        <p:spPr>
          <a:xfrm>
            <a:off x="10504615" y="7344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1" name="Hình Bầu dục 4100">
            <a:extLst>
              <a:ext uri="{FF2B5EF4-FFF2-40B4-BE49-F238E27FC236}">
                <a16:creationId xmlns:a16="http://schemas.microsoft.com/office/drawing/2014/main" id="{2110F0C4-7FCA-32B0-AC5F-0F1E0A18E530}"/>
              </a:ext>
            </a:extLst>
          </p:cNvPr>
          <p:cNvSpPr/>
          <p:nvPr/>
        </p:nvSpPr>
        <p:spPr>
          <a:xfrm>
            <a:off x="10504615" y="-6482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2" name="Hình Bầu dục 4101">
            <a:extLst>
              <a:ext uri="{FF2B5EF4-FFF2-40B4-BE49-F238E27FC236}">
                <a16:creationId xmlns:a16="http://schemas.microsoft.com/office/drawing/2014/main" id="{B55DF1C6-E180-1EB7-CE0F-F645B6366335}"/>
              </a:ext>
            </a:extLst>
          </p:cNvPr>
          <p:cNvSpPr/>
          <p:nvPr/>
        </p:nvSpPr>
        <p:spPr>
          <a:xfrm>
            <a:off x="10543063" y="26786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3" name="Hình Bầu dục 4102">
            <a:extLst>
              <a:ext uri="{FF2B5EF4-FFF2-40B4-BE49-F238E27FC236}">
                <a16:creationId xmlns:a16="http://schemas.microsoft.com/office/drawing/2014/main" id="{3056573E-C104-A873-2116-420CCE756ADC}"/>
              </a:ext>
            </a:extLst>
          </p:cNvPr>
          <p:cNvSpPr/>
          <p:nvPr/>
        </p:nvSpPr>
        <p:spPr>
          <a:xfrm>
            <a:off x="10530189" y="-2030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4" name="Hình Bầu dục 4103">
            <a:extLst>
              <a:ext uri="{FF2B5EF4-FFF2-40B4-BE49-F238E27FC236}">
                <a16:creationId xmlns:a16="http://schemas.microsoft.com/office/drawing/2014/main" id="{CDA03801-CB01-3698-31C6-9254CA05625B}"/>
              </a:ext>
            </a:extLst>
          </p:cNvPr>
          <p:cNvSpPr/>
          <p:nvPr/>
        </p:nvSpPr>
        <p:spPr>
          <a:xfrm>
            <a:off x="10530189" y="13393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105" name="Hình Bầu dục 4104">
            <a:extLst>
              <a:ext uri="{FF2B5EF4-FFF2-40B4-BE49-F238E27FC236}">
                <a16:creationId xmlns:a16="http://schemas.microsoft.com/office/drawing/2014/main" id="{DC12E3BA-68DA-6127-3AC4-FE0BA02AAB12}"/>
              </a:ext>
            </a:extLst>
          </p:cNvPr>
          <p:cNvSpPr/>
          <p:nvPr/>
        </p:nvSpPr>
        <p:spPr>
          <a:xfrm>
            <a:off x="10543063" y="-20308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Start</a:t>
            </a:r>
            <a:endParaRPr lang="vi-VN" sz="2800" dirty="0">
              <a:solidFill>
                <a:srgbClr val="FFC000"/>
              </a:solidFill>
            </a:endParaRPr>
          </a:p>
        </p:txBody>
      </p:sp>
      <p:sp>
        <p:nvSpPr>
          <p:cNvPr id="4106" name="Hình Bầu dục 4105">
            <a:extLst>
              <a:ext uri="{FF2B5EF4-FFF2-40B4-BE49-F238E27FC236}">
                <a16:creationId xmlns:a16="http://schemas.microsoft.com/office/drawing/2014/main" id="{B6FD85CE-2E7D-1592-0FD1-62D1DE28C95A}"/>
              </a:ext>
            </a:extLst>
          </p:cNvPr>
          <p:cNvSpPr/>
          <p:nvPr/>
        </p:nvSpPr>
        <p:spPr>
          <a:xfrm>
            <a:off x="10498091" y="0"/>
            <a:ext cx="1588957" cy="13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4107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AA1BEC-54C3-B28F-51D5-F196D7DC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30407" y="439475"/>
            <a:ext cx="609600" cy="609600"/>
          </a:xfrm>
          <a:prstGeom prst="rect">
            <a:avLst/>
          </a:prstGeom>
        </p:spPr>
      </p:pic>
      <p:sp>
        <p:nvSpPr>
          <p:cNvPr id="5" name="Nút Hành động: Đến Trang chủ 4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9E7285CC-3530-16A6-A3DA-B12384686F38}"/>
              </a:ext>
            </a:extLst>
          </p:cNvPr>
          <p:cNvSpPr/>
          <p:nvPr/>
        </p:nvSpPr>
        <p:spPr>
          <a:xfrm>
            <a:off x="10927820" y="5778708"/>
            <a:ext cx="1249180" cy="107929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18E8DD6-6615-B9F6-5096-6A5D6B2C45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" y="3753096"/>
            <a:ext cx="2324111" cy="255098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3C446BA-3F3E-3216-FFB7-86B1AE8C78DE}"/>
              </a:ext>
            </a:extLst>
          </p:cNvPr>
          <p:cNvSpPr txBox="1"/>
          <p:nvPr/>
        </p:nvSpPr>
        <p:spPr>
          <a:xfrm>
            <a:off x="7290278" y="6002705"/>
            <a:ext cx="1765074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90CE5818-E641-F648-B6C5-38577595BF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15" y="5543610"/>
            <a:ext cx="2401491" cy="1520944"/>
          </a:xfrm>
          <a:prstGeom prst="rect">
            <a:avLst/>
          </a:prstGeom>
        </p:spPr>
      </p:pic>
      <p:pic>
        <p:nvPicPr>
          <p:cNvPr id="8" name="Hình ảnh 7">
            <a:hlinkClick r:id="rId15" action="ppaction://hlinksldjump"/>
            <a:extLst>
              <a:ext uri="{FF2B5EF4-FFF2-40B4-BE49-F238E27FC236}">
                <a16:creationId xmlns:a16="http://schemas.microsoft.com/office/drawing/2014/main" id="{47654F1F-BFF3-657B-7636-73862FC7DF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41" y="5656204"/>
            <a:ext cx="1524000" cy="1524000"/>
          </a:xfrm>
          <a:prstGeom prst="rect">
            <a:avLst/>
          </a:prstGeom>
        </p:spPr>
      </p:pic>
      <p:pic>
        <p:nvPicPr>
          <p:cNvPr id="10" name="Hình ảnh 9">
            <a:hlinkClick r:id="rId15" action="ppaction://hlinksldjump"/>
            <a:extLst>
              <a:ext uri="{FF2B5EF4-FFF2-40B4-BE49-F238E27FC236}">
                <a16:creationId xmlns:a16="http://schemas.microsoft.com/office/drawing/2014/main" id="{6A5B9D92-8A5E-C403-9387-5DED97E321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85" y="5574690"/>
            <a:ext cx="1524000" cy="1524000"/>
          </a:xfrm>
          <a:prstGeom prst="rect">
            <a:avLst/>
          </a:prstGeom>
        </p:spPr>
      </p:pic>
      <p:pic>
        <p:nvPicPr>
          <p:cNvPr id="1026" name="Picture 2" descr="Công ty bán biển báo giao thông stop">
            <a:extLst>
              <a:ext uri="{FF2B5EF4-FFF2-40B4-BE49-F238E27FC236}">
                <a16:creationId xmlns:a16="http://schemas.microsoft.com/office/drawing/2014/main" id="{DD7106B4-5E6E-3095-B321-17F4C1A9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93" y="3602009"/>
            <a:ext cx="3089586" cy="25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ển báo cấm dừng xe và đỗ xe P.130">
            <a:extLst>
              <a:ext uri="{FF2B5EF4-FFF2-40B4-BE49-F238E27FC236}">
                <a16:creationId xmlns:a16="http://schemas.microsoft.com/office/drawing/2014/main" id="{41566E6F-1427-B88A-50C5-1C498DAA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762" b="96970" l="9972" r="89744">
                        <a14:foregroundMark x1="39031" y1="6926" x2="62963" y2="4762"/>
                        <a14:foregroundMark x1="62963" y1="4762" x2="62963" y2="4762"/>
                        <a14:foregroundMark x1="44836" y1="95278" x2="57177" y2="96528"/>
                        <a14:backgroundMark x1="34473" y1="94372" x2="42735" y2="99134"/>
                        <a14:backgroundMark x1="61823" y1="92641" x2="61823" y2="92641"/>
                        <a14:backgroundMark x1="60969" y1="96970" x2="63248" y2="99567"/>
                        <a14:backgroundMark x1="62963" y1="96104" x2="58689" y2="99134"/>
                        <a14:backgroundMark x1="63248" y1="5628" x2="64672" y2="2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80" y="3940937"/>
            <a:ext cx="334327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5">
            <a:hlinkClick r:id="" action="ppaction://media"/>
            <a:extLst>
              <a:ext uri="{FF2B5EF4-FFF2-40B4-BE49-F238E27FC236}">
                <a16:creationId xmlns:a16="http://schemas.microsoft.com/office/drawing/2014/main" id="{E17EA327-AF96-19A0-58E9-0379EAA01C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193" y="44249"/>
            <a:ext cx="609600" cy="609600"/>
          </a:xfrm>
          <a:prstGeom prst="rect">
            <a:avLst/>
          </a:prstGeom>
        </p:spPr>
      </p:pic>
      <p:pic>
        <p:nvPicPr>
          <p:cNvPr id="3" name="Đèn gaio thông">
            <a:hlinkClick r:id="" action="ppaction://media"/>
            <a:extLst>
              <a:ext uri="{FF2B5EF4-FFF2-40B4-BE49-F238E27FC236}">
                <a16:creationId xmlns:a16="http://schemas.microsoft.com/office/drawing/2014/main" id="{55D1A93A-B677-C588-018C-419F734160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539" end="434.89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0618" y="42620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"/>
    </mc:Choice>
    <mc:Fallback xmlns="">
      <p:transition spd="slow" advTm="2065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27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-0.00612 -0.17569 " pathEditMode="relative" rAng="0" ptsTypes="AA" p14:bounceEnd="48000">
                                          <p:cBhvr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" presetClass="mediacall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9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autoRev="1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3.7037E-6 L -0.00612 -0.11412 " pathEditMode="relative" rAng="0" ptsTypes="AA" p14:bounceEnd="49000">
                                          <p:cBhvr>
                                            <p:cTn id="30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3 -0.00301 L -0.00313 -0.16598 " pathEditMode="relative" rAng="0" ptsTypes="AA" p14:bounceEnd="50000">
                                          <p:cBhvr>
                                            <p:cTn id="40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814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27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-0.00612 -0.17569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" presetClass="mediacall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9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3.7037E-6 L -0.00612 -0.11412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3 -0.00301 L -0.00313 -0.16598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814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507974" y="32825"/>
            <a:ext cx="6387388" cy="32046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6:</a:t>
            </a:r>
          </a:p>
          <a:p>
            <a:pPr algn="ctr"/>
            <a:r>
              <a:rPr lang="en-US" sz="3200" dirty="0"/>
              <a:t>Xe </a:t>
            </a:r>
            <a:r>
              <a:rPr lang="vi-VN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bánh</a:t>
            </a:r>
          </a:p>
          <a:p>
            <a:pPr algn="ctr"/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chay</a:t>
            </a:r>
            <a:r>
              <a:rPr lang="en-US" sz="3200" dirty="0"/>
              <a:t> bon </a:t>
            </a:r>
            <a:r>
              <a:rPr lang="en-US" sz="3200" dirty="0" err="1"/>
              <a:t>bon</a:t>
            </a:r>
            <a:endParaRPr lang="en-US" sz="3200" dirty="0"/>
          </a:p>
          <a:p>
            <a:pPr algn="ctr"/>
            <a:r>
              <a:rPr lang="en-US" sz="3200" dirty="0" err="1"/>
              <a:t>Chuông</a:t>
            </a:r>
            <a:r>
              <a:rPr lang="en-US" sz="3200" dirty="0"/>
              <a:t> </a:t>
            </a:r>
            <a:r>
              <a:rPr lang="en-US" sz="3200" dirty="0" err="1"/>
              <a:t>kêu</a:t>
            </a:r>
            <a:r>
              <a:rPr lang="en-US" sz="3200" dirty="0"/>
              <a:t> </a:t>
            </a:r>
            <a:r>
              <a:rPr lang="en-US" sz="3200" dirty="0" err="1"/>
              <a:t>kính</a:t>
            </a:r>
            <a:r>
              <a:rPr lang="en-US" sz="3200" dirty="0"/>
              <a:t> </a:t>
            </a:r>
            <a:r>
              <a:rPr lang="en-US" sz="3200" dirty="0" err="1"/>
              <a:t>coong</a:t>
            </a:r>
            <a:endParaRPr lang="en-US" sz="3200" dirty="0"/>
          </a:p>
          <a:p>
            <a:pPr algn="ctr"/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yên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đổ</a:t>
            </a:r>
            <a:endParaRPr lang="en-US" sz="3200" dirty="0"/>
          </a:p>
          <a:p>
            <a:pPr algn="ctr"/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4319914" y="5574708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B: Xe </a:t>
            </a:r>
            <a:r>
              <a:rPr lang="en-US" sz="2800" dirty="0" err="1"/>
              <a:t>máy</a:t>
            </a:r>
            <a:endParaRPr lang="vi-VN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7648977" y="5499757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C: Xe </a:t>
            </a:r>
            <a:r>
              <a:rPr lang="en-US" sz="2800" dirty="0" err="1"/>
              <a:t>xích</a:t>
            </a:r>
            <a:r>
              <a:rPr lang="en-US" sz="2800" dirty="0"/>
              <a:t> </a:t>
            </a:r>
            <a:r>
              <a:rPr lang="en-US" sz="2800" dirty="0" err="1"/>
              <a:t>lô</a:t>
            </a:r>
            <a:endParaRPr lang="vi-VN" dirty="0"/>
          </a:p>
        </p:txBody>
      </p:sp>
      <p:pic>
        <p:nvPicPr>
          <p:cNvPr id="15" name="Hình ảnh 14" descr="Ảnh có chứa xe máy, đậu xe, ngoài trời, màu đỏ&#10;&#10;Mô tả được tạo tự động">
            <a:extLst>
              <a:ext uri="{FF2B5EF4-FFF2-40B4-BE49-F238E27FC236}">
                <a16:creationId xmlns:a16="http://schemas.microsoft.com/office/drawing/2014/main" id="{B1432539-BD5B-2405-D763-A57B9AC3CB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6250">
                        <a14:foregroundMark x1="76625" y1="42875" x2="80875" y2="38500"/>
                        <a14:foregroundMark x1="86625" y1="38000" x2="89000" y2="36125"/>
                        <a14:foregroundMark x1="83750" y1="65375" x2="81375" y2="71125"/>
                        <a14:foregroundMark x1="24375" y1="62000" x2="26250" y2="70625"/>
                        <a14:foregroundMark x1="30500" y1="68250" x2="26250" y2="75000"/>
                        <a14:foregroundMark x1="21000" y1="69250" x2="21000" y2="62500"/>
                        <a14:foregroundMark x1="44000" y1="31375" x2="46375" y2="26000"/>
                        <a14:foregroundMark x1="45875" y1="29375" x2="45000" y2="28500"/>
                        <a14:foregroundMark x1="89000" y1="52875" x2="92375" y2="55750"/>
                        <a14:foregroundMark x1="92875" y1="57250" x2="96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98" y="3896381"/>
            <a:ext cx="2513364" cy="2070757"/>
          </a:xfrm>
          <a:prstGeom prst="rect">
            <a:avLst/>
          </a:prstGeom>
          <a:ln>
            <a:noFill/>
          </a:ln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479026" y="5491580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A: Xe </a:t>
            </a:r>
            <a:r>
              <a:rPr lang="en-US" sz="2800" dirty="0" err="1"/>
              <a:t>đạp</a:t>
            </a:r>
            <a:endParaRPr lang="vi-VN" dirty="0"/>
          </a:p>
        </p:txBody>
      </p:sp>
      <p:sp>
        <p:nvSpPr>
          <p:cNvPr id="84" name="Hình Bầu dục 83">
            <a:extLst>
              <a:ext uri="{FF2B5EF4-FFF2-40B4-BE49-F238E27FC236}">
                <a16:creationId xmlns:a16="http://schemas.microsoft.com/office/drawing/2014/main" id="{0D2F9D1C-8E94-6271-4D9D-49D42B6C9F49}"/>
              </a:ext>
            </a:extLst>
          </p:cNvPr>
          <p:cNvSpPr/>
          <p:nvPr/>
        </p:nvSpPr>
        <p:spPr>
          <a:xfrm>
            <a:off x="10524711" y="40278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5" name="Hình Bầu dục 84">
            <a:extLst>
              <a:ext uri="{FF2B5EF4-FFF2-40B4-BE49-F238E27FC236}">
                <a16:creationId xmlns:a16="http://schemas.microsoft.com/office/drawing/2014/main" id="{27F1A00D-2989-0D03-E527-E1A8EE56A6D2}"/>
              </a:ext>
            </a:extLst>
          </p:cNvPr>
          <p:cNvSpPr/>
          <p:nvPr/>
        </p:nvSpPr>
        <p:spPr>
          <a:xfrm>
            <a:off x="10524710" y="40277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6" name="Hình Bầu dục 85">
            <a:extLst>
              <a:ext uri="{FF2B5EF4-FFF2-40B4-BE49-F238E27FC236}">
                <a16:creationId xmlns:a16="http://schemas.microsoft.com/office/drawing/2014/main" id="{459EFDFE-655B-1858-6F03-240C36D1F31C}"/>
              </a:ext>
            </a:extLst>
          </p:cNvPr>
          <p:cNvSpPr/>
          <p:nvPr/>
        </p:nvSpPr>
        <p:spPr>
          <a:xfrm>
            <a:off x="10524709" y="40277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7" name="Hình Bầu dục 86">
            <a:extLst>
              <a:ext uri="{FF2B5EF4-FFF2-40B4-BE49-F238E27FC236}">
                <a16:creationId xmlns:a16="http://schemas.microsoft.com/office/drawing/2014/main" id="{D8FD6BB7-9526-6861-36B3-AB9FF3A7D6AD}"/>
              </a:ext>
            </a:extLst>
          </p:cNvPr>
          <p:cNvSpPr/>
          <p:nvPr/>
        </p:nvSpPr>
        <p:spPr>
          <a:xfrm>
            <a:off x="10524709" y="4027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8" name="Hình Bầu dục 87">
            <a:extLst>
              <a:ext uri="{FF2B5EF4-FFF2-40B4-BE49-F238E27FC236}">
                <a16:creationId xmlns:a16="http://schemas.microsoft.com/office/drawing/2014/main" id="{7D3D9445-3CF0-F7E3-BFCF-5ECADE3910C6}"/>
              </a:ext>
            </a:extLst>
          </p:cNvPr>
          <p:cNvSpPr/>
          <p:nvPr/>
        </p:nvSpPr>
        <p:spPr>
          <a:xfrm>
            <a:off x="10524707" y="4027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9" name="Hình Bầu dục 88">
            <a:extLst>
              <a:ext uri="{FF2B5EF4-FFF2-40B4-BE49-F238E27FC236}">
                <a16:creationId xmlns:a16="http://schemas.microsoft.com/office/drawing/2014/main" id="{EF114048-9737-42D8-2B07-0F706C5DED2C}"/>
              </a:ext>
            </a:extLst>
          </p:cNvPr>
          <p:cNvSpPr/>
          <p:nvPr/>
        </p:nvSpPr>
        <p:spPr>
          <a:xfrm>
            <a:off x="10524703" y="4027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0" name="Hình Bầu dục 89">
            <a:extLst>
              <a:ext uri="{FF2B5EF4-FFF2-40B4-BE49-F238E27FC236}">
                <a16:creationId xmlns:a16="http://schemas.microsoft.com/office/drawing/2014/main" id="{8CB2DEA3-FFB1-BC51-45EF-DB25AF0D602C}"/>
              </a:ext>
            </a:extLst>
          </p:cNvPr>
          <p:cNvSpPr/>
          <p:nvPr/>
        </p:nvSpPr>
        <p:spPr>
          <a:xfrm>
            <a:off x="10524703" y="4027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303DF12C-0CC9-62DE-5524-3C7A09F14CAA}"/>
              </a:ext>
            </a:extLst>
          </p:cNvPr>
          <p:cNvSpPr/>
          <p:nvPr/>
        </p:nvSpPr>
        <p:spPr>
          <a:xfrm>
            <a:off x="10524703" y="4027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73486E29-ADBC-82DB-9FD4-41EE64691B2E}"/>
              </a:ext>
            </a:extLst>
          </p:cNvPr>
          <p:cNvSpPr/>
          <p:nvPr/>
        </p:nvSpPr>
        <p:spPr>
          <a:xfrm>
            <a:off x="10524703" y="4027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F4568873-7B85-EA27-F99B-ED7330C2CE50}"/>
              </a:ext>
            </a:extLst>
          </p:cNvPr>
          <p:cNvSpPr/>
          <p:nvPr/>
        </p:nvSpPr>
        <p:spPr>
          <a:xfrm>
            <a:off x="10524695" y="40269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02AECC5F-C255-28E3-207A-A0FD2F19484F}"/>
              </a:ext>
            </a:extLst>
          </p:cNvPr>
          <p:cNvSpPr/>
          <p:nvPr/>
        </p:nvSpPr>
        <p:spPr>
          <a:xfrm>
            <a:off x="10524679" y="40260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1141058D-3406-334F-6D1B-95FFFB38A106}"/>
              </a:ext>
            </a:extLst>
          </p:cNvPr>
          <p:cNvSpPr/>
          <p:nvPr/>
        </p:nvSpPr>
        <p:spPr>
          <a:xfrm>
            <a:off x="10524647" y="4024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4191AAEB-D284-F8C6-1112-4E37326E4B62}"/>
              </a:ext>
            </a:extLst>
          </p:cNvPr>
          <p:cNvSpPr/>
          <p:nvPr/>
        </p:nvSpPr>
        <p:spPr>
          <a:xfrm>
            <a:off x="10524583" y="4020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9FCA1AF0-4D5C-AA11-00C2-C23D44DF3217}"/>
              </a:ext>
            </a:extLst>
          </p:cNvPr>
          <p:cNvSpPr/>
          <p:nvPr/>
        </p:nvSpPr>
        <p:spPr>
          <a:xfrm>
            <a:off x="10524583" y="4013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DC0E8167-555C-A938-1BCB-B8223C558D82}"/>
              </a:ext>
            </a:extLst>
          </p:cNvPr>
          <p:cNvSpPr/>
          <p:nvPr/>
        </p:nvSpPr>
        <p:spPr>
          <a:xfrm>
            <a:off x="10524582" y="4006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2EB6FBC5-8DAB-E2D9-36D3-B8393FD90C01}"/>
              </a:ext>
            </a:extLst>
          </p:cNvPr>
          <p:cNvSpPr/>
          <p:nvPr/>
        </p:nvSpPr>
        <p:spPr>
          <a:xfrm>
            <a:off x="10524453" y="3984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699981D1-BFEB-C7DC-DAAE-D2EE4A93588B}"/>
              </a:ext>
            </a:extLst>
          </p:cNvPr>
          <p:cNvSpPr/>
          <p:nvPr/>
        </p:nvSpPr>
        <p:spPr>
          <a:xfrm>
            <a:off x="10524195" y="3984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id="{ACD0D40D-F011-E6CC-7C6F-8FA4617F8458}"/>
              </a:ext>
            </a:extLst>
          </p:cNvPr>
          <p:cNvSpPr/>
          <p:nvPr/>
        </p:nvSpPr>
        <p:spPr>
          <a:xfrm>
            <a:off x="10523937" y="3941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2" name="Hình Bầu dục 101">
            <a:extLst>
              <a:ext uri="{FF2B5EF4-FFF2-40B4-BE49-F238E27FC236}">
                <a16:creationId xmlns:a16="http://schemas.microsoft.com/office/drawing/2014/main" id="{92032048-98E1-3849-E7BC-D992F167B0AB}"/>
              </a:ext>
            </a:extLst>
          </p:cNvPr>
          <p:cNvSpPr/>
          <p:nvPr/>
        </p:nvSpPr>
        <p:spPr>
          <a:xfrm>
            <a:off x="10523163" y="3941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3" name="Hình Bầu dục 102">
            <a:extLst>
              <a:ext uri="{FF2B5EF4-FFF2-40B4-BE49-F238E27FC236}">
                <a16:creationId xmlns:a16="http://schemas.microsoft.com/office/drawing/2014/main" id="{2D2F85F7-3589-0C77-8A5B-862FA435AFD4}"/>
              </a:ext>
            </a:extLst>
          </p:cNvPr>
          <p:cNvSpPr/>
          <p:nvPr/>
        </p:nvSpPr>
        <p:spPr>
          <a:xfrm>
            <a:off x="10523163" y="3941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4" name="Hình Bầu dục 103">
            <a:extLst>
              <a:ext uri="{FF2B5EF4-FFF2-40B4-BE49-F238E27FC236}">
                <a16:creationId xmlns:a16="http://schemas.microsoft.com/office/drawing/2014/main" id="{1D034A92-E7BF-C0BE-504B-66E1024168A6}"/>
              </a:ext>
            </a:extLst>
          </p:cNvPr>
          <p:cNvSpPr/>
          <p:nvPr/>
        </p:nvSpPr>
        <p:spPr>
          <a:xfrm>
            <a:off x="10522389" y="3941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1F17AFF4-9454-9673-4C85-FA209B494B3B}"/>
              </a:ext>
            </a:extLst>
          </p:cNvPr>
          <p:cNvSpPr/>
          <p:nvPr/>
        </p:nvSpPr>
        <p:spPr>
          <a:xfrm>
            <a:off x="10521615" y="38550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13415D36-1458-7501-8A2C-4C1544484A33}"/>
              </a:ext>
            </a:extLst>
          </p:cNvPr>
          <p:cNvSpPr/>
          <p:nvPr/>
        </p:nvSpPr>
        <p:spPr>
          <a:xfrm>
            <a:off x="10518519" y="3682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25A8004A-3DB1-CAFC-DDA6-A75804EB3933}"/>
              </a:ext>
            </a:extLst>
          </p:cNvPr>
          <p:cNvSpPr/>
          <p:nvPr/>
        </p:nvSpPr>
        <p:spPr>
          <a:xfrm>
            <a:off x="10524873" y="3336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07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E35BE396-F621-5EED-B3E8-1C27226D294E}"/>
              </a:ext>
            </a:extLst>
          </p:cNvPr>
          <p:cNvSpPr/>
          <p:nvPr/>
        </p:nvSpPr>
        <p:spPr>
          <a:xfrm>
            <a:off x="10531227" y="3336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9" name="Hình Bầu dục 108">
            <a:extLst>
              <a:ext uri="{FF2B5EF4-FFF2-40B4-BE49-F238E27FC236}">
                <a16:creationId xmlns:a16="http://schemas.microsoft.com/office/drawing/2014/main" id="{BE6ABC2A-58F8-F282-D0C6-42F396A30229}"/>
              </a:ext>
            </a:extLst>
          </p:cNvPr>
          <p:cNvSpPr/>
          <p:nvPr/>
        </p:nvSpPr>
        <p:spPr>
          <a:xfrm>
            <a:off x="10512003" y="26452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0" name="Hình Bầu dục 109">
            <a:extLst>
              <a:ext uri="{FF2B5EF4-FFF2-40B4-BE49-F238E27FC236}">
                <a16:creationId xmlns:a16="http://schemas.microsoft.com/office/drawing/2014/main" id="{5645CA93-4E8D-82D4-D999-E82089DDFADC}"/>
              </a:ext>
            </a:extLst>
          </p:cNvPr>
          <p:cNvSpPr/>
          <p:nvPr/>
        </p:nvSpPr>
        <p:spPr>
          <a:xfrm>
            <a:off x="10512003" y="12626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1" name="Hình Bầu dục 110">
            <a:extLst>
              <a:ext uri="{FF2B5EF4-FFF2-40B4-BE49-F238E27FC236}">
                <a16:creationId xmlns:a16="http://schemas.microsoft.com/office/drawing/2014/main" id="{C9F8B5E5-F3BB-FDE0-2FA3-6D5B3EB5F61A}"/>
              </a:ext>
            </a:extLst>
          </p:cNvPr>
          <p:cNvSpPr/>
          <p:nvPr/>
        </p:nvSpPr>
        <p:spPr>
          <a:xfrm>
            <a:off x="10550451" y="45894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2" name="Hình Bầu dục 111">
            <a:extLst>
              <a:ext uri="{FF2B5EF4-FFF2-40B4-BE49-F238E27FC236}">
                <a16:creationId xmlns:a16="http://schemas.microsoft.com/office/drawing/2014/main" id="{DE5F2394-417E-B6D2-C4A3-6B8A52FA514F}"/>
              </a:ext>
            </a:extLst>
          </p:cNvPr>
          <p:cNvSpPr/>
          <p:nvPr/>
        </p:nvSpPr>
        <p:spPr>
          <a:xfrm>
            <a:off x="10537577" y="32501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3" name="Hình Bầu dục 112">
            <a:extLst>
              <a:ext uri="{FF2B5EF4-FFF2-40B4-BE49-F238E27FC236}">
                <a16:creationId xmlns:a16="http://schemas.microsoft.com/office/drawing/2014/main" id="{9D36AC75-EC1C-5911-DCC0-844D518A446C}"/>
              </a:ext>
            </a:extLst>
          </p:cNvPr>
          <p:cNvSpPr/>
          <p:nvPr/>
        </p:nvSpPr>
        <p:spPr>
          <a:xfrm>
            <a:off x="10537403" y="32825"/>
            <a:ext cx="1577052" cy="1520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114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A3E4FE-276C-428F-AA04-AEFE4E422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66294" y="893224"/>
            <a:ext cx="570870" cy="570870"/>
          </a:xfrm>
          <a:prstGeom prst="rect">
            <a:avLst/>
          </a:prstGeom>
        </p:spPr>
      </p:pic>
      <p:sp>
        <p:nvSpPr>
          <p:cNvPr id="3" name="Nút Hành động: Đến Trang chủ 2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4BCD919F-943B-C3B9-0111-A84E9A882B44}"/>
              </a:ext>
            </a:extLst>
          </p:cNvPr>
          <p:cNvSpPr/>
          <p:nvPr/>
        </p:nvSpPr>
        <p:spPr>
          <a:xfrm>
            <a:off x="10865275" y="5778708"/>
            <a:ext cx="1249180" cy="107929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BA61B08-2EE2-9A0E-4964-5A5BEF3F3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55" y="5491580"/>
            <a:ext cx="2401491" cy="1520944"/>
          </a:xfrm>
          <a:prstGeom prst="rect">
            <a:avLst/>
          </a:prstGeom>
        </p:spPr>
      </p:pic>
      <p:pic>
        <p:nvPicPr>
          <p:cNvPr id="8" name="Hình ảnh 7">
            <a:hlinkClick r:id="rId16" action="ppaction://hlinksldjump"/>
            <a:extLst>
              <a:ext uri="{FF2B5EF4-FFF2-40B4-BE49-F238E27FC236}">
                <a16:creationId xmlns:a16="http://schemas.microsoft.com/office/drawing/2014/main" id="{E5FF658B-7539-E41C-0EB0-9545A8F958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05" y="5688257"/>
            <a:ext cx="1524000" cy="1524000"/>
          </a:xfrm>
          <a:prstGeom prst="rect">
            <a:avLst/>
          </a:prstGeom>
        </p:spPr>
      </p:pic>
      <p:pic>
        <p:nvPicPr>
          <p:cNvPr id="9" name="Hình ảnh 8">
            <a:hlinkClick r:id="rId16" action="ppaction://hlinksldjump"/>
            <a:extLst>
              <a:ext uri="{FF2B5EF4-FFF2-40B4-BE49-F238E27FC236}">
                <a16:creationId xmlns:a16="http://schemas.microsoft.com/office/drawing/2014/main" id="{905A3F86-F39C-29D3-37EC-2E34FF1535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75" y="5659974"/>
            <a:ext cx="1524000" cy="1524000"/>
          </a:xfrm>
          <a:prstGeom prst="rect">
            <a:avLst/>
          </a:prstGeom>
        </p:spPr>
      </p:pic>
      <p:pic>
        <p:nvPicPr>
          <p:cNvPr id="1026" name="Picture 2" descr="Lựa Chọn Mua Xe Xích Lô Mini | Tin tức | Xích Lô Giá Rẻ">
            <a:extLst>
              <a:ext uri="{FF2B5EF4-FFF2-40B4-BE49-F238E27FC236}">
                <a16:creationId xmlns:a16="http://schemas.microsoft.com/office/drawing/2014/main" id="{4DDEADFE-40C0-D809-5011-CFFAD147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01" b="89785" l="10000" r="90000">
                        <a14:foregroundMark x1="29259" y1="6989" x2="45926" y2="4301"/>
                        <a14:foregroundMark x1="45926" y1="4301" x2="45926" y2="4301"/>
                        <a14:foregroundMark x1="61852" y1="46237" x2="68148" y2="46237"/>
                        <a14:foregroundMark x1="75556" y1="49462" x2="81481" y2="48387"/>
                        <a14:foregroundMark x1="65556" y1="32258" x2="74074" y2="32258"/>
                        <a14:foregroundMark x1="10370" y1="65054" x2="21481" y2="69355"/>
                        <a14:foregroundMark x1="54074" y1="15054" x2="55926" y2="15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675" y="3574867"/>
            <a:ext cx="2845566" cy="207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̂́ 6">
            <a:hlinkClick r:id="" action="ppaction://media"/>
            <a:extLst>
              <a:ext uri="{FF2B5EF4-FFF2-40B4-BE49-F238E27FC236}">
                <a16:creationId xmlns:a16="http://schemas.microsoft.com/office/drawing/2014/main" id="{84449788-24A7-7BD9-3232-E6B133707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1726" y="-18739"/>
            <a:ext cx="609600" cy="609600"/>
          </a:xfrm>
          <a:prstGeom prst="rect">
            <a:avLst/>
          </a:prstGeom>
        </p:spPr>
      </p:pic>
      <p:pic>
        <p:nvPicPr>
          <p:cNvPr id="6" name="Xe đạp">
            <a:hlinkClick r:id="" action="ppaction://media"/>
            <a:extLst>
              <a:ext uri="{FF2B5EF4-FFF2-40B4-BE49-F238E27FC236}">
                <a16:creationId xmlns:a16="http://schemas.microsoft.com/office/drawing/2014/main" id="{31C8CAD8-273F-F1EA-0530-62F90C6EC0C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90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9222" y="4551534"/>
            <a:ext cx="609600" cy="609600"/>
          </a:xfrm>
          <a:prstGeom prst="rect">
            <a:avLst/>
          </a:prstGeom>
        </p:spPr>
      </p:pic>
      <p:pic>
        <p:nvPicPr>
          <p:cNvPr id="1028" name="Picture 4" descr="Lái Rainbow vi vu xuống phố [ ASAMA ] - ASAMA Bikes - Xe đạp Asama Việt Nam  uy tín và chất lượng">
            <a:extLst>
              <a:ext uri="{FF2B5EF4-FFF2-40B4-BE49-F238E27FC236}">
                <a16:creationId xmlns:a16="http://schemas.microsoft.com/office/drawing/2014/main" id="{626E4C46-EA76-3BC2-76B7-9A74FA31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348" b="97059" l="9762" r="89862">
                        <a14:foregroundMark x1="18996" y1="54948" x2="13767" y2="70588"/>
                        <a14:foregroundMark x1="23780" y1="40642" x2="22976" y2="43048"/>
                        <a14:foregroundMark x1="13767" y1="70588" x2="28786" y2="97326"/>
                        <a14:foregroundMark x1="28786" y1="97326" x2="16270" y2="71658"/>
                        <a14:foregroundMark x1="16270" y1="71658" x2="16270" y2="71658"/>
                        <a14:foregroundMark x1="25231" y1="64258" x2="24280" y2="79144"/>
                        <a14:foregroundMark x1="36796" y1="57754" x2="38798" y2="62032"/>
                        <a14:foregroundMark x1="40300" y1="25668" x2="42804" y2="37433"/>
                        <a14:foregroundMark x1="25282" y1="28877" x2="31790" y2="28877"/>
                        <a14:foregroundMark x1="16270" y1="45989" x2="17772" y2="47059"/>
                        <a14:foregroundMark x1="60325" y1="9626" x2="63329" y2="27807"/>
                        <a14:foregroundMark x1="56320" y1="44920" x2="64330" y2="31016"/>
                        <a14:foregroundMark x1="59825" y1="5348" x2="61327" y2="5348"/>
                        <a14:foregroundMark x1="58824" y1="34225" x2="64831" y2="32086"/>
                        <a14:foregroundMark x1="38048" y1="21658" x2="41051" y2="21658"/>
                        <a14:foregroundMark x1="22028" y1="55882" x2="24531" y2="58021"/>
                        <a14:foregroundMark x1="20025" y1="45187" x2="25031" y2="56952"/>
                        <a14:foregroundMark x1="22528" y1="55882" x2="31039" y2="65508"/>
                        <a14:foregroundMark x1="47059" y1="79412" x2="49562" y2="84759"/>
                        <a14:foregroundMark x1="29537" y1="49465" x2="30038" y2="54813"/>
                        <a14:foregroundMark x1="31039" y1="45187" x2="34543" y2="55882"/>
                        <a14:foregroundMark x1="30038" y1="46257" x2="35044" y2="53743"/>
                        <a14:foregroundMark x1="31039" y1="40909" x2="31039" y2="47326"/>
                        <a14:backgroundMark x1="23029" y1="43048" x2="23029" y2="45521"/>
                        <a14:backgroundMark x1="25031" y1="35561" x2="32040" y2="34492"/>
                        <a14:backgroundMark x1="52566" y1="17380" x2="51064" y2="46257"/>
                        <a14:backgroundMark x1="62578" y1="36631" x2="60576" y2="43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55" y="4090222"/>
            <a:ext cx="2993811" cy="140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37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8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64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1.48148E-6 L -0.10599 0.00671 " pathEditMode="relative" rAng="0" ptsTypes="AA" p14:bounceEnd="46000">
                                          <p:cBhvr>
                                            <p:cTn id="3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99" y="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3.7037E-6 L -0.10794 0.01621 " pathEditMode="relative" rAng="0" ptsTypes="AA" p14:bounceEnd="44000">
                                          <p:cBhvr>
                                            <p:cTn id="43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38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7 -1.11111E-6 L 0.1142 0.01134 " pathEditMode="relative" rAng="0" ptsTypes="AA" p14:bounceEnd="45000">
                                          <p:cBhvr>
                                            <p:cTn id="53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37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8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64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1.48148E-6 L -0.10599 0.00671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99" y="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3.7037E-6 L -0.10794 0.01621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38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7 -1.11111E-6 L 0.1142 0.01134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90102CC-F070-A62C-DC65-D58E8BCFFB22}"/>
              </a:ext>
            </a:extLst>
          </p:cNvPr>
          <p:cNvSpPr/>
          <p:nvPr/>
        </p:nvSpPr>
        <p:spPr>
          <a:xfrm>
            <a:off x="3857625" y="329819"/>
            <a:ext cx="4400550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Kết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thúc</a:t>
            </a:r>
            <a:endParaRPr lang="vi-VN" sz="72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AABAD28-12D7-CCA4-3ECA-3226AC2C7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4" y="2000249"/>
            <a:ext cx="5251133" cy="4257675"/>
          </a:xfrm>
          <a:prstGeom prst="rect">
            <a:avLst/>
          </a:prstGeom>
        </p:spPr>
      </p:pic>
      <p:pic>
        <p:nvPicPr>
          <p:cNvPr id="2" name="kết">
            <a:hlinkClick r:id="" action="ppaction://media"/>
            <a:extLst>
              <a:ext uri="{FF2B5EF4-FFF2-40B4-BE49-F238E27FC236}">
                <a16:creationId xmlns:a16="http://schemas.microsoft.com/office/drawing/2014/main" id="{318BBD2A-3B40-9B3C-D71A-13CB235642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7" end="4161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485" y="171138"/>
            <a:ext cx="609600" cy="609600"/>
          </a:xfrm>
          <a:prstGeom prst="rect">
            <a:avLst/>
          </a:prstGeom>
        </p:spPr>
      </p:pic>
      <p:pic>
        <p:nvPicPr>
          <p:cNvPr id="3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1078D781-79ED-BF7F-08C7-1B92FF5DE1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1029" y="4012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7"/>
    </mc:Choice>
    <mc:Fallback xmlns="">
      <p:transition spd="slow" advTm="3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41512B17-962F-9D8B-95C3-2CA543A08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76" y="4461359"/>
            <a:ext cx="2174214" cy="17133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8F54868-E06D-7E0D-BD44-F800E1118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29" y="4344481"/>
            <a:ext cx="2324111" cy="2202305"/>
          </a:xfrm>
          <a:prstGeom prst="rect">
            <a:avLst/>
          </a:prstGeom>
        </p:spPr>
      </p:pic>
      <p:pic>
        <p:nvPicPr>
          <p:cNvPr id="12" name="Hình ảnh 11" descr="Ảnh có chứa ô tô, vận tải&#10;&#10;Mô tả được tạo tự động">
            <a:extLst>
              <a:ext uri="{FF2B5EF4-FFF2-40B4-BE49-F238E27FC236}">
                <a16:creationId xmlns:a16="http://schemas.microsoft.com/office/drawing/2014/main" id="{5819E53E-1CDF-04E8-80AE-69076CAE4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49" y="1779155"/>
            <a:ext cx="3385905" cy="2260694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Starex cứu thương">
            <a:extLst>
              <a:ext uri="{FF2B5EF4-FFF2-40B4-BE49-F238E27FC236}">
                <a16:creationId xmlns:a16="http://schemas.microsoft.com/office/drawing/2014/main" id="{24502787-5A16-F07A-B1A1-A42B77C5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56" y="1452157"/>
            <a:ext cx="3877452" cy="228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àu thủy gặp tai nạn phải nộp phí mới được trình báo?">
            <a:extLst>
              <a:ext uri="{FF2B5EF4-FFF2-40B4-BE49-F238E27FC236}">
                <a16:creationId xmlns:a16="http://schemas.microsoft.com/office/drawing/2014/main" id="{0D086AA0-0240-0F15-9375-C5021743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16" y="4470798"/>
            <a:ext cx="2432914" cy="14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tự do: Hình 24">
            <a:hlinkClick r:id="rId14" action="ppaction://hlinksldjump"/>
            <a:extLst>
              <a:ext uri="{FF2B5EF4-FFF2-40B4-BE49-F238E27FC236}">
                <a16:creationId xmlns:a16="http://schemas.microsoft.com/office/drawing/2014/main" id="{B8638E8B-98BF-8DBA-2A4C-7CF9D2380E4C}"/>
              </a:ext>
            </a:extLst>
          </p:cNvPr>
          <p:cNvSpPr/>
          <p:nvPr/>
        </p:nvSpPr>
        <p:spPr>
          <a:xfrm rot="10800000">
            <a:off x="4782375" y="3638374"/>
            <a:ext cx="3331489" cy="3080136"/>
          </a:xfrm>
          <a:custGeom>
            <a:avLst/>
            <a:gdLst>
              <a:gd name="connsiteX0" fmla="*/ 1777893 w 3310955"/>
              <a:gd name="connsiteY0" fmla="*/ 2970050 h 2970050"/>
              <a:gd name="connsiteX1" fmla="*/ 1412208 w 3310955"/>
              <a:gd name="connsiteY1" fmla="*/ 2642966 h 2970050"/>
              <a:gd name="connsiteX2" fmla="*/ 244832 w 3310955"/>
              <a:gd name="connsiteY2" fmla="*/ 2642966 h 2970050"/>
              <a:gd name="connsiteX3" fmla="*/ 244832 w 3310955"/>
              <a:gd name="connsiteY3" fmla="*/ 1682603 h 2970050"/>
              <a:gd name="connsiteX4" fmla="*/ 238085 w 3310955"/>
              <a:gd name="connsiteY4" fmla="*/ 1681831 h 2970050"/>
              <a:gd name="connsiteX5" fmla="*/ 0 w 3310955"/>
              <a:gd name="connsiteY5" fmla="*/ 1350270 h 2970050"/>
              <a:gd name="connsiteX6" fmla="*/ 238085 w 3310955"/>
              <a:gd name="connsiteY6" fmla="*/ 1018709 h 2970050"/>
              <a:gd name="connsiteX7" fmla="*/ 244832 w 3310955"/>
              <a:gd name="connsiteY7" fmla="*/ 1017937 h 2970050"/>
              <a:gd name="connsiteX8" fmla="*/ 244832 w 3310955"/>
              <a:gd name="connsiteY8" fmla="*/ 0 h 2970050"/>
              <a:gd name="connsiteX9" fmla="*/ 3310955 w 3310955"/>
              <a:gd name="connsiteY9" fmla="*/ 0 h 2970050"/>
              <a:gd name="connsiteX10" fmla="*/ 3310955 w 3310955"/>
              <a:gd name="connsiteY10" fmla="*/ 1008816 h 2970050"/>
              <a:gd name="connsiteX11" fmla="*/ 3296890 w 3310955"/>
              <a:gd name="connsiteY11" fmla="*/ 1007548 h 2970050"/>
              <a:gd name="connsiteX12" fmla="*/ 2931205 w 3310955"/>
              <a:gd name="connsiteY12" fmla="*/ 1334632 h 2970050"/>
              <a:gd name="connsiteX13" fmla="*/ 3296890 w 3310955"/>
              <a:gd name="connsiteY13" fmla="*/ 1661716 h 2970050"/>
              <a:gd name="connsiteX14" fmla="*/ 3310955 w 3310955"/>
              <a:gd name="connsiteY14" fmla="*/ 1660447 h 2970050"/>
              <a:gd name="connsiteX15" fmla="*/ 3310955 w 3310955"/>
              <a:gd name="connsiteY15" fmla="*/ 2642966 h 2970050"/>
              <a:gd name="connsiteX16" fmla="*/ 2143578 w 3310955"/>
              <a:gd name="connsiteY16" fmla="*/ 2642966 h 2970050"/>
              <a:gd name="connsiteX17" fmla="*/ 1777893 w 3310955"/>
              <a:gd name="connsiteY17" fmla="*/ 2970050 h 29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0955" h="2970050">
                <a:moveTo>
                  <a:pt x="1777893" y="2970050"/>
                </a:moveTo>
                <a:cubicBezTo>
                  <a:pt x="1575931" y="2970050"/>
                  <a:pt x="1412208" y="2823609"/>
                  <a:pt x="1412208" y="2642966"/>
                </a:cubicBezTo>
                <a:lnTo>
                  <a:pt x="244832" y="2642966"/>
                </a:lnTo>
                <a:lnTo>
                  <a:pt x="244832" y="1682603"/>
                </a:lnTo>
                <a:lnTo>
                  <a:pt x="238085" y="1681831"/>
                </a:lnTo>
                <a:cubicBezTo>
                  <a:pt x="102210" y="1650273"/>
                  <a:pt x="0" y="1513820"/>
                  <a:pt x="0" y="1350270"/>
                </a:cubicBezTo>
                <a:cubicBezTo>
                  <a:pt x="0" y="1186721"/>
                  <a:pt x="102210" y="1050267"/>
                  <a:pt x="238085" y="1018709"/>
                </a:cubicBezTo>
                <a:lnTo>
                  <a:pt x="244832" y="1017937"/>
                </a:lnTo>
                <a:lnTo>
                  <a:pt x="244832" y="0"/>
                </a:lnTo>
                <a:lnTo>
                  <a:pt x="3310955" y="0"/>
                </a:lnTo>
                <a:lnTo>
                  <a:pt x="3310955" y="1008816"/>
                </a:lnTo>
                <a:lnTo>
                  <a:pt x="3296890" y="1007548"/>
                </a:lnTo>
                <a:cubicBezTo>
                  <a:pt x="3094928" y="1007548"/>
                  <a:pt x="2931205" y="1153989"/>
                  <a:pt x="2931205" y="1334632"/>
                </a:cubicBezTo>
                <a:cubicBezTo>
                  <a:pt x="2931205" y="1515275"/>
                  <a:pt x="3094928" y="1661716"/>
                  <a:pt x="3296890" y="1661716"/>
                </a:cubicBezTo>
                <a:lnTo>
                  <a:pt x="3310955" y="1660447"/>
                </a:lnTo>
                <a:lnTo>
                  <a:pt x="3310955" y="2642966"/>
                </a:lnTo>
                <a:lnTo>
                  <a:pt x="2143578" y="2642966"/>
                </a:lnTo>
                <a:cubicBezTo>
                  <a:pt x="2143578" y="2823609"/>
                  <a:pt x="1979855" y="2970050"/>
                  <a:pt x="1777893" y="2970050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pic>
        <p:nvPicPr>
          <p:cNvPr id="16" name="Picture 2" descr="Máy bay – Wikipedia tiếng Việt">
            <a:extLst>
              <a:ext uri="{FF2B5EF4-FFF2-40B4-BE49-F238E27FC236}">
                <a16:creationId xmlns:a16="http://schemas.microsoft.com/office/drawing/2014/main" id="{228DF0B9-1C34-9D25-D4C3-F8C85C1C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6" b="89917" l="4805" r="94328">
                        <a14:foregroundMark x1="90324" y1="51068" x2="90324" y2="54330"/>
                        <a14:foregroundMark x1="87521" y1="63642" x2="87521" y2="58719"/>
                        <a14:foregroundMark x1="93927" y1="54864" x2="94328" y2="53796"/>
                        <a14:foregroundMark x1="4805" y1="49407" x2="13213" y2="5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12" y="1494606"/>
            <a:ext cx="3024337" cy="25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tự do: Hình 10">
            <a:hlinkClick r:id="rId17" action="ppaction://hlinksldjump"/>
            <a:extLst>
              <a:ext uri="{FF2B5EF4-FFF2-40B4-BE49-F238E27FC236}">
                <a16:creationId xmlns:a16="http://schemas.microsoft.com/office/drawing/2014/main" id="{687A137C-00F5-F4AB-EF53-4562637E6C01}"/>
              </a:ext>
            </a:extLst>
          </p:cNvPr>
          <p:cNvSpPr/>
          <p:nvPr/>
        </p:nvSpPr>
        <p:spPr>
          <a:xfrm rot="16200000">
            <a:off x="2298258" y="3798712"/>
            <a:ext cx="2729528" cy="3167072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4458AAA5-F0E3-6A65-8A9E-B8DAA751F67B}"/>
              </a:ext>
            </a:extLst>
          </p:cNvPr>
          <p:cNvSpPr/>
          <p:nvPr/>
        </p:nvSpPr>
        <p:spPr>
          <a:xfrm>
            <a:off x="1884457" y="40899"/>
            <a:ext cx="9218951" cy="120032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cửa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sắc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màu</a:t>
            </a:r>
            <a:endParaRPr lang="vi-VN" sz="72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Hình tự do: Hình 2">
            <a:hlinkClick r:id="rId18" action="ppaction://hlinksldjump"/>
            <a:extLst>
              <a:ext uri="{FF2B5EF4-FFF2-40B4-BE49-F238E27FC236}">
                <a16:creationId xmlns:a16="http://schemas.microsoft.com/office/drawing/2014/main" id="{52852192-B921-47CC-7A38-1ACA5CFADC83}"/>
              </a:ext>
            </a:extLst>
          </p:cNvPr>
          <p:cNvSpPr/>
          <p:nvPr/>
        </p:nvSpPr>
        <p:spPr>
          <a:xfrm>
            <a:off x="2079486" y="1379071"/>
            <a:ext cx="2832263" cy="2970050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3200" dirty="0">
              <a:solidFill>
                <a:srgbClr val="FFC000"/>
              </a:solidFill>
            </a:endParaRPr>
          </a:p>
        </p:txBody>
      </p:sp>
      <p:sp>
        <p:nvSpPr>
          <p:cNvPr id="21" name="Hình tự do: Hình 20">
            <a:hlinkClick r:id="rId19" action="ppaction://hlinksldjump"/>
            <a:extLst>
              <a:ext uri="{FF2B5EF4-FFF2-40B4-BE49-F238E27FC236}">
                <a16:creationId xmlns:a16="http://schemas.microsoft.com/office/drawing/2014/main" id="{C106E20A-3C2E-6BCC-5448-0CF0EE4D92AA}"/>
              </a:ext>
            </a:extLst>
          </p:cNvPr>
          <p:cNvSpPr/>
          <p:nvPr/>
        </p:nvSpPr>
        <p:spPr>
          <a:xfrm rot="5400000">
            <a:off x="4832724" y="1008424"/>
            <a:ext cx="2644612" cy="3385905"/>
          </a:xfrm>
          <a:custGeom>
            <a:avLst/>
            <a:gdLst>
              <a:gd name="connsiteX0" fmla="*/ 0 w 2623294"/>
              <a:gd name="connsiteY0" fmla="*/ 2900310 h 3259242"/>
              <a:gd name="connsiteX1" fmla="*/ 0 w 2623294"/>
              <a:gd name="connsiteY1" fmla="*/ 0 h 3259242"/>
              <a:gd name="connsiteX2" fmla="*/ 955730 w 2623294"/>
              <a:gd name="connsiteY2" fmla="*/ 0 h 3259242"/>
              <a:gd name="connsiteX3" fmla="*/ 962330 w 2623294"/>
              <a:gd name="connsiteY3" fmla="*/ 91256 h 3259242"/>
              <a:gd name="connsiteX4" fmla="*/ 1286428 w 2623294"/>
              <a:gd name="connsiteY4" fmla="*/ 459442 h 3259242"/>
              <a:gd name="connsiteX5" fmla="*/ 1610526 w 2623294"/>
              <a:gd name="connsiteY5" fmla="*/ 91256 h 3259242"/>
              <a:gd name="connsiteX6" fmla="*/ 1617125 w 2623294"/>
              <a:gd name="connsiteY6" fmla="*/ 0 h 3259242"/>
              <a:gd name="connsiteX7" fmla="*/ 2623294 w 2623294"/>
              <a:gd name="connsiteY7" fmla="*/ 0 h 3259242"/>
              <a:gd name="connsiteX8" fmla="*/ 2623294 w 2623294"/>
              <a:gd name="connsiteY8" fmla="*/ 1107044 h 3259242"/>
              <a:gd name="connsiteX9" fmla="*/ 2611261 w 2623294"/>
              <a:gd name="connsiteY9" fmla="*/ 1105652 h 3259242"/>
              <a:gd name="connsiteX10" fmla="*/ 2298390 w 2623294"/>
              <a:gd name="connsiteY10" fmla="*/ 1464584 h 3259242"/>
              <a:gd name="connsiteX11" fmla="*/ 2611261 w 2623294"/>
              <a:gd name="connsiteY11" fmla="*/ 1823516 h 3259242"/>
              <a:gd name="connsiteX12" fmla="*/ 2623294 w 2623294"/>
              <a:gd name="connsiteY12" fmla="*/ 1822124 h 3259242"/>
              <a:gd name="connsiteX13" fmla="*/ 2623294 w 2623294"/>
              <a:gd name="connsiteY13" fmla="*/ 2900310 h 3259242"/>
              <a:gd name="connsiteX14" fmla="*/ 1624517 w 2623294"/>
              <a:gd name="connsiteY14" fmla="*/ 2900310 h 3259242"/>
              <a:gd name="connsiteX15" fmla="*/ 1311647 w 2623294"/>
              <a:gd name="connsiteY15" fmla="*/ 3259242 h 3259242"/>
              <a:gd name="connsiteX16" fmla="*/ 998776 w 2623294"/>
              <a:gd name="connsiteY16" fmla="*/ 2900310 h 325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23294" h="3259242">
                <a:moveTo>
                  <a:pt x="0" y="2900310"/>
                </a:moveTo>
                <a:lnTo>
                  <a:pt x="0" y="0"/>
                </a:lnTo>
                <a:lnTo>
                  <a:pt x="955730" y="0"/>
                </a:lnTo>
                <a:lnTo>
                  <a:pt x="962330" y="91256"/>
                </a:lnTo>
                <a:cubicBezTo>
                  <a:pt x="993177" y="301379"/>
                  <a:pt x="1126560" y="459442"/>
                  <a:pt x="1286428" y="459442"/>
                </a:cubicBezTo>
                <a:cubicBezTo>
                  <a:pt x="1446295" y="459442"/>
                  <a:pt x="1579678" y="301379"/>
                  <a:pt x="1610526" y="91256"/>
                </a:cubicBezTo>
                <a:lnTo>
                  <a:pt x="1617125" y="0"/>
                </a:lnTo>
                <a:lnTo>
                  <a:pt x="2623294" y="0"/>
                </a:lnTo>
                <a:lnTo>
                  <a:pt x="2623294" y="1107044"/>
                </a:lnTo>
                <a:lnTo>
                  <a:pt x="2611261" y="1105652"/>
                </a:lnTo>
                <a:cubicBezTo>
                  <a:pt x="2438468" y="1105652"/>
                  <a:pt x="2298390" y="1266351"/>
                  <a:pt x="2298390" y="1464584"/>
                </a:cubicBezTo>
                <a:cubicBezTo>
                  <a:pt x="2298390" y="1662816"/>
                  <a:pt x="2438468" y="1823516"/>
                  <a:pt x="2611261" y="1823516"/>
                </a:cubicBezTo>
                <a:lnTo>
                  <a:pt x="2623294" y="1822124"/>
                </a:lnTo>
                <a:lnTo>
                  <a:pt x="2623294" y="2900310"/>
                </a:lnTo>
                <a:lnTo>
                  <a:pt x="1624517" y="2900310"/>
                </a:lnTo>
                <a:cubicBezTo>
                  <a:pt x="1624517" y="3098543"/>
                  <a:pt x="1484440" y="3259242"/>
                  <a:pt x="1311647" y="3259242"/>
                </a:cubicBezTo>
                <a:cubicBezTo>
                  <a:pt x="1138853" y="3259242"/>
                  <a:pt x="998776" y="3098543"/>
                  <a:pt x="998776" y="290031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2" name="Hình tự do: Hình 1">
            <a:hlinkClick r:id="rId20" action="ppaction://hlinksldjump"/>
            <a:extLst>
              <a:ext uri="{FF2B5EF4-FFF2-40B4-BE49-F238E27FC236}">
                <a16:creationId xmlns:a16="http://schemas.microsoft.com/office/drawing/2014/main" id="{8C9F35A0-510B-E0D6-92D4-DC83452F011D}"/>
              </a:ext>
            </a:extLst>
          </p:cNvPr>
          <p:cNvSpPr/>
          <p:nvPr/>
        </p:nvSpPr>
        <p:spPr>
          <a:xfrm rot="5400000">
            <a:off x="7550197" y="1117012"/>
            <a:ext cx="2644613" cy="3156329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23" name="Hình tự do: Hình 22">
            <a:hlinkClick r:id="rId21" action="ppaction://hlinksldjump"/>
            <a:extLst>
              <a:ext uri="{FF2B5EF4-FFF2-40B4-BE49-F238E27FC236}">
                <a16:creationId xmlns:a16="http://schemas.microsoft.com/office/drawing/2014/main" id="{D6E08681-ECC9-6194-9BA7-A97E9F026982}"/>
              </a:ext>
            </a:extLst>
          </p:cNvPr>
          <p:cNvSpPr/>
          <p:nvPr/>
        </p:nvSpPr>
        <p:spPr>
          <a:xfrm rot="10800000">
            <a:off x="7629149" y="3660816"/>
            <a:ext cx="2821519" cy="3108638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pic>
        <p:nvPicPr>
          <p:cNvPr id="5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2A8C5B42-1751-228A-E4BE-345F93E46B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5245" y="125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7"/>
    </mc:Choice>
    <mc:Fallback xmlns="">
      <p:transition spd="slow" advTm="3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  <p:bldP spid="11" grpId="0" animBg="1"/>
      <p:bldP spid="3" grpId="0" animBg="1"/>
      <p:bldP spid="21" grpId="0" animBg="1"/>
      <p:bldP spid="2" grpId="0" animBg="1"/>
      <p:bldP spid="23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450</Words>
  <Application>Microsoft Office PowerPoint</Application>
  <PresentationFormat>Màn hình rộng</PresentationFormat>
  <Paragraphs>242</Paragraphs>
  <Slides>9</Slides>
  <Notes>0</Notes>
  <HiddenSlides>0</HiddenSlides>
  <MMClips>24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 nes New Roman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FPTSHOP</dc:creator>
  <cp:lastModifiedBy>FPTSHOP</cp:lastModifiedBy>
  <cp:revision>35</cp:revision>
  <dcterms:created xsi:type="dcterms:W3CDTF">2022-10-17T23:56:43Z</dcterms:created>
  <dcterms:modified xsi:type="dcterms:W3CDTF">2022-11-07T08:18:33Z</dcterms:modified>
</cp:coreProperties>
</file>