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4" r:id="rId5"/>
    <p:sldId id="261" r:id="rId6"/>
    <p:sldId id="262" r:id="rId7"/>
    <p:sldId id="260" r:id="rId8"/>
    <p:sldId id="263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I YEN" initials="HY" lastIdx="0" clrIdx="0">
    <p:extLst>
      <p:ext uri="{19B8F6BF-5375-455C-9EA6-DF929625EA0E}">
        <p15:presenceInfo xmlns:p15="http://schemas.microsoft.com/office/powerpoint/2012/main" userId="HAI 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E7A545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2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7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2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4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6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7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9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9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E6D72-B2BB-46AF-A191-31363C62EF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7992B-C8D6-41B1-A4DD-805747596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9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2.png"/><Relationship Id="rId5" Type="http://schemas.microsoft.com/office/2007/relationships/media" Target="../media/media5.m4a"/><Relationship Id="rId10" Type="http://schemas.openxmlformats.org/officeDocument/2006/relationships/image" Target="../media/image6.jpeg"/><Relationship Id="rId4" Type="http://schemas.openxmlformats.org/officeDocument/2006/relationships/audio" Target="../media/media4.m4a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microsoft.com/office/2007/relationships/media" Target="../media/media8.m4a"/><Relationship Id="rId10" Type="http://schemas.openxmlformats.org/officeDocument/2006/relationships/image" Target="../media/image6.jpeg"/><Relationship Id="rId4" Type="http://schemas.microsoft.com/office/2007/relationships/media" Target="../media/media7.m4a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media" Target="../media/media10.m4a"/><Relationship Id="rId11" Type="http://schemas.openxmlformats.org/officeDocument/2006/relationships/image" Target="../media/image2.png"/><Relationship Id="rId5" Type="http://schemas.openxmlformats.org/officeDocument/2006/relationships/audio" Target="NULL" TargetMode="External"/><Relationship Id="rId10" Type="http://schemas.openxmlformats.org/officeDocument/2006/relationships/image" Target="../media/image6.jpeg"/><Relationship Id="rId4" Type="http://schemas.openxmlformats.org/officeDocument/2006/relationships/audio" Target="../media/media9.m4a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g"/><Relationship Id="rId5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3.m4a"/><Relationship Id="rId11" Type="http://schemas.openxmlformats.org/officeDocument/2006/relationships/image" Target="../media/image6.jpeg"/><Relationship Id="rId5" Type="http://schemas.microsoft.com/office/2007/relationships/media" Target="../media/media13.m4a"/><Relationship Id="rId10" Type="http://schemas.openxmlformats.org/officeDocument/2006/relationships/image" Target="../media/image2.png"/><Relationship Id="rId4" Type="http://schemas.openxmlformats.org/officeDocument/2006/relationships/audio" Target="../media/media3.m4a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1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593" y="166255"/>
            <a:ext cx="9812316" cy="3615165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2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2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2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  <a:r>
              <a:rPr lang="vi-VN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vi-VN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HÀNH VI ĐÚNG SAI” VỀ AN TOÀN GIAO THÔNG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FILE_20221107_231139_6p4z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021" y="1590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264" y="1785456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2349" y="2967336"/>
            <a:ext cx="75473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Xin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hẹn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gặp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lại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2602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8800" b="1" dirty="0" smtClean="0">
                <a:solidFill>
                  <a:srgbClr val="FF0000"/>
                </a:solidFill>
              </a:rPr>
              <a:t>Cách chơi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5400" dirty="0" smtClean="0">
                <a:solidFill>
                  <a:schemeClr val="accent2"/>
                </a:solidFill>
              </a:rPr>
              <a:t>Bé hãy</a:t>
            </a:r>
            <a:r>
              <a:rPr lang="en-US" sz="5400" dirty="0" smtClean="0">
                <a:solidFill>
                  <a:schemeClr val="accent2"/>
                </a:solidFill>
              </a:rPr>
              <a:t> </a:t>
            </a:r>
            <a:r>
              <a:rPr lang="en-US" sz="54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5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5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54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dirty="0" smtClean="0">
                <a:solidFill>
                  <a:schemeClr val="accent2"/>
                </a:solidFill>
              </a:rPr>
              <a:t>ấn chọn mặt cười nếu là hình ảnh đúng</a:t>
            </a:r>
          </a:p>
          <a:p>
            <a:r>
              <a:rPr lang="vi-VN" sz="5400" dirty="0" smtClean="0">
                <a:solidFill>
                  <a:schemeClr val="accent2"/>
                </a:solidFill>
              </a:rPr>
              <a:t>Bé hãy ấn chọn mặt mếu nếu là hình ảnh sai</a:t>
            </a:r>
            <a:endParaRPr lang="en-US" sz="5400" dirty="0" smtClean="0">
              <a:solidFill>
                <a:schemeClr val="accent2"/>
              </a:solidFill>
            </a:endParaRPr>
          </a:p>
          <a:p>
            <a:endParaRPr lang="en-US" sz="5400" dirty="0">
              <a:solidFill>
                <a:schemeClr val="accent2"/>
              </a:solidFill>
            </a:endParaRPr>
          </a:p>
        </p:txBody>
      </p:sp>
      <p:pic>
        <p:nvPicPr>
          <p:cNvPr id="5" name="FILE_20221107_205434_68v3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" y="12707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298" y="447422"/>
            <a:ext cx="6738113" cy="67900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Con </a:t>
            </a:r>
            <a:r>
              <a:rPr lang="en-US" sz="3600" dirty="0" err="1" smtClean="0">
                <a:solidFill>
                  <a:srgbClr val="FF0000"/>
                </a:solidFill>
              </a:rPr>
              <a:t>hãy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quan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bức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98" y="2541142"/>
            <a:ext cx="6050352" cy="2884965"/>
          </a:xfrm>
        </p:spPr>
      </p:pic>
      <p:pic>
        <p:nvPicPr>
          <p:cNvPr id="9" name="FILE_20221107_210142_Ihh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5524500"/>
            <a:ext cx="1216025" cy="923925"/>
          </a:xfrm>
          <a:prstGeom prst="rect">
            <a:avLst/>
          </a:prstGeom>
        </p:spPr>
      </p:pic>
      <p:pic>
        <p:nvPicPr>
          <p:cNvPr id="5" name="FILE_20221108_182118_Cz57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17" y="1916442"/>
            <a:ext cx="487363" cy="487363"/>
          </a:xfrm>
          <a:prstGeom prst="rect">
            <a:avLst/>
          </a:prstGeom>
        </p:spPr>
      </p:pic>
      <p:pic>
        <p:nvPicPr>
          <p:cNvPr id="7" name="FILE_20221108_182256_20kx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37" y="5524499"/>
            <a:ext cx="1049607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8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5999" y="333555"/>
            <a:ext cx="6459607" cy="67900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bức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0080" y="1632104"/>
            <a:ext cx="341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BỨC TRANH SỐ 1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4720" y="1555159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BỨC TRANH SỐ 2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hlinkClick r:id="" action="ppaction://noaction">
              <a:snd r:embed="rId5" name="FILE_20221107_210142_Ihhd8.wav"/>
            </a:hlinkClick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7"/>
          <a:stretch/>
        </p:blipFill>
        <p:spPr>
          <a:xfrm>
            <a:off x="950594" y="2216879"/>
            <a:ext cx="4952365" cy="3167921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7" name="FILE_20221107_215059_0K89Y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0" y="2216879"/>
            <a:ext cx="4572000" cy="3239041"/>
          </a:xfrm>
          <a:prstGeom prst="rect">
            <a:avLst/>
          </a:prstGeom>
        </p:spPr>
      </p:pic>
      <p:pic>
        <p:nvPicPr>
          <p:cNvPr id="3" name="FILE_20221108_182442_7fwB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4318" y="1144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74" y="1772584"/>
            <a:ext cx="6284261" cy="3132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3186" y="687006"/>
            <a:ext cx="6876996" cy="67900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bức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FILE_20221107_210142_Ihh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85" y="5235413"/>
            <a:ext cx="1250315" cy="8504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FILE_20221108_182618_8CrF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09" end="371.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212" y="1285221"/>
            <a:ext cx="487363" cy="487363"/>
          </a:xfrm>
          <a:prstGeom prst="rect">
            <a:avLst/>
          </a:prstGeom>
        </p:spPr>
      </p:pic>
      <p:pic>
        <p:nvPicPr>
          <p:cNvPr id="5" name="FILE_20221108_182707_7Z3r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752" end="836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21" y="5106837"/>
            <a:ext cx="1061049" cy="8971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77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19230" y="750477"/>
            <a:ext cx="5921956" cy="67900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bức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30" y="1812925"/>
            <a:ext cx="5690559" cy="3303850"/>
          </a:xfrm>
          <a:prstGeom prst="rect">
            <a:avLst/>
          </a:prstGeom>
        </p:spPr>
      </p:pic>
      <p:pic>
        <p:nvPicPr>
          <p:cNvPr id="6" name="FILE_20221107_210142_Ihh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51" y="5360260"/>
            <a:ext cx="1146415" cy="888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FILE_20221108_182822_4kjw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212" y="1812925"/>
            <a:ext cx="487363" cy="487363"/>
          </a:xfrm>
          <a:prstGeom prst="rect">
            <a:avLst/>
          </a:prstGeom>
        </p:spPr>
      </p:pic>
      <p:pic>
        <p:nvPicPr>
          <p:cNvPr id="7" name="FILE_20221108_182901_pOMgj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61" end="717.3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74" y="5357004"/>
            <a:ext cx="937464" cy="8917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20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5999" y="333555"/>
            <a:ext cx="6459607" cy="67900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bức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" action="ppaction://noaction">
              <a:snd r:embed="rId5" name="FILE_20221107_210142_Ihhd8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1" y="2468562"/>
            <a:ext cx="3953509" cy="2540318"/>
          </a:xfrm>
          <a:prstGeom prst="rect">
            <a:avLst/>
          </a:prstGeom>
        </p:spPr>
      </p:pic>
      <p:pic>
        <p:nvPicPr>
          <p:cNvPr id="6" name="Picture 5">
            <a:hlinkClick r:id="" action="ppaction://noaction" highlightClick="1">
              <a:snd r:embed="rId7" name="FILE_20221108_183026_P5h13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2468562"/>
            <a:ext cx="4185920" cy="2540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0080" y="1632104"/>
            <a:ext cx="341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BỨC TRANH SỐ 1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6640" y="1660525"/>
            <a:ext cx="341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BỨC TRANH SỐ 2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2" name="FILE_20221108_182953_1m42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636" y="1757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5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21" y="1901943"/>
            <a:ext cx="6336688" cy="33241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39361" y="666686"/>
            <a:ext cx="6336687" cy="67900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Con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sát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bức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FILE_20221107_212736_oagm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925" y="1345687"/>
            <a:ext cx="487363" cy="487363"/>
          </a:xfrm>
          <a:prstGeom prst="rect">
            <a:avLst/>
          </a:prstGeom>
        </p:spPr>
      </p:pic>
      <p:pic>
        <p:nvPicPr>
          <p:cNvPr id="12" name="FILE_20221107_210142_Ihhd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5479253"/>
            <a:ext cx="1250315" cy="10333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FILE_20221107_212912_CRzbq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80" y="5425440"/>
            <a:ext cx="1290320" cy="1087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51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347852"/>
            <a:ext cx="609600" cy="609600"/>
          </a:xfrm>
          <a:prstGeom prst="rect">
            <a:avLst/>
          </a:prstGeom>
        </p:spPr>
      </p:pic>
      <p:pic>
        <p:nvPicPr>
          <p:cNvPr id="4" name="EmDiQuaNgaTuDuongPho-VA-485359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142" y="3316857"/>
            <a:ext cx="609600" cy="609600"/>
          </a:xfrm>
          <a:prstGeom prst="rect">
            <a:avLst/>
          </a:prstGeom>
        </p:spPr>
      </p:pic>
      <p:pic>
        <p:nvPicPr>
          <p:cNvPr id="5" name="FILE_20221104_223337_8Y3t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173857"/>
            <a:ext cx="609600" cy="7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</TotalTime>
  <Words>89</Words>
  <Application>Microsoft Office PowerPoint</Application>
  <PresentationFormat>Widescreen</PresentationFormat>
  <Paragraphs>15</Paragraphs>
  <Slides>10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Times New Roman</vt:lpstr>
      <vt:lpstr>Office Theme</vt:lpstr>
      <vt:lpstr>      TRÒ CHƠI:  “TÌM HÀNH VI ĐÚNG SAI” VỀ AN TOÀN GIAO THÔNG</vt:lpstr>
      <vt:lpstr>Cách chơi</vt:lpstr>
      <vt:lpstr>Con hãy quan sát bức tranh </vt:lpstr>
      <vt:lpstr>Con hãy quan sát bức tranh </vt:lpstr>
      <vt:lpstr>Con hãy quan sát bức tranh </vt:lpstr>
      <vt:lpstr>Con hãy quan sát bức tranh </vt:lpstr>
      <vt:lpstr>Con hãy quan sát bức tranh </vt:lpstr>
      <vt:lpstr>Con hãy quan sát bức tranh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“TÌM HÀNH VI ĐÚNG SAI”</dc:title>
  <dc:creator>Admin</dc:creator>
  <cp:lastModifiedBy>fpt</cp:lastModifiedBy>
  <cp:revision>75</cp:revision>
  <dcterms:created xsi:type="dcterms:W3CDTF">2022-10-17T09:10:01Z</dcterms:created>
  <dcterms:modified xsi:type="dcterms:W3CDTF">2022-11-09T00:22:02Z</dcterms:modified>
</cp:coreProperties>
</file>