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8" r:id="rId3"/>
    <p:sldId id="326" r:id="rId4"/>
    <p:sldId id="341" r:id="rId5"/>
    <p:sldId id="328" r:id="rId6"/>
    <p:sldId id="311" r:id="rId7"/>
    <p:sldId id="333" r:id="rId8"/>
    <p:sldId id="315" r:id="rId9"/>
    <p:sldId id="338" r:id="rId10"/>
    <p:sldId id="316" r:id="rId11"/>
    <p:sldId id="336" r:id="rId12"/>
    <p:sldId id="340" r:id="rId13"/>
    <p:sldId id="307" r:id="rId14"/>
    <p:sldId id="257" r:id="rId15"/>
    <p:sldId id="258" r:id="rId16"/>
    <p:sldId id="259" r:id="rId17"/>
    <p:sldId id="260" r:id="rId18"/>
    <p:sldId id="261" r:id="rId19"/>
    <p:sldId id="298" r:id="rId20"/>
    <p:sldId id="299" r:id="rId21"/>
    <p:sldId id="310" r:id="rId22"/>
    <p:sldId id="321" r:id="rId23"/>
    <p:sldId id="342" r:id="rId24"/>
    <p:sldId id="323" r:id="rId25"/>
    <p:sldId id="325" r:id="rId26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30"/>
      <p:bold r:id="rId31"/>
      <p:italic r:id="rId32"/>
      <p:boldItalic r:id="rId33"/>
    </p:embeddedFont>
    <p:embeddedFont>
      <p:font typeface=".VnTimeH" panose="020B7200000000000000" pitchFamily="34" charset="0"/>
      <p:regular r:id="rId34"/>
    </p:embeddedFont>
    <p:embeddedFont>
      <p:font typeface=".VnTime" panose="020B7200000000000000" pitchFamily="34" charset="0"/>
      <p:regular r:id="rId35"/>
    </p:embeddedFont>
    <p:embeddedFont>
      <p:font typeface=".VnBahamasBH" panose="020BE200000000000000" pitchFamily="34" charset="0"/>
      <p:bold r:id="rId36"/>
    </p:embeddedFont>
    <p:embeddedFont>
      <p:font typeface=".VnBlackH" panose="020B7200000000000000" pitchFamily="34" charset="0"/>
      <p:regular r:id="rId37"/>
    </p:embeddedFont>
    <p:embeddedFont>
      <p:font typeface=".VnBlack" panose="020B7200000000000000" pitchFamily="34" charset="0"/>
      <p:regular r:id="rId38"/>
    </p:embeddedFont>
    <p:embeddedFont>
      <p:font typeface=".VnArial Narrow" panose="020B7200000000000000" pitchFamily="34" charset="0"/>
      <p:regular r:id="rId39"/>
      <p:bold r:id="rId40"/>
      <p:italic r:id="rId41"/>
    </p:embeddedFont>
    <p:embeddedFont>
      <p:font typeface=".VnArial" panose="020B7200000000000000" pitchFamily="34" charset="0"/>
      <p:regular r:id="rId42"/>
      <p:italic r:id="rId43"/>
      <p:boldItalic r:id="rId44"/>
    </p:embeddedFont>
    <p:embeddedFont>
      <p:font typeface="Century Gothic" panose="020B050202020202020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  <a:srgbClr val="FF9966"/>
    <a:srgbClr val="CC3300"/>
    <a:srgbClr val="FFFFFF"/>
    <a:srgbClr val="FF9933"/>
    <a:srgbClr val="66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6"/>
    <p:restoredTop sz="98450"/>
  </p:normalViewPr>
  <p:slideViewPr>
    <p:cSldViewPr showGuides="1">
      <p:cViewPr varScale="1">
        <p:scale>
          <a:sx n="66" d="100"/>
          <a:sy n="66" d="100"/>
        </p:scale>
        <p:origin x="-10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19.fntdata"/><Relationship Id="rId47" Type="http://schemas.openxmlformats.org/officeDocument/2006/relationships/font" Target="fonts/font18.fntdata"/><Relationship Id="rId46" Type="http://schemas.openxmlformats.org/officeDocument/2006/relationships/font" Target="fonts/font17.fntdata"/><Relationship Id="rId45" Type="http://schemas.openxmlformats.org/officeDocument/2006/relationships/font" Target="fonts/font16.fntdata"/><Relationship Id="rId44" Type="http://schemas.openxmlformats.org/officeDocument/2006/relationships/font" Target="fonts/font15.fntdata"/><Relationship Id="rId43" Type="http://schemas.openxmlformats.org/officeDocument/2006/relationships/font" Target="fonts/font14.fntdata"/><Relationship Id="rId42" Type="http://schemas.openxmlformats.org/officeDocument/2006/relationships/font" Target="fonts/font13.fntdata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slide" Target="slides/slide2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fld id="{BB962C8B-B14F-4D97-AF65-F5344CB8AC3E}" type="datetime1">
              <a:rPr lang="en-US" dirty="0"/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eaLnBrk="1" hangingPunct="1"/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GIF"/><Relationship Id="rId8" Type="http://schemas.openxmlformats.org/officeDocument/2006/relationships/image" Target="../media/image20.GIF"/><Relationship Id="rId7" Type="http://schemas.openxmlformats.org/officeDocument/2006/relationships/image" Target="../media/image19.GIF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15.png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3.wav"/><Relationship Id="rId20" Type="http://schemas.microsoft.com/office/2007/relationships/media" Target="file:///D:\Rung%20Chuong%20Vang\chaomung.wav" TargetMode="External"/><Relationship Id="rId2" Type="http://schemas.openxmlformats.org/officeDocument/2006/relationships/audio" Target="../media/audio1.wav"/><Relationship Id="rId19" Type="http://schemas.openxmlformats.org/officeDocument/2006/relationships/audio" Target="file:///D:\Rung%20Chuong%20Vang\chaomung.wav" TargetMode="External"/><Relationship Id="rId18" Type="http://schemas.openxmlformats.org/officeDocument/2006/relationships/audio" Target="../media/audio2.wav"/><Relationship Id="rId17" Type="http://schemas.openxmlformats.org/officeDocument/2006/relationships/image" Target="../media/image27.png"/><Relationship Id="rId16" Type="http://schemas.microsoft.com/office/2007/relationships/media" Target="file:///D:\Rung%20Chuong%20Vang\8.%20Ket%20thuc%20cau%20hoi.wav" TargetMode="External"/><Relationship Id="rId15" Type="http://schemas.openxmlformats.org/officeDocument/2006/relationships/audio" Target="file:///D:\Rung%20Chuong%20Vang\8.%20Ket%20thuc%20cau%20hoi.wav" TargetMode="External"/><Relationship Id="rId14" Type="http://schemas.openxmlformats.org/officeDocument/2006/relationships/image" Target="../media/image26.GIF"/><Relationship Id="rId13" Type="http://schemas.openxmlformats.org/officeDocument/2006/relationships/image" Target="../media/image25.GIF"/><Relationship Id="rId12" Type="http://schemas.openxmlformats.org/officeDocument/2006/relationships/image" Target="../media/image24.GIF"/><Relationship Id="rId11" Type="http://schemas.openxmlformats.org/officeDocument/2006/relationships/image" Target="../media/image23.GIF"/><Relationship Id="rId10" Type="http://schemas.openxmlformats.org/officeDocument/2006/relationships/image" Target="../media/image22.GIF"/><Relationship Id="rId1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8.xml"/><Relationship Id="rId7" Type="http://schemas.openxmlformats.org/officeDocument/2006/relationships/slide" Target="slide1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audio" Target="../media/audio4.wav"/><Relationship Id="rId3" Type="http://schemas.openxmlformats.org/officeDocument/2006/relationships/slide" Target="slide14.xml"/><Relationship Id="rId2" Type="http://schemas.openxmlformats.org/officeDocument/2006/relationships/image" Target="../media/image25.GIF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5.wav"/><Relationship Id="rId10" Type="http://schemas.openxmlformats.org/officeDocument/2006/relationships/image" Target="../media/image28.GIF"/><Relationship Id="rId1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2.wav"/><Relationship Id="rId7" Type="http://schemas.openxmlformats.org/officeDocument/2006/relationships/audio" Target="../media/audio4.wav"/><Relationship Id="rId6" Type="http://schemas.openxmlformats.org/officeDocument/2006/relationships/image" Target="../media/image30.GIF"/><Relationship Id="rId5" Type="http://schemas.openxmlformats.org/officeDocument/2006/relationships/image" Target="../media/image28.GIF"/><Relationship Id="rId4" Type="http://schemas.openxmlformats.org/officeDocument/2006/relationships/slide" Target="slide13.xml"/><Relationship Id="rId3" Type="http://schemas.openxmlformats.org/officeDocument/2006/relationships/image" Target="../media/image29.GIF"/><Relationship Id="rId2" Type="http://schemas.openxmlformats.org/officeDocument/2006/relationships/image" Target="../media/image25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7.wav"/><Relationship Id="rId1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7.wav"/><Relationship Id="rId7" Type="http://schemas.openxmlformats.org/officeDocument/2006/relationships/audio" Target="../media/audio4.wav"/><Relationship Id="rId6" Type="http://schemas.openxmlformats.org/officeDocument/2006/relationships/image" Target="../media/image30.GIF"/><Relationship Id="rId5" Type="http://schemas.openxmlformats.org/officeDocument/2006/relationships/image" Target="../media/image28.GIF"/><Relationship Id="rId4" Type="http://schemas.openxmlformats.org/officeDocument/2006/relationships/slide" Target="slide13.xml"/><Relationship Id="rId3" Type="http://schemas.openxmlformats.org/officeDocument/2006/relationships/image" Target="../media/image29.GIF"/><Relationship Id="rId2" Type="http://schemas.openxmlformats.org/officeDocument/2006/relationships/image" Target="../media/image25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6.wav"/><Relationship Id="rId1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7.wav"/><Relationship Id="rId7" Type="http://schemas.openxmlformats.org/officeDocument/2006/relationships/audio" Target="../media/audio4.wav"/><Relationship Id="rId6" Type="http://schemas.openxmlformats.org/officeDocument/2006/relationships/image" Target="../media/image30.GIF"/><Relationship Id="rId5" Type="http://schemas.openxmlformats.org/officeDocument/2006/relationships/image" Target="../media/image28.GIF"/><Relationship Id="rId4" Type="http://schemas.openxmlformats.org/officeDocument/2006/relationships/slide" Target="slide13.xml"/><Relationship Id="rId3" Type="http://schemas.openxmlformats.org/officeDocument/2006/relationships/image" Target="../media/image29.GIF"/><Relationship Id="rId2" Type="http://schemas.openxmlformats.org/officeDocument/2006/relationships/image" Target="../media/image25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6.wav"/><Relationship Id="rId1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7.wav"/><Relationship Id="rId7" Type="http://schemas.openxmlformats.org/officeDocument/2006/relationships/audio" Target="../media/audio4.wav"/><Relationship Id="rId6" Type="http://schemas.openxmlformats.org/officeDocument/2006/relationships/image" Target="../media/image30.GIF"/><Relationship Id="rId5" Type="http://schemas.openxmlformats.org/officeDocument/2006/relationships/image" Target="../media/image28.GIF"/><Relationship Id="rId4" Type="http://schemas.openxmlformats.org/officeDocument/2006/relationships/slide" Target="slide13.xml"/><Relationship Id="rId3" Type="http://schemas.openxmlformats.org/officeDocument/2006/relationships/image" Target="../media/image29.GIF"/><Relationship Id="rId2" Type="http://schemas.openxmlformats.org/officeDocument/2006/relationships/image" Target="../media/image25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6.wav"/><Relationship Id="rId1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7.wav"/><Relationship Id="rId7" Type="http://schemas.openxmlformats.org/officeDocument/2006/relationships/audio" Target="../media/audio4.wav"/><Relationship Id="rId6" Type="http://schemas.openxmlformats.org/officeDocument/2006/relationships/image" Target="../media/image30.GIF"/><Relationship Id="rId5" Type="http://schemas.openxmlformats.org/officeDocument/2006/relationships/image" Target="../media/image28.GIF"/><Relationship Id="rId4" Type="http://schemas.openxmlformats.org/officeDocument/2006/relationships/slide" Target="slide13.xml"/><Relationship Id="rId3" Type="http://schemas.openxmlformats.org/officeDocument/2006/relationships/image" Target="../media/image29.GIF"/><Relationship Id="rId2" Type="http://schemas.openxmlformats.org/officeDocument/2006/relationships/image" Target="../media/image25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6.wav"/><Relationship Id="rId1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7.wav"/><Relationship Id="rId7" Type="http://schemas.openxmlformats.org/officeDocument/2006/relationships/audio" Target="../media/audio4.wav"/><Relationship Id="rId6" Type="http://schemas.openxmlformats.org/officeDocument/2006/relationships/image" Target="../media/image30.GIF"/><Relationship Id="rId5" Type="http://schemas.openxmlformats.org/officeDocument/2006/relationships/image" Target="../media/image28.GIF"/><Relationship Id="rId4" Type="http://schemas.openxmlformats.org/officeDocument/2006/relationships/slide" Target="slide13.xml"/><Relationship Id="rId3" Type="http://schemas.openxmlformats.org/officeDocument/2006/relationships/image" Target="../media/image29.GIF"/><Relationship Id="rId2" Type="http://schemas.openxmlformats.org/officeDocument/2006/relationships/image" Target="../media/image25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6.wav"/><Relationship Id="rId1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image" Target="../media/image29.GIF"/><Relationship Id="rId7" Type="http://schemas.openxmlformats.org/officeDocument/2006/relationships/image" Target="../media/image35.GIF"/><Relationship Id="rId6" Type="http://schemas.openxmlformats.org/officeDocument/2006/relationships/image" Target="../media/image27.png"/><Relationship Id="rId5" Type="http://schemas.openxmlformats.org/officeDocument/2006/relationships/audio" Target="../media/audio8.wav"/><Relationship Id="rId4" Type="http://schemas.openxmlformats.org/officeDocument/2006/relationships/image" Target="../media/image34.GIF"/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5-Point Star 58369"/>
          <p:cNvSpPr/>
          <p:nvPr/>
        </p:nvSpPr>
        <p:spPr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pic>
        <p:nvPicPr>
          <p:cNvPr id="58371" name="Picture 58370" descr="j01963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1143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Oval 58371"/>
          <p:cNvSpPr/>
          <p:nvPr/>
        </p:nvSpPr>
        <p:spPr>
          <a:xfrm>
            <a:off x="609600" y="609600"/>
            <a:ext cx="914400" cy="914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pic>
        <p:nvPicPr>
          <p:cNvPr id="58373" name="Picture 5837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26853">
            <a:off x="8151813" y="144463"/>
            <a:ext cx="849312" cy="84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5-Point Star 58373"/>
          <p:cNvSpPr/>
          <p:nvPr/>
        </p:nvSpPr>
        <p:spPr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75" name="4-Point Star 58374"/>
          <p:cNvSpPr/>
          <p:nvPr/>
        </p:nvSpPr>
        <p:spPr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76" name="5-Point Star 58375"/>
          <p:cNvSpPr/>
          <p:nvPr/>
        </p:nvSpPr>
        <p:spPr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pic>
        <p:nvPicPr>
          <p:cNvPr id="58377" name="Picture 58376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778500"/>
            <a:ext cx="11430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8" name="Explosion 1 58377"/>
          <p:cNvSpPr/>
          <p:nvPr/>
        </p:nvSpPr>
        <p:spPr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79" name="Explosion 1 58378"/>
          <p:cNvSpPr/>
          <p:nvPr/>
        </p:nvSpPr>
        <p:spPr>
          <a:xfrm>
            <a:off x="1676400" y="3810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80" name="5-Point Star 58379"/>
          <p:cNvSpPr/>
          <p:nvPr/>
        </p:nvSpPr>
        <p:spPr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81" name="4-Point Star 58380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82" name="Explosion 2 58381"/>
          <p:cNvSpPr/>
          <p:nvPr/>
        </p:nvSpPr>
        <p:spPr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83" name="5-Point Star 58382"/>
          <p:cNvSpPr/>
          <p:nvPr/>
        </p:nvSpPr>
        <p:spPr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84" name="Explosion 1 58383"/>
          <p:cNvSpPr/>
          <p:nvPr/>
        </p:nvSpPr>
        <p:spPr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pic>
        <p:nvPicPr>
          <p:cNvPr id="58385" name="Picture 58384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" y="6019800"/>
            <a:ext cx="914400" cy="77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6" name="Picture 58385" descr="BAR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76900" y="3390900"/>
            <a:ext cx="6858000" cy="7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7" name="Picture 58386" descr="BAR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465512" y="3390900"/>
            <a:ext cx="6858000" cy="7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8" name="Picture 58387" descr="BAR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9" name="Picture 58388" descr="BAR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0"/>
            <a:ext cx="9144000" cy="10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90" name="5-Point Star 58389"/>
          <p:cNvSpPr/>
          <p:nvPr/>
        </p:nvSpPr>
        <p:spPr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91" name="4-Point Star 58390"/>
          <p:cNvSpPr/>
          <p:nvPr/>
        </p:nvSpPr>
        <p:spPr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92" name="5-Point Star 58391"/>
          <p:cNvSpPr/>
          <p:nvPr/>
        </p:nvSpPr>
        <p:spPr>
          <a:xfrm>
            <a:off x="8301038" y="5238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93" name="Explosion 1 58392"/>
          <p:cNvSpPr/>
          <p:nvPr/>
        </p:nvSpPr>
        <p:spPr>
          <a:xfrm>
            <a:off x="7543800" y="457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94" name="5-Point Star 58393"/>
          <p:cNvSpPr/>
          <p:nvPr/>
        </p:nvSpPr>
        <p:spPr>
          <a:xfrm>
            <a:off x="4724400" y="152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95" name="Explosion 2 58394"/>
          <p:cNvSpPr/>
          <p:nvPr/>
        </p:nvSpPr>
        <p:spPr>
          <a:xfrm>
            <a:off x="6400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96" name="Explosion 1 58395"/>
          <p:cNvSpPr/>
          <p:nvPr/>
        </p:nvSpPr>
        <p:spPr>
          <a:xfrm>
            <a:off x="3200400" y="304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97" name="5-Point Star 58396"/>
          <p:cNvSpPr/>
          <p:nvPr/>
        </p:nvSpPr>
        <p:spPr>
          <a:xfrm>
            <a:off x="8758238" y="2124075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98" name="4-Point Star 58397"/>
          <p:cNvSpPr/>
          <p:nvPr/>
        </p:nvSpPr>
        <p:spPr>
          <a:xfrm>
            <a:off x="8605838" y="4181475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399" name="5-Point Star 58398"/>
          <p:cNvSpPr/>
          <p:nvPr/>
        </p:nvSpPr>
        <p:spPr>
          <a:xfrm>
            <a:off x="8682038" y="532447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8400" name="WordArt 19"/>
          <p:cNvSpPr>
            <a:spLocks noTextEdit="1"/>
          </p:cNvSpPr>
          <p:nvPr/>
        </p:nvSpPr>
        <p:spPr>
          <a:xfrm>
            <a:off x="1524000" y="762000"/>
            <a:ext cx="3124200" cy="825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 fontScale="50000"/>
          </a:bodyPr>
          <a:p>
            <a:pPr algn="l" eaLnBrk="0" hangingPunct="0"/>
            <a:r>
              <a:rPr lang="en-GB" altLang="en-US" sz="4800" b="1" i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</a:t>
            </a:r>
            <a:endParaRPr lang="en-GB" altLang="en-US" sz="4800" b="1" i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r>
              <a:rPr lang="en-US" altLang="en-GB" sz="4800" b="1" i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 THI GIÁO VIÊN GIỎI</a:t>
            </a:r>
            <a:endParaRPr lang="en-US" altLang="en-GB" sz="4800" b="1" i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01" name="WordArt 21"/>
          <p:cNvSpPr>
            <a:spLocks noTextEdit="1"/>
          </p:cNvSpPr>
          <p:nvPr/>
        </p:nvSpPr>
        <p:spPr>
          <a:xfrm>
            <a:off x="990600" y="3276600"/>
            <a:ext cx="7162800" cy="2133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5773"/>
              </a:avLst>
            </a:prstTxWarp>
            <a:normAutofit/>
          </a:bodyPr>
          <a:p>
            <a:pPr algn="ctr" eaLnBrk="0" hangingPunct="0"/>
            <a:r>
              <a:rPr lang="en-GB" alt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động: LQCC</a:t>
            </a:r>
            <a:endParaRPr lang="en-GB" alt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GB" alt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 tài: Làm quen chữ cái B D Đ</a:t>
            </a:r>
            <a:endParaRPr lang="en-GB" alt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GB" alt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Lứa tuổi: 5 -6 tuổi</a:t>
            </a:r>
            <a:endParaRPr lang="en-GB" alt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endParaRPr lang="en-GB" alt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05" name="Rectangles 58404"/>
          <p:cNvSpPr/>
          <p:nvPr/>
        </p:nvSpPr>
        <p:spPr>
          <a:xfrm>
            <a:off x="1066800" y="1600200"/>
            <a:ext cx="6934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2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CÔ GIÁO VỀ DỰ HỘI THI GIÁO VIÊN GIỎI CẤP TRƯỜNG</a:t>
            </a:r>
            <a:endParaRPr lang="en-GB" altLang="en-US" sz="32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07" name="Rectangles 58406"/>
          <p:cNvSpPr/>
          <p:nvPr/>
        </p:nvSpPr>
        <p:spPr>
          <a:xfrm>
            <a:off x="1092200" y="1612900"/>
            <a:ext cx="6934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GB" altLang="en-US" sz="32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1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1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5" name="Rectangles 90114"/>
          <p:cNvSpPr/>
          <p:nvPr/>
        </p:nvSpPr>
        <p:spPr>
          <a:xfrm>
            <a:off x="609600" y="666750"/>
            <a:ext cx="2895600" cy="464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sz="37000" dirty="0">
                <a:solidFill>
                  <a:srgbClr val="0000FF"/>
                </a:solidFill>
                <a:latin typeface=".VnTimeH" panose="020B7200000000000000" pitchFamily="34" charset="0"/>
              </a:rPr>
              <a:t>®</a:t>
            </a:r>
            <a:endParaRPr sz="3700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90116" name="Rectangles 90115"/>
          <p:cNvSpPr/>
          <p:nvPr/>
        </p:nvSpPr>
        <p:spPr>
          <a:xfrm>
            <a:off x="3124200" y="1295400"/>
            <a:ext cx="3581400" cy="3810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sz="27700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sz="277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0117" name="Picture 90116" descr="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0" y="1905000"/>
            <a:ext cx="2063750" cy="306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8" name="Rectangles 90117"/>
          <p:cNvSpPr/>
          <p:nvPr/>
        </p:nvSpPr>
        <p:spPr>
          <a:xfrm>
            <a:off x="7467600" y="2286000"/>
            <a:ext cx="990600" cy="304800"/>
          </a:xfrm>
          <a:prstGeom prst="rect">
            <a:avLst/>
          </a:prstGeom>
          <a:solidFill>
            <a:srgbClr val="66FF33"/>
          </a:solidFill>
          <a:ln w="9525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/>
      <p:bldP spid="90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4210" name="Rectangles 94209"/>
          <p:cNvSpPr/>
          <p:nvPr/>
        </p:nvSpPr>
        <p:spPr>
          <a:xfrm>
            <a:off x="4419600" y="1431925"/>
            <a:ext cx="3117850" cy="5426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5000">
                <a:solidFill>
                  <a:srgbClr val="9933FF"/>
                </a:solidFill>
                <a:latin typeface=".VnAvant" panose="020B7200000000000000" pitchFamily="34" charset="0"/>
              </a:rPr>
              <a:t>d</a:t>
            </a:r>
            <a:endParaRPr sz="35000">
              <a:solidFill>
                <a:srgbClr val="9933FF"/>
              </a:solidFill>
              <a:latin typeface=".VnAvant" panose="020B7200000000000000" pitchFamily="34" charset="0"/>
            </a:endParaRPr>
          </a:p>
        </p:txBody>
      </p:sp>
      <p:sp>
        <p:nvSpPr>
          <p:cNvPr id="94211" name="Rectangles 94210"/>
          <p:cNvSpPr/>
          <p:nvPr/>
        </p:nvSpPr>
        <p:spPr>
          <a:xfrm>
            <a:off x="6324600" y="2743200"/>
            <a:ext cx="1143000" cy="381000"/>
          </a:xfrm>
          <a:prstGeom prst="rect">
            <a:avLst/>
          </a:prstGeom>
          <a:solidFill>
            <a:srgbClr val="9933FF"/>
          </a:solidFill>
          <a:ln w="9525" cap="flat" cmpd="sng">
            <a:solidFill>
              <a:srgbClr val="99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400" b="0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94212" name="Text Box 94211"/>
          <p:cNvSpPr txBox="1"/>
          <p:nvPr/>
        </p:nvSpPr>
        <p:spPr>
          <a:xfrm>
            <a:off x="2743200" y="762000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000" b="0">
                <a:latin typeface=".VnTime" panose="020B7200000000000000" pitchFamily="34" charset="0"/>
              </a:rPr>
              <a:t>       So  </a:t>
            </a:r>
            <a:r>
              <a:rPr sz="4000" b="0" dirty="0" err="1">
                <a:latin typeface=".VnTime" panose="020B7200000000000000" pitchFamily="34" charset="0"/>
              </a:rPr>
              <a:t>s¸nh</a:t>
            </a:r>
            <a:endParaRPr sz="4000" b="0">
              <a:latin typeface=".VnTime" panose="020B7200000000000000" pitchFamily="34" charset="0"/>
            </a:endParaRPr>
          </a:p>
        </p:txBody>
      </p:sp>
      <p:sp>
        <p:nvSpPr>
          <p:cNvPr id="94213" name="Rectangles 94212"/>
          <p:cNvSpPr/>
          <p:nvPr/>
        </p:nvSpPr>
        <p:spPr>
          <a:xfrm>
            <a:off x="1066800" y="1524000"/>
            <a:ext cx="2895600" cy="542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5000">
                <a:solidFill>
                  <a:srgbClr val="FF0066"/>
                </a:solidFill>
                <a:latin typeface=".VnAvant" panose="020B7200000000000000" pitchFamily="34" charset="0"/>
              </a:rPr>
              <a:t>d</a:t>
            </a:r>
            <a:endParaRPr sz="3500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pic>
        <p:nvPicPr>
          <p:cNvPr id="94214" name="Picture 94213" descr="net chu a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3352800"/>
            <a:ext cx="22098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215" name="Picture 94214" descr="net chu a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3200400"/>
            <a:ext cx="2174875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6" name="Rectangles 94215"/>
          <p:cNvSpPr/>
          <p:nvPr/>
        </p:nvSpPr>
        <p:spPr>
          <a:xfrm>
            <a:off x="6629400" y="2514600"/>
            <a:ext cx="609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1">
                <a:solidFill>
                  <a:srgbClr val="FF0000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l</a:t>
            </a:r>
            <a:endParaRPr lang="en-GB" altLang="en-US" sz="3600" b="1">
              <a:solidFill>
                <a:srgbClr val="FF0000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94217" name="Rectangles 94216"/>
          <p:cNvSpPr/>
          <p:nvPr/>
        </p:nvSpPr>
        <p:spPr>
          <a:xfrm>
            <a:off x="3276600" y="2590800"/>
            <a:ext cx="609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1">
                <a:solidFill>
                  <a:srgbClr val="FF0000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l</a:t>
            </a:r>
            <a:endParaRPr lang="en-GB" altLang="en-US" sz="3600" b="1">
              <a:solidFill>
                <a:srgbClr val="FF0000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Picture 57345" descr="ENTER1">
            <a:hlinkClick r:id="rId1" tooltip="Nhấn Enter" action="ppaction://hlinksldjump">
              <a:snd r:embed="rId2" name="push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75" y="6521450"/>
            <a:ext cx="847725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Rounded Rectangle 57346"/>
          <p:cNvSpPr/>
          <p:nvPr/>
        </p:nvSpPr>
        <p:spPr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b="0" dirty="0"/>
          </a:p>
        </p:txBody>
      </p:sp>
      <p:grpSp>
        <p:nvGrpSpPr>
          <p:cNvPr id="57348" name="Group 57347"/>
          <p:cNvGrpSpPr/>
          <p:nvPr/>
        </p:nvGrpSpPr>
        <p:grpSpPr>
          <a:xfrm>
            <a:off x="889000" y="5372100"/>
            <a:ext cx="7340600" cy="1028700"/>
            <a:chOff x="560" y="3384"/>
            <a:chExt cx="4624" cy="648"/>
          </a:xfrm>
        </p:grpSpPr>
        <p:pic>
          <p:nvPicPr>
            <p:cNvPr id="57349" name="Picture 57348" descr="44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" y="3646"/>
              <a:ext cx="672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0" name="Picture 57349" descr="46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" y="3568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1" name="Picture 57350" descr="boo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" y="3384"/>
              <a:ext cx="768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2" name="Picture 57351" descr="email00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4" y="3591"/>
              <a:ext cx="640" cy="3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3" name="Picture 57352" descr="et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" y="3384"/>
              <a:ext cx="365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4" name="Picture 57353" descr="glob_anm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0" y="3520"/>
              <a:ext cx="512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5" name="Picture 57354" descr="ani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6" y="3472"/>
              <a:ext cx="256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6" name="Picture 57355" descr="mu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9" y="3386"/>
              <a:ext cx="691" cy="61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7357" name="Group 57356"/>
          <p:cNvGrpSpPr/>
          <p:nvPr/>
        </p:nvGrpSpPr>
        <p:grpSpPr>
          <a:xfrm>
            <a:off x="342900" y="304800"/>
            <a:ext cx="8458200" cy="1905000"/>
            <a:chOff x="216" y="192"/>
            <a:chExt cx="5328" cy="1200"/>
          </a:xfrm>
        </p:grpSpPr>
        <p:pic>
          <p:nvPicPr>
            <p:cNvPr id="57358" name="Picture 57357" descr="an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12" y="192"/>
              <a:ext cx="1392" cy="1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9" name="Picture 57358" descr="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6" y="1344"/>
              <a:ext cx="5328" cy="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60" name="Picture 57359" descr="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720688">
              <a:off x="288" y="768"/>
              <a:ext cx="1872" cy="1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61" name="Picture 57360" descr="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-769727" flipH="1">
              <a:off x="3696" y="768"/>
              <a:ext cx="1728" cy="1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7362" name="Rectangles 57361"/>
          <p:cNvSpPr/>
          <p:nvPr/>
        </p:nvSpPr>
        <p:spPr>
          <a:xfrm>
            <a:off x="1143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</a:rPr>
              <a:t>rung chu«ng vµng </a:t>
            </a:r>
            <a:endParaRPr lang="en-GB" altLang="en-US" sz="3600" b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sp>
        <p:nvSpPr>
          <p:cNvPr id="57363" name="Text Box 57362"/>
          <p:cNvSpPr txBox="1"/>
          <p:nvPr/>
        </p:nvSpPr>
        <p:spPr>
          <a:xfrm>
            <a:off x="1066800" y="2362200"/>
            <a:ext cx="6934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dirty="0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BlackH" panose="020B7200000000000000" pitchFamily="34" charset="0"/>
              </a:rPr>
              <a:t>Trß</a:t>
            </a:r>
            <a:r>
              <a:rPr sz="44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BlackH" panose="020B7200000000000000" pitchFamily="34" charset="0"/>
              </a:rPr>
              <a:t> </a:t>
            </a:r>
            <a:r>
              <a:rPr sz="4400" dirty="0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BlackH" panose="020B7200000000000000" pitchFamily="34" charset="0"/>
              </a:rPr>
              <a:t>ch¬i</a:t>
            </a:r>
            <a:endParaRPr sz="440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.VnBlackH" panose="020B7200000000000000" pitchFamily="34" charset="0"/>
            </a:endParaRPr>
          </a:p>
        </p:txBody>
      </p:sp>
      <p:pic>
        <p:nvPicPr>
          <p:cNvPr id="57364" name="8. Ket thuc cau hoi.wav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52400" y="0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65" name="beep.wav">
            <a:hlinkClick r:id="" action="ppaction://media"/>
          </p:cNvPr>
          <p:cNvPicPr>
            <a:picLocks noRot="1" noChangeAspect="1"/>
          </p:cNvPicPr>
          <p:nvPr>
            <a:wavAudioFile r:embed="rId18" name="beep.wav"/>
          </p:nvPr>
        </p:nvPicPr>
        <p:blipFill>
          <a:blip r:embed="rId17"/>
          <a:stretch>
            <a:fillRect/>
          </a:stretch>
        </p:blipFill>
        <p:spPr>
          <a:xfrm>
            <a:off x="0" y="0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66" name="chaomung.wav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6172200"/>
            <a:ext cx="76200" cy="7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57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57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7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57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6"/>
                </p:tgtEl>
              </p:cMediaNode>
            </p:audio>
          </p:childTnLst>
        </p:cTn>
      </p:par>
    </p:tnLst>
    <p:bldLst>
      <p:bldP spid="57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ounded Rectangle 3073"/>
          <p:cNvSpPr/>
          <p:nvPr/>
        </p:nvSpPr>
        <p:spPr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b="0" dirty="0"/>
          </a:p>
        </p:txBody>
      </p:sp>
      <p:pic>
        <p:nvPicPr>
          <p:cNvPr id="3075" name="Picture 3074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463" y="319088"/>
            <a:ext cx="1447800" cy="128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307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47800"/>
            <a:ext cx="8458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s 3076">
            <a:hlinkClick r:id="" action="ppaction://noaction"/>
          </p:cNvPr>
          <p:cNvSpPr/>
          <p:nvPr/>
        </p:nvSpPr>
        <p:spPr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</a:rPr>
              <a:t>rung chu«ng vµng </a:t>
            </a:r>
            <a:endParaRPr lang="en-GB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sp>
        <p:nvSpPr>
          <p:cNvPr id="3140" name="Text Box 3139">
            <a:hlinkClick r:id="rId3" action="ppaction://hlinksldjump">
              <a:snd r:embed="rId4" name="chimes.wav"/>
            </a:hlinkClick>
          </p:cNvPr>
          <p:cNvSpPr txBox="1"/>
          <p:nvPr/>
        </p:nvSpPr>
        <p:spPr>
          <a:xfrm>
            <a:off x="762000" y="2147888"/>
            <a:ext cx="2819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dirty="0" err="1">
                <a:latin typeface=".VnBlack" panose="020B7200000000000000" pitchFamily="34" charset="0"/>
                <a:hlinkClick r:id="rId3" action="ppaction://hlinksldjump"/>
              </a:rPr>
              <a:t>C©u</a:t>
            </a:r>
            <a:r>
              <a:rPr sz="3200" b="0">
                <a:latin typeface=".VnBlack" panose="020B7200000000000000" pitchFamily="34" charset="0"/>
                <a:hlinkClick r:id="rId3" action="ppaction://hlinksldjump"/>
              </a:rPr>
              <a:t> </a:t>
            </a:r>
            <a:r>
              <a:rPr sz="3200" b="0" dirty="0" err="1">
                <a:latin typeface=".VnBlack" panose="020B7200000000000000" pitchFamily="34" charset="0"/>
                <a:hlinkClick r:id="rId3" action="ppaction://hlinksldjump"/>
              </a:rPr>
              <a:t>hái</a:t>
            </a:r>
            <a:r>
              <a:rPr sz="3200" b="0">
                <a:latin typeface=".VnBlack" panose="020B7200000000000000" pitchFamily="34" charset="0"/>
                <a:hlinkClick r:id="rId3" action="ppaction://hlinksldjump"/>
              </a:rPr>
              <a:t> 1</a:t>
            </a:r>
            <a:endParaRPr sz="3200" b="0">
              <a:latin typeface=".VnBlack" panose="020B7200000000000000" pitchFamily="34" charset="0"/>
            </a:endParaRPr>
          </a:p>
        </p:txBody>
      </p:sp>
      <p:sp>
        <p:nvSpPr>
          <p:cNvPr id="3141" name="Text Box 3140">
            <a:hlinkClick r:id="rId5" action="ppaction://hlinksldjump">
              <a:snd r:embed="rId4" name="chimes.wav"/>
            </a:hlinkClick>
          </p:cNvPr>
          <p:cNvSpPr txBox="1"/>
          <p:nvPr/>
        </p:nvSpPr>
        <p:spPr>
          <a:xfrm>
            <a:off x="4953000" y="22098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dirty="0" err="1">
                <a:latin typeface=".VnBlack" panose="020B7200000000000000" pitchFamily="34" charset="0"/>
                <a:hlinkClick r:id="rId5" action="ppaction://hlinksldjump"/>
              </a:rPr>
              <a:t>C©u</a:t>
            </a:r>
            <a:r>
              <a:rPr sz="3200" b="0">
                <a:latin typeface=".VnBlack" panose="020B7200000000000000" pitchFamily="34" charset="0"/>
                <a:hlinkClick r:id="rId5" action="ppaction://hlinksldjump"/>
              </a:rPr>
              <a:t> </a:t>
            </a:r>
            <a:r>
              <a:rPr sz="3200" b="0" dirty="0" err="1">
                <a:latin typeface=".VnBlack" panose="020B7200000000000000" pitchFamily="34" charset="0"/>
                <a:hlinkClick r:id="rId5" action="ppaction://hlinksldjump"/>
              </a:rPr>
              <a:t>hái</a:t>
            </a:r>
            <a:r>
              <a:rPr sz="3200" b="0">
                <a:latin typeface=".VnBlack" panose="020B7200000000000000" pitchFamily="34" charset="0"/>
                <a:hlinkClick r:id="rId5" action="ppaction://hlinksldjump"/>
              </a:rPr>
              <a:t> 2</a:t>
            </a:r>
            <a:endParaRPr sz="3200" b="0">
              <a:latin typeface=".VnBlack" panose="020B7200000000000000" pitchFamily="34" charset="0"/>
            </a:endParaRPr>
          </a:p>
        </p:txBody>
      </p:sp>
      <p:sp>
        <p:nvSpPr>
          <p:cNvPr id="3142" name="Text Box 3141">
            <a:hlinkClick r:id="rId6" action="ppaction://hlinksldjump">
              <a:snd r:embed="rId4" name="chimes.wav"/>
            </a:hlinkClick>
          </p:cNvPr>
          <p:cNvSpPr txBox="1"/>
          <p:nvPr/>
        </p:nvSpPr>
        <p:spPr>
          <a:xfrm>
            <a:off x="838200" y="28956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dirty="0" err="1">
                <a:latin typeface=".VnBlack" panose="020B7200000000000000" pitchFamily="34" charset="0"/>
                <a:hlinkClick r:id="rId6" action="ppaction://hlinksldjump"/>
              </a:rPr>
              <a:t>C©u</a:t>
            </a:r>
            <a:r>
              <a:rPr sz="3200" b="0">
                <a:latin typeface=".VnBlack" panose="020B7200000000000000" pitchFamily="34" charset="0"/>
                <a:hlinkClick r:id="rId6" action="ppaction://hlinksldjump"/>
              </a:rPr>
              <a:t> </a:t>
            </a:r>
            <a:r>
              <a:rPr sz="3200" b="0" dirty="0" err="1">
                <a:latin typeface=".VnBlack" panose="020B7200000000000000" pitchFamily="34" charset="0"/>
                <a:hlinkClick r:id="rId6" action="ppaction://hlinksldjump"/>
              </a:rPr>
              <a:t>hái</a:t>
            </a:r>
            <a:r>
              <a:rPr sz="3200" b="0">
                <a:latin typeface=".VnBlack" panose="020B7200000000000000" pitchFamily="34" charset="0"/>
                <a:hlinkClick r:id="rId6" action="ppaction://hlinksldjump"/>
              </a:rPr>
              <a:t> 3</a:t>
            </a:r>
            <a:endParaRPr sz="3200" b="0">
              <a:latin typeface=".VnBlack" panose="020B7200000000000000" pitchFamily="34" charset="0"/>
            </a:endParaRPr>
          </a:p>
        </p:txBody>
      </p:sp>
      <p:sp>
        <p:nvSpPr>
          <p:cNvPr id="3143" name="Text Box 3142">
            <a:hlinkClick r:id="rId7" action="ppaction://hlinksldjump">
              <a:snd r:embed="rId4" name="chimes.wav"/>
            </a:hlinkClick>
          </p:cNvPr>
          <p:cNvSpPr txBox="1"/>
          <p:nvPr/>
        </p:nvSpPr>
        <p:spPr>
          <a:xfrm>
            <a:off x="4953000" y="28956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dirty="0" err="1">
                <a:latin typeface=".VnBlack" panose="020B7200000000000000" pitchFamily="34" charset="0"/>
                <a:hlinkClick r:id="rId7" action="ppaction://hlinksldjump"/>
              </a:rPr>
              <a:t>C©u</a:t>
            </a:r>
            <a:r>
              <a:rPr sz="3200" b="0">
                <a:latin typeface=".VnBlack" panose="020B7200000000000000" pitchFamily="34" charset="0"/>
                <a:hlinkClick r:id="rId7" action="ppaction://hlinksldjump"/>
              </a:rPr>
              <a:t> </a:t>
            </a:r>
            <a:r>
              <a:rPr sz="3200" b="0" dirty="0" err="1">
                <a:latin typeface=".VnBlack" panose="020B7200000000000000" pitchFamily="34" charset="0"/>
                <a:hlinkClick r:id="rId7" action="ppaction://hlinksldjump"/>
              </a:rPr>
              <a:t>hái</a:t>
            </a:r>
            <a:r>
              <a:rPr sz="3200" b="0">
                <a:latin typeface=".VnBlack" panose="020B7200000000000000" pitchFamily="34" charset="0"/>
                <a:hlinkClick r:id="rId7" action="ppaction://hlinksldjump"/>
              </a:rPr>
              <a:t> 4</a:t>
            </a:r>
            <a:endParaRPr sz="3200" b="0">
              <a:latin typeface=".VnBlack" panose="020B7200000000000000" pitchFamily="34" charset="0"/>
            </a:endParaRPr>
          </a:p>
        </p:txBody>
      </p:sp>
      <p:sp>
        <p:nvSpPr>
          <p:cNvPr id="3144" name="Text Box 3143">
            <a:hlinkClick r:id="rId3" action="ppaction://hlinksldjump">
              <a:snd r:embed="rId4" name="chimes.wav"/>
            </a:hlinkClick>
          </p:cNvPr>
          <p:cNvSpPr txBox="1"/>
          <p:nvPr/>
        </p:nvSpPr>
        <p:spPr>
          <a:xfrm>
            <a:off x="838200" y="3687763"/>
            <a:ext cx="2590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dirty="0" err="1">
                <a:latin typeface=".VnBlack" panose="020B7200000000000000" pitchFamily="34" charset="0"/>
                <a:hlinkClick r:id="rId8" action="ppaction://hlinksldjump"/>
              </a:rPr>
              <a:t>C©u</a:t>
            </a:r>
            <a:r>
              <a:rPr sz="3200" b="0">
                <a:latin typeface=".VnBlack" panose="020B7200000000000000" pitchFamily="34" charset="0"/>
                <a:hlinkClick r:id="rId8" action="ppaction://hlinksldjump"/>
              </a:rPr>
              <a:t> </a:t>
            </a:r>
            <a:r>
              <a:rPr sz="3200" b="0" dirty="0" err="1">
                <a:latin typeface=".VnBlack" panose="020B7200000000000000" pitchFamily="34" charset="0"/>
                <a:hlinkClick r:id="rId8" action="ppaction://hlinksldjump"/>
              </a:rPr>
              <a:t>hái</a:t>
            </a:r>
            <a:r>
              <a:rPr sz="3200" b="0">
                <a:latin typeface=".VnBlack" panose="020B7200000000000000" pitchFamily="34" charset="0"/>
                <a:hlinkClick r:id="rId8" action="ppaction://hlinksldjump"/>
              </a:rPr>
              <a:t> 5</a:t>
            </a:r>
            <a:endParaRPr sz="3200" b="0">
              <a:latin typeface=".VnBlack" panose="020B7200000000000000" pitchFamily="34" charset="0"/>
            </a:endParaRPr>
          </a:p>
        </p:txBody>
      </p:sp>
      <p:sp>
        <p:nvSpPr>
          <p:cNvPr id="3145" name="Text Box 3144">
            <a:hlinkClick r:id="" action="ppaction://noaction">
              <a:snd r:embed="rId4" name="chimes.wav"/>
            </a:hlinkClick>
          </p:cNvPr>
          <p:cNvSpPr txBox="1"/>
          <p:nvPr/>
        </p:nvSpPr>
        <p:spPr>
          <a:xfrm>
            <a:off x="5105400" y="37338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dirty="0" err="1">
                <a:latin typeface=".VnBlack" panose="020B7200000000000000" pitchFamily="34" charset="0"/>
                <a:hlinkClick r:id="rId9" action="ppaction://hlinksldjump"/>
              </a:rPr>
              <a:t>C©u</a:t>
            </a:r>
            <a:r>
              <a:rPr sz="3200" b="0">
                <a:latin typeface=".VnBlack" panose="020B7200000000000000" pitchFamily="34" charset="0"/>
                <a:hlinkClick r:id="rId9" action="ppaction://hlinksldjump"/>
              </a:rPr>
              <a:t> </a:t>
            </a:r>
            <a:r>
              <a:rPr sz="3200" b="0" dirty="0" err="1">
                <a:latin typeface=".VnBlack" panose="020B7200000000000000" pitchFamily="34" charset="0"/>
                <a:hlinkClick r:id="rId9" action="ppaction://hlinksldjump"/>
              </a:rPr>
              <a:t>hái</a:t>
            </a:r>
            <a:r>
              <a:rPr sz="3200" b="0">
                <a:latin typeface=".VnBlack" panose="020B7200000000000000" pitchFamily="34" charset="0"/>
                <a:hlinkClick r:id="rId9" action="ppaction://hlinksldjump"/>
              </a:rPr>
              <a:t> 6</a:t>
            </a:r>
            <a:endParaRPr sz="3200" b="0">
              <a:latin typeface=".VnBlack" panose="020B7200000000000000" pitchFamily="34" charset="0"/>
            </a:endParaRPr>
          </a:p>
        </p:txBody>
      </p:sp>
      <p:pic>
        <p:nvPicPr>
          <p:cNvPr id="3170" name="Picture 3169" descr="star_tip_md_wh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>
    <p:zoom/>
    <p:sndAc>
      <p:stSnd>
        <p:snd r:embed="rId11" name="bomb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47" name="Rounded Rectangle 4146"/>
          <p:cNvSpPr/>
          <p:nvPr/>
        </p:nvSpPr>
        <p:spPr>
          <a:xfrm>
            <a:off x="2743200" y="50292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4098" name="Rounded Rectangle 4097"/>
          <p:cNvSpPr/>
          <p:nvPr/>
        </p:nvSpPr>
        <p:spPr>
          <a:xfrm>
            <a:off x="3810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tri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b="0" dirty="0"/>
          </a:p>
        </p:txBody>
      </p:sp>
      <p:pic>
        <p:nvPicPr>
          <p:cNvPr id="4099" name="Picture 4098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463" y="319088"/>
            <a:ext cx="1447800" cy="128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099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458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s 4100"/>
          <p:cNvSpPr/>
          <p:nvPr/>
        </p:nvSpPr>
        <p:spPr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</a:rPr>
              <a:t>rung chu«ng vµng </a:t>
            </a:r>
            <a:endParaRPr lang="en-GB" altLang="en-US" sz="3600" b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sp>
        <p:nvSpPr>
          <p:cNvPr id="4102" name="Rounded Rectangle 4101"/>
          <p:cNvSpPr/>
          <p:nvPr/>
        </p:nvSpPr>
        <p:spPr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4103" name="Rounded Rectangle 4102"/>
          <p:cNvSpPr/>
          <p:nvPr/>
        </p:nvSpPr>
        <p:spPr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4104" name="Text Box 4103"/>
          <p:cNvSpPr txBox="1"/>
          <p:nvPr/>
        </p:nvSpPr>
        <p:spPr>
          <a:xfrm>
            <a:off x="3844925" y="1639888"/>
            <a:ext cx="16129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 dirty="0" err="1">
                <a:latin typeface=".VnBlack" panose="020B7200000000000000" pitchFamily="34" charset="0"/>
              </a:rPr>
              <a:t>C©u</a:t>
            </a:r>
            <a:r>
              <a:rPr b="0">
                <a:latin typeface=".VnBlack" panose="020B7200000000000000" pitchFamily="34" charset="0"/>
              </a:rPr>
              <a:t> </a:t>
            </a:r>
            <a:r>
              <a:rPr b="0" dirty="0" err="1">
                <a:latin typeface=".VnBlack" panose="020B7200000000000000" pitchFamily="34" charset="0"/>
              </a:rPr>
              <a:t>hái</a:t>
            </a:r>
            <a:r>
              <a:rPr b="0">
                <a:latin typeface=".VnBlack" panose="020B7200000000000000" pitchFamily="34" charset="0"/>
              </a:rPr>
              <a:t> 1</a:t>
            </a:r>
            <a:endParaRPr b="0">
              <a:latin typeface=".VnBlack" panose="020B7200000000000000" pitchFamily="34" charset="0"/>
            </a:endParaRPr>
          </a:p>
        </p:txBody>
      </p:sp>
      <p:grpSp>
        <p:nvGrpSpPr>
          <p:cNvPr id="4105" name="Group 4104"/>
          <p:cNvGrpSpPr/>
          <p:nvPr/>
        </p:nvGrpSpPr>
        <p:grpSpPr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4106" name="Picture 4105" descr="ani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7" name="Text Box 4106">
              <a:hlinkClick r:id="rId4" tooltip="Trở lại chọn câu hỏi" action="ppaction://hlinksldjump"/>
            </p:cNvPr>
            <p:cNvSpPr txBox="1"/>
            <p:nvPr/>
          </p:nvSpPr>
          <p:spPr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000">
                  <a:latin typeface=".VnArial Narrow" panose="020B7200000000000000" pitchFamily="34" charset="0"/>
                </a:rPr>
                <a:t>Home</a:t>
              </a:r>
              <a:endParaRPr sz="2000">
                <a:latin typeface=".VnArial Narrow" panose="020B7200000000000000" pitchFamily="34" charset="0"/>
              </a:endParaRPr>
            </a:p>
          </p:txBody>
        </p:sp>
      </p:grpSp>
      <p:sp>
        <p:nvSpPr>
          <p:cNvPr id="4108" name="Rectangles 4107"/>
          <p:cNvSpPr/>
          <p:nvPr/>
        </p:nvSpPr>
        <p:spPr>
          <a:xfrm>
            <a:off x="2362200" y="1676400"/>
            <a:ext cx="12954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PT Ngôn ngữ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9" name="Rectangles 4108"/>
          <p:cNvSpPr/>
          <p:nvPr/>
        </p:nvSpPr>
        <p:spPr>
          <a:xfrm>
            <a:off x="5638800" y="1676400"/>
            <a:ext cx="12954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PT Ngôn ngữ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10" name="Picture 4109" descr="star_tip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4110" descr="people008"/>
          <p:cNvPicPr>
            <a:picLocks noChangeAspect="1"/>
          </p:cNvPicPr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838200" y="5283200"/>
            <a:ext cx="97155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2" name="Text Box 4111"/>
          <p:cNvSpPr txBox="1"/>
          <p:nvPr/>
        </p:nvSpPr>
        <p:spPr>
          <a:xfrm>
            <a:off x="381000" y="2438400"/>
            <a:ext cx="8382000" cy="1906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 err="1">
                <a:solidFill>
                  <a:schemeClr val="accent5">
                    <a:lumMod val="10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sz="2800">
                <a:solidFill>
                  <a:schemeClr val="accent5">
                    <a:lumMod val="1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chemeClr val="accent5">
                    <a:lumMod val="10000"/>
                  </a:schemeClr>
                </a:solidFill>
                <a:latin typeface=".VnAvant" panose="020B7200000000000000" pitchFamily="34" charset="0"/>
              </a:rPr>
              <a:t>mÊy</a:t>
            </a:r>
            <a:r>
              <a:rPr sz="2800">
                <a:solidFill>
                  <a:schemeClr val="accent5">
                    <a:lumMod val="1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chemeClr val="accent5">
                    <a:lumMod val="10000"/>
                  </a:schemeClr>
                </a:solidFill>
                <a:latin typeface=".VnAvant" panose="020B7200000000000000" pitchFamily="34" charset="0"/>
              </a:rPr>
              <a:t>ch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  <a:latin typeface=".VnAvant" panose="020B7200000000000000" pitchFamily="34" charset="0"/>
              </a:rPr>
              <a:t>ữ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chemeClr val="accent5">
                    <a:lumMod val="10000"/>
                  </a:schemeClr>
                </a:solidFill>
                <a:latin typeface=".VnAvant" panose="020B7200000000000000" pitchFamily="34" charset="0"/>
              </a:rPr>
              <a:t>trong</a:t>
            </a:r>
            <a:r>
              <a:rPr sz="2800">
                <a:solidFill>
                  <a:schemeClr val="accent5">
                    <a:lumMod val="1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chemeClr val="accent5">
                    <a:lumMod val="10000"/>
                  </a:schemeClr>
                </a:solidFill>
                <a:latin typeface=".VnAvant" panose="020B7200000000000000" pitchFamily="34" charset="0"/>
              </a:rPr>
              <a:t>tõ</a:t>
            </a:r>
            <a:r>
              <a:rPr sz="2800">
                <a:solidFill>
                  <a:srgbClr val="FF0000"/>
                </a:solidFill>
              </a:rPr>
              <a:t> :</a:t>
            </a:r>
            <a:endParaRPr sz="28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sz="6000" dirty="0">
                <a:solidFill>
                  <a:srgbClr val="0000FF"/>
                </a:solidFill>
                <a:latin typeface=".VnAvant" panose="020B7200000000000000" pitchFamily="34" charset="0"/>
              </a:rPr>
              <a:t>®µ ®iÓu</a:t>
            </a:r>
            <a:endParaRPr sz="6000">
              <a:solidFill>
                <a:srgbClr val="0000FF"/>
              </a:solidFill>
            </a:endParaRPr>
          </a:p>
        </p:txBody>
      </p:sp>
      <p:sp>
        <p:nvSpPr>
          <p:cNvPr id="4114" name="Text Box 4113"/>
          <p:cNvSpPr txBox="1"/>
          <p:nvPr/>
        </p:nvSpPr>
        <p:spPr>
          <a:xfrm>
            <a:off x="1812925" y="6130925"/>
            <a:ext cx="944880" cy="368300"/>
          </a:xfrm>
          <a:prstGeom prst="rect">
            <a:avLst/>
          </a:prstGeom>
          <a:solidFill>
            <a:srgbClr val="FFCC66"/>
          </a:solidFill>
          <a:ln w="38100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 anchor="t" anchorCtr="0">
            <a:spAutoFit/>
            <a:flatTx/>
          </a:bodyPr>
          <a:p>
            <a:pPr algn="l"/>
            <a:r>
              <a:rPr lang="en-US"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Đ</a:t>
            </a: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¸p ¸n</a:t>
            </a:r>
            <a:endParaRPr>
              <a:effectLst>
                <a:outerShdw blurRad="38100" dist="38100" dir="2700000">
                  <a:srgbClr val="FFFFFF"/>
                </a:outerShdw>
              </a:effectLst>
              <a:latin typeface=".VnArial" panose="020B7200000000000000" pitchFamily="34" charset="0"/>
            </a:endParaRPr>
          </a:p>
        </p:txBody>
      </p:sp>
      <p:grpSp>
        <p:nvGrpSpPr>
          <p:cNvPr id="4115" name="Group 4114"/>
          <p:cNvGrpSpPr/>
          <p:nvPr/>
        </p:nvGrpSpPr>
        <p:grpSpPr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6" name="16-Point Star 4115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117" name="Text Box 4116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118" name="Group 4117"/>
          <p:cNvGrpSpPr/>
          <p:nvPr/>
        </p:nvGrpSpPr>
        <p:grpSpPr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9" name="16-Point Star 4118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120" name="Text Box 4119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121" name="Group 4120"/>
          <p:cNvGrpSpPr/>
          <p:nvPr/>
        </p:nvGrpSpPr>
        <p:grpSpPr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2" name="16-Point Star 4121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123" name="Text Box 4122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124" name="Group 4123"/>
          <p:cNvGrpSpPr/>
          <p:nvPr/>
        </p:nvGrpSpPr>
        <p:grpSpPr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5" name="16-Point Star 4124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126" name="Text Box 4125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142" name="Group 4141"/>
          <p:cNvGrpSpPr/>
          <p:nvPr/>
        </p:nvGrpSpPr>
        <p:grpSpPr>
          <a:xfrm>
            <a:off x="7696200" y="5029200"/>
            <a:ext cx="1371600" cy="1295400"/>
            <a:chOff x="4574" y="3342"/>
            <a:chExt cx="960" cy="912"/>
          </a:xfrm>
        </p:grpSpPr>
        <p:sp>
          <p:nvSpPr>
            <p:cNvPr id="4143" name="16-Point Star 4142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144" name="Text Box 4143"/>
            <p:cNvSpPr txBox="1"/>
            <p:nvPr/>
          </p:nvSpPr>
          <p:spPr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HÕt</a:t>
              </a:r>
              <a:r>
                <a:rPr sz="200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giê</a:t>
              </a:r>
              <a:endParaRPr sz="20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4145" name="Text Box 4144"/>
          <p:cNvSpPr txBox="1"/>
          <p:nvPr/>
        </p:nvSpPr>
        <p:spPr>
          <a:xfrm>
            <a:off x="4419600" y="60960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400"/>
              <a:t>5s</a:t>
            </a:r>
            <a:endParaRPr sz="2400"/>
          </a:p>
        </p:txBody>
      </p:sp>
      <p:sp>
        <p:nvSpPr>
          <p:cNvPr id="4148" name="Rounded Rectangle 4147"/>
          <p:cNvSpPr/>
          <p:nvPr/>
        </p:nvSpPr>
        <p:spPr>
          <a:xfrm>
            <a:off x="3124200" y="5105400"/>
            <a:ext cx="1752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6000"/>
              <a:t>2</a:t>
            </a:r>
            <a:endParaRPr sz="6000"/>
          </a:p>
        </p:txBody>
      </p:sp>
    </p:spTree>
  </p:cSld>
  <p:clrMapOvr>
    <a:masterClrMapping/>
  </p:clrMapOvr>
  <p:transition spd="slow" advClick="0">
    <p:zoom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animBg="1"/>
      <p:bldP spid="414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ounded Rectangle 5121"/>
          <p:cNvSpPr/>
          <p:nvPr/>
        </p:nvSpPr>
        <p:spPr>
          <a:xfrm>
            <a:off x="381000" y="2413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b="0" dirty="0"/>
          </a:p>
        </p:txBody>
      </p:sp>
      <p:pic>
        <p:nvPicPr>
          <p:cNvPr id="5123" name="Picture 5122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463" y="319088"/>
            <a:ext cx="1447800" cy="128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12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47800"/>
            <a:ext cx="8458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s 5124"/>
          <p:cNvSpPr/>
          <p:nvPr/>
        </p:nvSpPr>
        <p:spPr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</a:rPr>
              <a:t>rung chu«ng vµng </a:t>
            </a:r>
            <a:endParaRPr lang="en-GB" altLang="en-US" sz="3600" b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grpSp>
        <p:nvGrpSpPr>
          <p:cNvPr id="5126" name="Group 5125"/>
          <p:cNvGrpSpPr/>
          <p:nvPr/>
        </p:nvGrpSpPr>
        <p:grpSpPr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5127" name="Picture 5126" descr="ani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8" name="Text Box 5127">
              <a:hlinkClick r:id="rId4" tooltip="Trở lại chọn câu hỏi" action="ppaction://hlinksldjump"/>
            </p:cNvPr>
            <p:cNvSpPr txBox="1"/>
            <p:nvPr/>
          </p:nvSpPr>
          <p:spPr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000">
                  <a:latin typeface=".VnArial Narrow" panose="020B7200000000000000" pitchFamily="34" charset="0"/>
                </a:rPr>
                <a:t>Home</a:t>
              </a:r>
              <a:endParaRPr sz="2000">
                <a:latin typeface=".VnArial Narrow" panose="020B7200000000000000" pitchFamily="34" charset="0"/>
              </a:endParaRPr>
            </a:p>
          </p:txBody>
        </p:sp>
      </p:grpSp>
      <p:sp>
        <p:nvSpPr>
          <p:cNvPr id="5129" name="Rounded Rectangle 5128"/>
          <p:cNvSpPr/>
          <p:nvPr/>
        </p:nvSpPr>
        <p:spPr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130" name="Rounded Rectangle 5129"/>
          <p:cNvSpPr/>
          <p:nvPr/>
        </p:nvSpPr>
        <p:spPr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5131" name="Text Box 5130"/>
          <p:cNvSpPr txBox="1"/>
          <p:nvPr/>
        </p:nvSpPr>
        <p:spPr>
          <a:xfrm>
            <a:off x="3844925" y="1639888"/>
            <a:ext cx="16129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 dirty="0" err="1">
                <a:latin typeface=".VnBlack" panose="020B7200000000000000" pitchFamily="34" charset="0"/>
              </a:rPr>
              <a:t>C©u</a:t>
            </a:r>
            <a:r>
              <a:rPr b="0">
                <a:latin typeface=".VnBlack" panose="020B7200000000000000" pitchFamily="34" charset="0"/>
              </a:rPr>
              <a:t> </a:t>
            </a:r>
            <a:r>
              <a:rPr b="0" dirty="0" err="1">
                <a:latin typeface=".VnBlack" panose="020B7200000000000000" pitchFamily="34" charset="0"/>
              </a:rPr>
              <a:t>hái</a:t>
            </a:r>
            <a:r>
              <a:rPr b="0">
                <a:latin typeface=".VnBlack" panose="020B7200000000000000" pitchFamily="34" charset="0"/>
              </a:rPr>
              <a:t> 2</a:t>
            </a:r>
            <a:endParaRPr b="0">
              <a:latin typeface=".VnBlack" panose="020B7200000000000000" pitchFamily="34" charset="0"/>
            </a:endParaRPr>
          </a:p>
        </p:txBody>
      </p:sp>
      <p:pic>
        <p:nvPicPr>
          <p:cNvPr id="5132" name="Picture 5131" descr="star_tip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3" name="Rectangles 5132"/>
          <p:cNvSpPr/>
          <p:nvPr/>
        </p:nvSpPr>
        <p:spPr>
          <a:xfrm>
            <a:off x="2362200" y="1685925"/>
            <a:ext cx="12954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PT ngôn ngữ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4" name="Rectangles 5133"/>
          <p:cNvSpPr/>
          <p:nvPr/>
        </p:nvSpPr>
        <p:spPr>
          <a:xfrm>
            <a:off x="5638800" y="1676400"/>
            <a:ext cx="12954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PT ngôn ngữ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5" name="Picture 5134" descr="people008"/>
          <p:cNvPicPr>
            <a:picLocks noChangeAspect="1"/>
          </p:cNvPicPr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838200" y="5283200"/>
            <a:ext cx="97155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6" name="Text Box 5135"/>
          <p:cNvSpPr txBox="1"/>
          <p:nvPr/>
        </p:nvSpPr>
        <p:spPr>
          <a:xfrm>
            <a:off x="609600" y="2438400"/>
            <a:ext cx="8001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.VnAvant" panose="020B7200000000000000" pitchFamily="34" charset="0"/>
              </a:rPr>
              <a:t>Cã</a:t>
            </a:r>
            <a:r>
              <a:rPr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.VnAvant" panose="020B7200000000000000" pitchFamily="34" charset="0"/>
              </a:rPr>
              <a:t> </a:t>
            </a:r>
            <a:r>
              <a:rPr sz="28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.VnAvant" panose="020B7200000000000000" pitchFamily="34" charset="0"/>
              </a:rPr>
              <a:t>mÊy</a:t>
            </a:r>
            <a:r>
              <a:rPr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.VnAvant" panose="020B7200000000000000" pitchFamily="34" charset="0"/>
              </a:rPr>
              <a:t> </a:t>
            </a:r>
            <a:r>
              <a:rPr sz="28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.VnAvant" panose="020B7200000000000000" pitchFamily="34" charset="0"/>
              </a:rPr>
              <a:t>ch</a:t>
            </a:r>
            <a:r>
              <a:rPr lang="en-US" sz="28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.VnAvant" panose="020B7200000000000000" pitchFamily="34" charset="0"/>
              </a:rPr>
              <a:t>ữ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54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trong</a:t>
            </a:r>
            <a:r>
              <a:rPr sz="280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tõ</a:t>
            </a:r>
            <a:r>
              <a:rPr sz="280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: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sz="28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sz="6000" dirty="0">
                <a:solidFill>
                  <a:srgbClr val="0000FF"/>
                </a:solidFill>
                <a:latin typeface=".VnAvant" panose="020B7200000000000000" pitchFamily="34" charset="0"/>
              </a:rPr>
              <a:t>con dª</a:t>
            </a:r>
            <a:endParaRPr sz="6000">
              <a:solidFill>
                <a:srgbClr val="0000FF"/>
              </a:solidFill>
            </a:endParaRPr>
          </a:p>
        </p:txBody>
      </p:sp>
      <p:sp>
        <p:nvSpPr>
          <p:cNvPr id="5137" name="Rounded Rectangle 5136"/>
          <p:cNvSpPr/>
          <p:nvPr/>
        </p:nvSpPr>
        <p:spPr>
          <a:xfrm>
            <a:off x="3200400" y="4953000"/>
            <a:ext cx="28321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38" name="Text Box 5137"/>
          <p:cNvSpPr txBox="1"/>
          <p:nvPr/>
        </p:nvSpPr>
        <p:spPr>
          <a:xfrm>
            <a:off x="3200400" y="4953000"/>
            <a:ext cx="2971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000" dirty="0"/>
              <a:t>1</a:t>
            </a:r>
            <a:endParaRPr sz="3000">
              <a:latin typeface=".VnAvant" panose="020B7200000000000000" pitchFamily="34" charset="0"/>
            </a:endParaRPr>
          </a:p>
        </p:txBody>
      </p:sp>
      <p:sp>
        <p:nvSpPr>
          <p:cNvPr id="5139" name="Text Box 5138"/>
          <p:cNvSpPr txBox="1"/>
          <p:nvPr/>
        </p:nvSpPr>
        <p:spPr>
          <a:xfrm>
            <a:off x="1812925" y="6130925"/>
            <a:ext cx="944880" cy="368300"/>
          </a:xfrm>
          <a:prstGeom prst="rect">
            <a:avLst/>
          </a:prstGeom>
          <a:solidFill>
            <a:srgbClr val="FFCC66"/>
          </a:solidFill>
          <a:ln w="38100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 anchor="t" anchorCtr="0">
            <a:spAutoFit/>
            <a:flatTx/>
          </a:bodyPr>
          <a:p>
            <a:pPr algn="l"/>
            <a:r>
              <a:rPr lang="en-US"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Đ</a:t>
            </a: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¸p ¸n</a:t>
            </a:r>
            <a:endParaRPr>
              <a:effectLst>
                <a:outerShdw blurRad="38100" dist="38100" dir="2700000">
                  <a:srgbClr val="FFFFFF"/>
                </a:outerShdw>
              </a:effectLst>
              <a:latin typeface=".VnArial" panose="020B7200000000000000" pitchFamily="34" charset="0"/>
            </a:endParaRPr>
          </a:p>
        </p:txBody>
      </p:sp>
      <p:grpSp>
        <p:nvGrpSpPr>
          <p:cNvPr id="5170" name="Group 5169"/>
          <p:cNvGrpSpPr/>
          <p:nvPr/>
        </p:nvGrpSpPr>
        <p:grpSpPr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5171" name="16-Point Star 5170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5172" name="Text Box 5171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5173" name="Group 5172"/>
          <p:cNvGrpSpPr/>
          <p:nvPr/>
        </p:nvGrpSpPr>
        <p:grpSpPr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5174" name="16-Point Star 5173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5175" name="Text Box 5174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5176" name="Group 5175"/>
          <p:cNvGrpSpPr/>
          <p:nvPr/>
        </p:nvGrpSpPr>
        <p:grpSpPr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5177" name="16-Point Star 5176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5178" name="Text Box 5177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5179" name="Group 5178"/>
          <p:cNvGrpSpPr/>
          <p:nvPr/>
        </p:nvGrpSpPr>
        <p:grpSpPr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5180" name="16-Point Star 5179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5181" name="Text Box 5180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5197" name="Group 5196"/>
          <p:cNvGrpSpPr/>
          <p:nvPr/>
        </p:nvGrpSpPr>
        <p:grpSpPr>
          <a:xfrm>
            <a:off x="7696200" y="5029200"/>
            <a:ext cx="1371600" cy="1295400"/>
            <a:chOff x="4574" y="3342"/>
            <a:chExt cx="960" cy="912"/>
          </a:xfrm>
        </p:grpSpPr>
        <p:sp>
          <p:nvSpPr>
            <p:cNvPr id="5198" name="16-Point Star 5197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5199" name="Text Box 5198"/>
            <p:cNvSpPr txBox="1"/>
            <p:nvPr/>
          </p:nvSpPr>
          <p:spPr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HÕt</a:t>
              </a:r>
              <a:r>
                <a:rPr sz="200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giê</a:t>
              </a:r>
              <a:endParaRPr sz="20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5200" name="Text Box 5199"/>
          <p:cNvSpPr txBox="1"/>
          <p:nvPr/>
        </p:nvSpPr>
        <p:spPr>
          <a:xfrm>
            <a:off x="4267200" y="6026150"/>
            <a:ext cx="608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2400"/>
              <a:t>5 s</a:t>
            </a:r>
            <a:endParaRPr sz="2400"/>
          </a:p>
        </p:txBody>
      </p:sp>
    </p:spTree>
  </p:cSld>
  <p:clrMapOvr>
    <a:masterClrMapping/>
  </p:clrMapOvr>
  <p:transition spd="slow" advClick="0">
    <p:zoom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ounded Rectangle 6145"/>
          <p:cNvSpPr/>
          <p:nvPr/>
        </p:nvSpPr>
        <p:spPr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b="0" dirty="0"/>
          </a:p>
        </p:txBody>
      </p:sp>
      <p:pic>
        <p:nvPicPr>
          <p:cNvPr id="6147" name="Picture 6146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463" y="319088"/>
            <a:ext cx="1447800" cy="128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6147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47800"/>
            <a:ext cx="8458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s 6148"/>
          <p:cNvSpPr/>
          <p:nvPr/>
        </p:nvSpPr>
        <p:spPr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</a:rPr>
              <a:t>rung chu«ng vµng </a:t>
            </a:r>
            <a:endParaRPr lang="en-GB" altLang="en-US" sz="3600" b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grpSp>
        <p:nvGrpSpPr>
          <p:cNvPr id="6150" name="Group 6149"/>
          <p:cNvGrpSpPr/>
          <p:nvPr/>
        </p:nvGrpSpPr>
        <p:grpSpPr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6151" name="Picture 6150" descr="ani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2" name="Text Box 6151">
              <a:hlinkClick r:id="rId4" tooltip="Trở lại chọn câu hỏi" action="ppaction://hlinksldjump"/>
            </p:cNvPr>
            <p:cNvSpPr txBox="1"/>
            <p:nvPr/>
          </p:nvSpPr>
          <p:spPr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000">
                  <a:latin typeface=".VnArial Narrow" panose="020B7200000000000000" pitchFamily="34" charset="0"/>
                </a:rPr>
                <a:t>Home</a:t>
              </a:r>
              <a:endParaRPr sz="2000">
                <a:latin typeface=".VnArial Narrow" panose="020B7200000000000000" pitchFamily="34" charset="0"/>
              </a:endParaRPr>
            </a:p>
          </p:txBody>
        </p:sp>
      </p:grpSp>
      <p:sp>
        <p:nvSpPr>
          <p:cNvPr id="6153" name="Rounded Rectangle 6152"/>
          <p:cNvSpPr/>
          <p:nvPr/>
        </p:nvSpPr>
        <p:spPr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6154" name="Rounded Rectangle 6153"/>
          <p:cNvSpPr/>
          <p:nvPr/>
        </p:nvSpPr>
        <p:spPr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6155" name="Text Box 6154"/>
          <p:cNvSpPr txBox="1"/>
          <p:nvPr/>
        </p:nvSpPr>
        <p:spPr>
          <a:xfrm>
            <a:off x="3844925" y="1639888"/>
            <a:ext cx="16129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 dirty="0" err="1">
                <a:latin typeface=".VnBlack" panose="020B7200000000000000" pitchFamily="34" charset="0"/>
              </a:rPr>
              <a:t>C©u</a:t>
            </a:r>
            <a:r>
              <a:rPr b="0">
                <a:latin typeface=".VnBlack" panose="020B7200000000000000" pitchFamily="34" charset="0"/>
              </a:rPr>
              <a:t> </a:t>
            </a:r>
            <a:r>
              <a:rPr b="0" dirty="0" err="1">
                <a:latin typeface=".VnBlack" panose="020B7200000000000000" pitchFamily="34" charset="0"/>
              </a:rPr>
              <a:t>hái</a:t>
            </a:r>
            <a:r>
              <a:rPr b="0">
                <a:latin typeface=".VnBlack" panose="020B7200000000000000" pitchFamily="34" charset="0"/>
              </a:rPr>
              <a:t> 3</a:t>
            </a:r>
            <a:endParaRPr b="0">
              <a:latin typeface=".VnBlack" panose="020B7200000000000000" pitchFamily="34" charset="0"/>
            </a:endParaRPr>
          </a:p>
        </p:txBody>
      </p:sp>
      <p:pic>
        <p:nvPicPr>
          <p:cNvPr id="6156" name="Picture 6155" descr="star_tip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7" name="Rectangles 6156"/>
          <p:cNvSpPr/>
          <p:nvPr/>
        </p:nvSpPr>
        <p:spPr>
          <a:xfrm>
            <a:off x="2362200" y="1660525"/>
            <a:ext cx="1295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PT ng«n ng÷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6158" name="Rectangles 6157"/>
          <p:cNvSpPr/>
          <p:nvPr/>
        </p:nvSpPr>
        <p:spPr>
          <a:xfrm>
            <a:off x="5638800" y="1651000"/>
            <a:ext cx="1295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PT ng«n ng÷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6159" name="Picture 6158" descr="people008"/>
          <p:cNvPicPr>
            <a:picLocks noChangeAspect="1"/>
          </p:cNvPicPr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838200" y="5283200"/>
            <a:ext cx="97155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0" name="Text Box 6159"/>
          <p:cNvSpPr txBox="1"/>
          <p:nvPr/>
        </p:nvSpPr>
        <p:spPr>
          <a:xfrm>
            <a:off x="368300" y="2209800"/>
            <a:ext cx="8458200" cy="1081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2800">
                <a:solidFill>
                  <a:srgbClr val="FF0000"/>
                </a:solidFill>
                <a:latin typeface=".VnAvant" panose="020B7200000000000000" pitchFamily="34" charset="0"/>
              </a:rPr>
              <a:t>ữ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.VnAvant" panose="020B7200000000000000" pitchFamily="34" charset="0"/>
              </a:rPr>
              <a:t>nào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2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nÐt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mét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nÐt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sæ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.VnAvant" panose="020B7200000000000000" pitchFamily="34" charset="0"/>
              </a:rPr>
              <a:t>th¼ng bªn tr¸i,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mét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nÐt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.VnAvant" panose="020B7200000000000000" pitchFamily="34" charset="0"/>
              </a:rPr>
              <a:t>cong trßn bªn ph¶i</a:t>
            </a:r>
            <a:r>
              <a:rPr sz="2800" dirty="0">
                <a:solidFill>
                  <a:srgbClr val="FF0000"/>
                </a:solidFill>
              </a:rPr>
              <a:t>?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6161" name="Rounded Rectangle 6160"/>
          <p:cNvSpPr/>
          <p:nvPr/>
        </p:nvSpPr>
        <p:spPr>
          <a:xfrm>
            <a:off x="2971800" y="3810000"/>
            <a:ext cx="1676400" cy="914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6162" name="Text Box 6161"/>
          <p:cNvSpPr txBox="1"/>
          <p:nvPr/>
        </p:nvSpPr>
        <p:spPr>
          <a:xfrm>
            <a:off x="3657600" y="3810000"/>
            <a:ext cx="609600" cy="164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spcBef>
                <a:spcPct val="50000"/>
              </a:spcBef>
            </a:pPr>
            <a:r>
              <a:rPr sz="6600" dirty="0">
                <a:latin typeface=".VnAvant" panose="020B7200000000000000" pitchFamily="34" charset="0"/>
              </a:rPr>
              <a:t>b</a:t>
            </a:r>
            <a:r>
              <a:rPr sz="3600">
                <a:latin typeface="Times New Roman" panose="02020603050405020304" pitchFamily="18" charset="0"/>
              </a:rPr>
              <a:t> </a:t>
            </a:r>
            <a:endParaRPr sz="3600">
              <a:latin typeface="Times New Roman" panose="02020603050405020304" pitchFamily="18" charset="0"/>
            </a:endParaRPr>
          </a:p>
        </p:txBody>
      </p:sp>
      <p:sp>
        <p:nvSpPr>
          <p:cNvPr id="6163" name="Text Box 6162"/>
          <p:cNvSpPr txBox="1"/>
          <p:nvPr/>
        </p:nvSpPr>
        <p:spPr>
          <a:xfrm>
            <a:off x="1812925" y="6130925"/>
            <a:ext cx="919480" cy="368300"/>
          </a:xfrm>
          <a:prstGeom prst="rect">
            <a:avLst/>
          </a:prstGeom>
          <a:solidFill>
            <a:srgbClr val="FFCC66"/>
          </a:solidFill>
          <a:ln w="38100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 anchor="t" anchorCtr="0">
            <a:spAutoFit/>
            <a:flatTx/>
          </a:bodyPr>
          <a:p>
            <a:pPr algn="l"/>
            <a:r>
              <a:rPr lang="en-US"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đ</a:t>
            </a: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¸p ¸n</a:t>
            </a:r>
            <a:endParaRPr>
              <a:effectLst>
                <a:outerShdw blurRad="38100" dist="38100" dir="2700000">
                  <a:srgbClr val="FFFFFF"/>
                </a:outerShdw>
              </a:effectLst>
              <a:latin typeface=".VnArial" panose="020B7200000000000000" pitchFamily="34" charset="0"/>
            </a:endParaRPr>
          </a:p>
        </p:txBody>
      </p:sp>
      <p:grpSp>
        <p:nvGrpSpPr>
          <p:cNvPr id="6254" name="Group 6253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6255" name="16-Point Star 6254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6256" name="Text Box 6255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6257" name="Group 6256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6258" name="16-Point Star 6257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6259" name="Text Box 6258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6260" name="Group 6259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6261" name="16-Point Star 6260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6262" name="Text Box 6261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6263" name="Group 6262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6264" name="16-Point Star 6263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6265" name="Text Box 6264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6281" name="Group 6280"/>
          <p:cNvGrpSpPr/>
          <p:nvPr/>
        </p:nvGrpSpPr>
        <p:grpSpPr>
          <a:xfrm>
            <a:off x="7848600" y="5181600"/>
            <a:ext cx="1371600" cy="1295400"/>
            <a:chOff x="4574" y="3342"/>
            <a:chExt cx="960" cy="912"/>
          </a:xfrm>
        </p:grpSpPr>
        <p:sp>
          <p:nvSpPr>
            <p:cNvPr id="6282" name="16-Point Star 6281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6283" name="Text Box 6282"/>
            <p:cNvSpPr txBox="1"/>
            <p:nvPr/>
          </p:nvSpPr>
          <p:spPr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HÕt</a:t>
              </a:r>
              <a:r>
                <a:rPr sz="200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giê</a:t>
              </a:r>
              <a:endParaRPr sz="20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6284" name="Text Box 6283"/>
          <p:cNvSpPr txBox="1"/>
          <p:nvPr/>
        </p:nvSpPr>
        <p:spPr>
          <a:xfrm>
            <a:off x="4267200" y="6026150"/>
            <a:ext cx="608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2400"/>
              <a:t>5 s</a:t>
            </a:r>
            <a:endParaRPr sz="2400"/>
          </a:p>
        </p:txBody>
      </p:sp>
    </p:spTree>
  </p:cSld>
  <p:clrMapOvr>
    <a:masterClrMapping/>
  </p:clrMapOvr>
  <p:transition spd="slow" advClick="0">
    <p:zoom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4"/>
                  </p:tgtEl>
                </p:cond>
              </p:nextCondLst>
            </p:seq>
          </p:childTnLst>
        </p:cTn>
      </p:par>
    </p:tnLst>
    <p:bldLst>
      <p:bldP spid="6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ounded Rectangle 7169"/>
          <p:cNvSpPr/>
          <p:nvPr/>
        </p:nvSpPr>
        <p:spPr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b="0" dirty="0"/>
          </a:p>
        </p:txBody>
      </p:sp>
      <p:pic>
        <p:nvPicPr>
          <p:cNvPr id="7171" name="Picture 7170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463" y="319088"/>
            <a:ext cx="1447800" cy="128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7171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47800"/>
            <a:ext cx="8458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s 7172"/>
          <p:cNvSpPr/>
          <p:nvPr/>
        </p:nvSpPr>
        <p:spPr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</a:rPr>
              <a:t>rung chu«ng vµng </a:t>
            </a:r>
            <a:endParaRPr lang="en-GB" altLang="en-US" sz="3600" b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grpSp>
        <p:nvGrpSpPr>
          <p:cNvPr id="7174" name="Group 7173"/>
          <p:cNvGrpSpPr/>
          <p:nvPr/>
        </p:nvGrpSpPr>
        <p:grpSpPr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7175" name="Picture 7174" descr="ani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6" name="Text Box 7175">
              <a:hlinkClick r:id="rId4" tooltip="Trở lại chọn câu hỏi" action="ppaction://hlinksldjump"/>
            </p:cNvPr>
            <p:cNvSpPr txBox="1"/>
            <p:nvPr/>
          </p:nvSpPr>
          <p:spPr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000">
                  <a:latin typeface=".VnArial Narrow" panose="020B7200000000000000" pitchFamily="34" charset="0"/>
                </a:rPr>
                <a:t>Home</a:t>
              </a:r>
              <a:endParaRPr sz="2000">
                <a:latin typeface=".VnArial Narrow" panose="020B7200000000000000" pitchFamily="34" charset="0"/>
              </a:endParaRPr>
            </a:p>
          </p:txBody>
        </p:sp>
      </p:grpSp>
      <p:sp>
        <p:nvSpPr>
          <p:cNvPr id="7177" name="Rounded Rectangle 7176"/>
          <p:cNvSpPr/>
          <p:nvPr/>
        </p:nvSpPr>
        <p:spPr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7178" name="Rounded Rectangle 7177"/>
          <p:cNvSpPr/>
          <p:nvPr/>
        </p:nvSpPr>
        <p:spPr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7179" name="Text Box 7178"/>
          <p:cNvSpPr txBox="1"/>
          <p:nvPr/>
        </p:nvSpPr>
        <p:spPr>
          <a:xfrm>
            <a:off x="3844925" y="1639888"/>
            <a:ext cx="16129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 dirty="0" err="1">
                <a:latin typeface=".VnBlack" panose="020B7200000000000000" pitchFamily="34" charset="0"/>
              </a:rPr>
              <a:t>C©u</a:t>
            </a:r>
            <a:r>
              <a:rPr b="0">
                <a:latin typeface=".VnBlack" panose="020B7200000000000000" pitchFamily="34" charset="0"/>
              </a:rPr>
              <a:t> </a:t>
            </a:r>
            <a:r>
              <a:rPr b="0" dirty="0" err="1">
                <a:latin typeface=".VnBlack" panose="020B7200000000000000" pitchFamily="34" charset="0"/>
              </a:rPr>
              <a:t>hái</a:t>
            </a:r>
            <a:r>
              <a:rPr b="0">
                <a:latin typeface=".VnBlack" panose="020B7200000000000000" pitchFamily="34" charset="0"/>
              </a:rPr>
              <a:t> 4</a:t>
            </a:r>
            <a:endParaRPr b="0">
              <a:latin typeface=".VnBlack" panose="020B7200000000000000" pitchFamily="34" charset="0"/>
            </a:endParaRPr>
          </a:p>
        </p:txBody>
      </p:sp>
      <p:pic>
        <p:nvPicPr>
          <p:cNvPr id="7180" name="Picture 7179" descr="star_tip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Rectangles 7180"/>
          <p:cNvSpPr/>
          <p:nvPr/>
        </p:nvSpPr>
        <p:spPr>
          <a:xfrm>
            <a:off x="2362200" y="1685925"/>
            <a:ext cx="12954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PT ng«n ng÷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7182" name="Rectangles 7181"/>
          <p:cNvSpPr/>
          <p:nvPr/>
        </p:nvSpPr>
        <p:spPr>
          <a:xfrm>
            <a:off x="5638800" y="1676400"/>
            <a:ext cx="12954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PT ng«n ng÷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7183" name="Picture 7182" descr="people008"/>
          <p:cNvPicPr>
            <a:picLocks noChangeAspect="1"/>
          </p:cNvPicPr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838200" y="5308600"/>
            <a:ext cx="97155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4" name="Text Box 7183"/>
          <p:cNvSpPr txBox="1"/>
          <p:nvPr/>
        </p:nvSpPr>
        <p:spPr>
          <a:xfrm>
            <a:off x="381000" y="2209800"/>
            <a:ext cx="8382000" cy="27006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BÐ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h·y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ì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ữ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võa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häc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endParaRPr sz="28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8000" dirty="0">
                <a:solidFill>
                  <a:srgbClr val="0000FF"/>
                </a:solidFill>
                <a:latin typeface="Century Gothic" panose="020B0502020202020204" charset="0"/>
                <a:cs typeface="Century Gothic" panose="020B0502020202020204" charset="0"/>
              </a:rPr>
              <a:t>cá bống</a:t>
            </a:r>
            <a:endParaRPr lang="en-US" sz="6000">
              <a:solidFill>
                <a:srgbClr val="0000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7185" name="Text Box 7184"/>
          <p:cNvSpPr txBox="1"/>
          <p:nvPr/>
        </p:nvSpPr>
        <p:spPr>
          <a:xfrm>
            <a:off x="3581400" y="4953000"/>
            <a:ext cx="2133600" cy="952500"/>
          </a:xfrm>
          <a:prstGeom prst="rect">
            <a:avLst/>
          </a:prstGeom>
          <a:solidFill>
            <a:srgbClr val="FFCC00"/>
          </a:solidFill>
          <a:ln w="38100" cap="flat" cmpd="dbl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 algn="l">
              <a:spcBef>
                <a:spcPct val="50000"/>
              </a:spcBef>
            </a:pPr>
            <a:r>
              <a:rPr sz="5400" dirty="0">
                <a:latin typeface=".VnAvant" panose="020B7200000000000000" pitchFamily="34" charset="0"/>
              </a:rPr>
              <a:t>b</a:t>
            </a:r>
            <a:endParaRPr sz="5400">
              <a:latin typeface=".VnAvant" panose="020B7200000000000000" pitchFamily="34" charset="0"/>
            </a:endParaRPr>
          </a:p>
        </p:txBody>
      </p:sp>
      <p:sp>
        <p:nvSpPr>
          <p:cNvPr id="7186" name="Text Box 7185"/>
          <p:cNvSpPr txBox="1"/>
          <p:nvPr/>
        </p:nvSpPr>
        <p:spPr>
          <a:xfrm>
            <a:off x="1812925" y="6130925"/>
            <a:ext cx="919480" cy="368300"/>
          </a:xfrm>
          <a:prstGeom prst="rect">
            <a:avLst/>
          </a:prstGeom>
          <a:solidFill>
            <a:srgbClr val="FFCC66"/>
          </a:solidFill>
          <a:ln w="38100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 anchor="t" anchorCtr="0">
            <a:spAutoFit/>
            <a:flatTx/>
          </a:bodyPr>
          <a:p>
            <a:pPr algn="l"/>
            <a:r>
              <a:rPr lang="en-US"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đ</a:t>
            </a: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¸p ¸n</a:t>
            </a:r>
            <a:endParaRPr>
              <a:effectLst>
                <a:outerShdw blurRad="38100" dist="38100" dir="2700000">
                  <a:srgbClr val="FFFFFF"/>
                </a:outerShdw>
              </a:effectLst>
              <a:latin typeface=".VnArial" panose="020B7200000000000000" pitchFamily="34" charset="0"/>
            </a:endParaRPr>
          </a:p>
        </p:txBody>
      </p:sp>
      <p:grpSp>
        <p:nvGrpSpPr>
          <p:cNvPr id="7247" name="Group 7246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248" name="16-Point Star 7247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7249" name="Text Box 7248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50" name="Group 7249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251" name="16-Point Star 7250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7252" name="Text Box 7251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53" name="Group 7252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254" name="16-Point Star 7253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7255" name="Text Box 7254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56" name="Group 7255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257" name="16-Point Star 7256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7258" name="Text Box 7257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74" name="Group 7273"/>
          <p:cNvGrpSpPr/>
          <p:nvPr/>
        </p:nvGrpSpPr>
        <p:grpSpPr>
          <a:xfrm>
            <a:off x="7848600" y="5181600"/>
            <a:ext cx="1371600" cy="1295400"/>
            <a:chOff x="4574" y="3342"/>
            <a:chExt cx="960" cy="912"/>
          </a:xfrm>
        </p:grpSpPr>
        <p:sp>
          <p:nvSpPr>
            <p:cNvPr id="7275" name="16-Point Star 7274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7276" name="Text Box 7275"/>
            <p:cNvSpPr txBox="1"/>
            <p:nvPr/>
          </p:nvSpPr>
          <p:spPr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HÕt</a:t>
              </a:r>
              <a:r>
                <a:rPr sz="200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giê</a:t>
              </a:r>
              <a:endParaRPr sz="20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277" name="Text Box 7276"/>
          <p:cNvSpPr txBox="1"/>
          <p:nvPr/>
        </p:nvSpPr>
        <p:spPr>
          <a:xfrm>
            <a:off x="4173538" y="6019800"/>
            <a:ext cx="6794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2800"/>
              <a:t>5 s</a:t>
            </a:r>
            <a:endParaRPr sz="2800"/>
          </a:p>
        </p:txBody>
      </p:sp>
    </p:spTree>
  </p:cSld>
  <p:clrMapOvr>
    <a:masterClrMapping/>
  </p:clrMapOvr>
  <p:transition spd="slow" advClick="0">
    <p:zoom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7"/>
                  </p:tgtEl>
                </p:cond>
              </p:nextCondLst>
            </p:seq>
          </p:childTnLst>
        </p:cTn>
      </p:par>
    </p:tnLst>
    <p:bldLst>
      <p:bldP spid="71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ounded Rectangle 46081"/>
          <p:cNvSpPr/>
          <p:nvPr/>
        </p:nvSpPr>
        <p:spPr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b="0" dirty="0"/>
          </a:p>
        </p:txBody>
      </p:sp>
      <p:pic>
        <p:nvPicPr>
          <p:cNvPr id="46083" name="Picture 46082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463" y="319088"/>
            <a:ext cx="1447800" cy="128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Picture 4608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47800"/>
            <a:ext cx="8458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Rectangles 46084"/>
          <p:cNvSpPr/>
          <p:nvPr/>
        </p:nvSpPr>
        <p:spPr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</a:rPr>
              <a:t>rung chu«ng vµng </a:t>
            </a:r>
            <a:endParaRPr lang="en-GB" altLang="en-US" sz="3600" b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grpSp>
        <p:nvGrpSpPr>
          <p:cNvPr id="46086" name="Group 46085"/>
          <p:cNvGrpSpPr/>
          <p:nvPr/>
        </p:nvGrpSpPr>
        <p:grpSpPr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46087" name="Picture 46086" descr="ani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8" name="Text Box 46087">
              <a:hlinkClick r:id="rId4" tooltip="Trở lại chọn câu hỏi" action="ppaction://hlinksldjump"/>
            </p:cNvPr>
            <p:cNvSpPr txBox="1"/>
            <p:nvPr/>
          </p:nvSpPr>
          <p:spPr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000">
                  <a:latin typeface=".VnArial Narrow" panose="020B7200000000000000" pitchFamily="34" charset="0"/>
                </a:rPr>
                <a:t>Home</a:t>
              </a:r>
              <a:endParaRPr sz="2000">
                <a:latin typeface=".VnArial Narrow" panose="020B7200000000000000" pitchFamily="34" charset="0"/>
              </a:endParaRPr>
            </a:p>
          </p:txBody>
        </p:sp>
      </p:grpSp>
      <p:sp>
        <p:nvSpPr>
          <p:cNvPr id="46089" name="Rounded Rectangle 46088"/>
          <p:cNvSpPr/>
          <p:nvPr/>
        </p:nvSpPr>
        <p:spPr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46090" name="Rounded Rectangle 46089"/>
          <p:cNvSpPr/>
          <p:nvPr/>
        </p:nvSpPr>
        <p:spPr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46091" name="Text Box 46090"/>
          <p:cNvSpPr txBox="1"/>
          <p:nvPr/>
        </p:nvSpPr>
        <p:spPr>
          <a:xfrm>
            <a:off x="3844925" y="1639888"/>
            <a:ext cx="16129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 dirty="0" err="1">
                <a:latin typeface=".VnBlack" panose="020B7200000000000000" pitchFamily="34" charset="0"/>
              </a:rPr>
              <a:t>C©u</a:t>
            </a:r>
            <a:r>
              <a:rPr b="0">
                <a:latin typeface=".VnBlack" panose="020B7200000000000000" pitchFamily="34" charset="0"/>
              </a:rPr>
              <a:t> </a:t>
            </a:r>
            <a:r>
              <a:rPr b="0" dirty="0" err="1">
                <a:latin typeface=".VnBlack" panose="020B7200000000000000" pitchFamily="34" charset="0"/>
              </a:rPr>
              <a:t>hái</a:t>
            </a:r>
            <a:r>
              <a:rPr b="0">
                <a:latin typeface=".VnBlack" panose="020B7200000000000000" pitchFamily="34" charset="0"/>
              </a:rPr>
              <a:t> 5</a:t>
            </a:r>
            <a:endParaRPr b="0">
              <a:latin typeface=".VnBlack" panose="020B7200000000000000" pitchFamily="34" charset="0"/>
            </a:endParaRPr>
          </a:p>
        </p:txBody>
      </p:sp>
      <p:pic>
        <p:nvPicPr>
          <p:cNvPr id="46092" name="Picture 46091" descr="star_tip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3" name="Picture 46092" descr="people008"/>
          <p:cNvPicPr>
            <a:picLocks noChangeAspect="1"/>
          </p:cNvPicPr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774700" y="5257800"/>
            <a:ext cx="97155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4" name="Text Box 46093"/>
          <p:cNvSpPr txBox="1"/>
          <p:nvPr/>
        </p:nvSpPr>
        <p:spPr>
          <a:xfrm>
            <a:off x="381000" y="2376488"/>
            <a:ext cx="8305800" cy="236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BÐ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h·y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ì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ữ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ữ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gièng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nhau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sz="2800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  <a:endParaRPr sz="28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sz="8000" dirty="0">
                <a:solidFill>
                  <a:srgbClr val="FF0000"/>
                </a:solidFill>
                <a:latin typeface=".VnAvant" panose="020B7200000000000000" pitchFamily="34" charset="0"/>
              </a:rPr>
              <a:t>c¸ ®uèi cã ®u«i</a:t>
            </a:r>
            <a:r>
              <a:rPr sz="2800">
                <a:solidFill>
                  <a:srgbClr val="FF0000"/>
                </a:solidFill>
              </a:rPr>
              <a:t> 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46095" name="Text Box 46094"/>
          <p:cNvSpPr txBox="1"/>
          <p:nvPr/>
        </p:nvSpPr>
        <p:spPr>
          <a:xfrm>
            <a:off x="3200400" y="4724400"/>
            <a:ext cx="3581400" cy="1158875"/>
          </a:xfrm>
          <a:prstGeom prst="rect">
            <a:avLst/>
          </a:prstGeom>
          <a:solidFill>
            <a:srgbClr val="FFCC00"/>
          </a:solidFill>
          <a:ln w="38100" cap="flat" cmpd="dbl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25000"/>
              </a:lnSpc>
              <a:spcBef>
                <a:spcPct val="55000"/>
              </a:spcBef>
            </a:pPr>
            <a:r>
              <a:rPr sz="5400" dirty="0">
                <a:solidFill>
                  <a:srgbClr val="0000FF"/>
                </a:solidFill>
                <a:latin typeface=".VnAvant" panose="020B7200000000000000" pitchFamily="34" charset="0"/>
              </a:rPr>
              <a:t>c « u ® i</a:t>
            </a:r>
            <a:endParaRPr sz="54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46096" name="Text Box 46095"/>
          <p:cNvSpPr txBox="1"/>
          <p:nvPr/>
        </p:nvSpPr>
        <p:spPr>
          <a:xfrm>
            <a:off x="1812925" y="6130925"/>
            <a:ext cx="897255" cy="368300"/>
          </a:xfrm>
          <a:prstGeom prst="rect">
            <a:avLst/>
          </a:prstGeom>
          <a:solidFill>
            <a:srgbClr val="FFCC66"/>
          </a:solidFill>
          <a:ln w="38100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 anchor="t" anchorCtr="0">
            <a:spAutoFit/>
            <a:flatTx/>
          </a:bodyPr>
          <a:p>
            <a:pPr algn="l"/>
            <a:r>
              <a:rPr lang="en-US"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đ</a:t>
            </a: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¸p ¸n</a:t>
            </a:r>
            <a:endParaRPr>
              <a:effectLst>
                <a:outerShdw blurRad="38100" dist="38100" dir="2700000">
                  <a:srgbClr val="FFFFFF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46097" name="Rectangles 46096"/>
          <p:cNvSpPr/>
          <p:nvPr/>
        </p:nvSpPr>
        <p:spPr>
          <a:xfrm>
            <a:off x="2362200" y="1660525"/>
            <a:ext cx="1295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PT ng«n ng÷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46098" name="Rectangles 46097"/>
          <p:cNvSpPr/>
          <p:nvPr/>
        </p:nvSpPr>
        <p:spPr>
          <a:xfrm>
            <a:off x="5638800" y="1676400"/>
            <a:ext cx="1295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PT ng«n ng÷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grpSp>
        <p:nvGrpSpPr>
          <p:cNvPr id="46099" name="Group 46098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46100" name="16-Point Star 46099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6101" name="Text Box 46100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6102" name="Group 46101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46103" name="16-Point Star 46102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6104" name="Text Box 46103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6105" name="Group 46104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46106" name="16-Point Star 46105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6107" name="Text Box 46106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6108" name="Group 46107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46109" name="16-Point Star 46108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6110" name="Text Box 46109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6126" name="Group 46125"/>
          <p:cNvGrpSpPr/>
          <p:nvPr/>
        </p:nvGrpSpPr>
        <p:grpSpPr>
          <a:xfrm>
            <a:off x="7848600" y="5181600"/>
            <a:ext cx="1371600" cy="1295400"/>
            <a:chOff x="4574" y="3342"/>
            <a:chExt cx="960" cy="912"/>
          </a:xfrm>
        </p:grpSpPr>
        <p:sp>
          <p:nvSpPr>
            <p:cNvPr id="46127" name="16-Point Star 46126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6128" name="Text Box 46127"/>
            <p:cNvSpPr txBox="1"/>
            <p:nvPr/>
          </p:nvSpPr>
          <p:spPr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HÕt</a:t>
              </a:r>
              <a:r>
                <a:rPr sz="200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giê</a:t>
              </a:r>
              <a:endParaRPr sz="20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46129" name="Text Box 46128"/>
          <p:cNvSpPr txBox="1"/>
          <p:nvPr/>
        </p:nvSpPr>
        <p:spPr>
          <a:xfrm>
            <a:off x="4311650" y="5867400"/>
            <a:ext cx="819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600"/>
              <a:t>5 s</a:t>
            </a:r>
            <a:endParaRPr sz="3600"/>
          </a:p>
        </p:txBody>
      </p:sp>
    </p:spTree>
  </p:cSld>
  <p:clrMapOvr>
    <a:masterClrMapping/>
  </p:clrMapOvr>
  <p:transition spd="slow" advClick="0">
    <p:zoom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29"/>
                  </p:tgtEl>
                </p:cond>
              </p:nextCondLst>
            </p:seq>
          </p:childTnLst>
        </p:cTn>
      </p:par>
    </p:tnLst>
    <p:bldLst>
      <p:bldP spid="46095" grpId="0" animBg="1"/>
      <p:bldP spid="4609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ounded Rectangle 47105"/>
          <p:cNvSpPr/>
          <p:nvPr/>
        </p:nvSpPr>
        <p:spPr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b="0" dirty="0"/>
          </a:p>
        </p:txBody>
      </p:sp>
      <p:pic>
        <p:nvPicPr>
          <p:cNvPr id="47107" name="Picture 47106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463" y="319088"/>
            <a:ext cx="1447800" cy="128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Picture 47107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47800"/>
            <a:ext cx="8458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Rectangles 47108"/>
          <p:cNvSpPr/>
          <p:nvPr/>
        </p:nvSpPr>
        <p:spPr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</a:rPr>
              <a:t>rung chu«ng vµng </a:t>
            </a:r>
            <a:endParaRPr lang="en-GB" altLang="en-US" sz="3600" b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grpSp>
        <p:nvGrpSpPr>
          <p:cNvPr id="47110" name="Group 47109"/>
          <p:cNvGrpSpPr/>
          <p:nvPr/>
        </p:nvGrpSpPr>
        <p:grpSpPr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47111" name="Picture 47110" descr="ani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2" name="Text Box 47111">
              <a:hlinkClick r:id="rId4" tooltip="Trở lại chọn câu hỏi" action="ppaction://hlinksldjump"/>
            </p:cNvPr>
            <p:cNvSpPr txBox="1"/>
            <p:nvPr/>
          </p:nvSpPr>
          <p:spPr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000">
                  <a:latin typeface=".VnArial Narrow" panose="020B7200000000000000" pitchFamily="34" charset="0"/>
                </a:rPr>
                <a:t>Home</a:t>
              </a:r>
              <a:endParaRPr sz="2000">
                <a:latin typeface=".VnArial Narrow" panose="020B7200000000000000" pitchFamily="34" charset="0"/>
              </a:endParaRPr>
            </a:p>
          </p:txBody>
        </p:sp>
      </p:grpSp>
      <p:sp>
        <p:nvSpPr>
          <p:cNvPr id="47113" name="Rounded Rectangle 47112"/>
          <p:cNvSpPr/>
          <p:nvPr/>
        </p:nvSpPr>
        <p:spPr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47114" name="Rounded Rectangle 47113"/>
          <p:cNvSpPr/>
          <p:nvPr/>
        </p:nvSpPr>
        <p:spPr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47115" name="Text Box 47114"/>
          <p:cNvSpPr txBox="1"/>
          <p:nvPr/>
        </p:nvSpPr>
        <p:spPr>
          <a:xfrm>
            <a:off x="3844925" y="1639888"/>
            <a:ext cx="16129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 dirty="0" err="1">
                <a:latin typeface=".VnBlack" panose="020B7200000000000000" pitchFamily="34" charset="0"/>
              </a:rPr>
              <a:t>C©u</a:t>
            </a:r>
            <a:r>
              <a:rPr b="0">
                <a:latin typeface=".VnBlack" panose="020B7200000000000000" pitchFamily="34" charset="0"/>
              </a:rPr>
              <a:t> </a:t>
            </a:r>
            <a:r>
              <a:rPr b="0" dirty="0" err="1">
                <a:latin typeface=".VnBlack" panose="020B7200000000000000" pitchFamily="34" charset="0"/>
              </a:rPr>
              <a:t>hái</a:t>
            </a:r>
            <a:r>
              <a:rPr b="0">
                <a:latin typeface=".VnBlack" panose="020B7200000000000000" pitchFamily="34" charset="0"/>
              </a:rPr>
              <a:t> 6</a:t>
            </a:r>
            <a:endParaRPr b="0">
              <a:latin typeface=".VnBlack" panose="020B7200000000000000" pitchFamily="34" charset="0"/>
            </a:endParaRPr>
          </a:p>
        </p:txBody>
      </p:sp>
      <p:pic>
        <p:nvPicPr>
          <p:cNvPr id="47116" name="Picture 47115" descr="star_tip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7" name="Rectangles 47116"/>
          <p:cNvSpPr/>
          <p:nvPr/>
        </p:nvSpPr>
        <p:spPr>
          <a:xfrm>
            <a:off x="2362200" y="1685925"/>
            <a:ext cx="12954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PT ng«n ng÷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47118" name="Rectangles 47117"/>
          <p:cNvSpPr/>
          <p:nvPr/>
        </p:nvSpPr>
        <p:spPr>
          <a:xfrm>
            <a:off x="5638800" y="1676400"/>
            <a:ext cx="12954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PT ng«n ng÷</a:t>
            </a:r>
            <a:endParaRPr lang="en-GB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47119" name="Picture 47118" descr="people008"/>
          <p:cNvPicPr>
            <a:picLocks noChangeAspect="1"/>
          </p:cNvPicPr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838200" y="5283200"/>
            <a:ext cx="97155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20" name="Text Box 47119"/>
          <p:cNvSpPr txBox="1"/>
          <p:nvPr/>
        </p:nvSpPr>
        <p:spPr>
          <a:xfrm>
            <a:off x="381000" y="2133600"/>
            <a:ext cx="8305800" cy="2922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BÐ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h·y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ì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ữ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thÝch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hîp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vµo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chç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chÊm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sz="320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endParaRPr sz="32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sz="8000" dirty="0">
                <a:solidFill>
                  <a:srgbClr val="0000FF"/>
                </a:solidFill>
                <a:latin typeface=".VnAvant" panose="020B7200000000000000" pitchFamily="34" charset="0"/>
              </a:rPr>
              <a:t>con d...</a:t>
            </a:r>
            <a:endParaRPr sz="8000">
              <a:solidFill>
                <a:srgbClr val="0000FF"/>
              </a:solidFill>
            </a:endParaRPr>
          </a:p>
        </p:txBody>
      </p:sp>
      <p:sp>
        <p:nvSpPr>
          <p:cNvPr id="47121" name="Rounded Rectangle 47120"/>
          <p:cNvSpPr/>
          <p:nvPr/>
        </p:nvSpPr>
        <p:spPr>
          <a:xfrm>
            <a:off x="4038600" y="5029200"/>
            <a:ext cx="11430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6600" dirty="0">
                <a:solidFill>
                  <a:srgbClr val="0000FF"/>
                </a:solidFill>
                <a:latin typeface=".VnAvant" panose="020B7200000000000000" pitchFamily="34" charset="0"/>
              </a:rPr>
              <a:t>ª</a:t>
            </a:r>
            <a:endParaRPr sz="6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47122" name="Text Box 47121"/>
          <p:cNvSpPr txBox="1"/>
          <p:nvPr/>
        </p:nvSpPr>
        <p:spPr>
          <a:xfrm>
            <a:off x="3200400" y="5334000"/>
            <a:ext cx="3429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spcBef>
                <a:spcPct val="50000"/>
              </a:spcBef>
            </a:pPr>
            <a:endParaRPr sz="4400" dirty="0"/>
          </a:p>
        </p:txBody>
      </p:sp>
      <p:sp>
        <p:nvSpPr>
          <p:cNvPr id="47123" name="Text Box 47122"/>
          <p:cNvSpPr txBox="1"/>
          <p:nvPr/>
        </p:nvSpPr>
        <p:spPr>
          <a:xfrm>
            <a:off x="1812925" y="6130925"/>
            <a:ext cx="919480" cy="368300"/>
          </a:xfrm>
          <a:prstGeom prst="rect">
            <a:avLst/>
          </a:prstGeom>
          <a:solidFill>
            <a:srgbClr val="FFCC66"/>
          </a:solidFill>
          <a:ln w="38100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 anchor="t" anchorCtr="0">
            <a:spAutoFit/>
            <a:flatTx/>
          </a:bodyPr>
          <a:p>
            <a:pPr algn="l"/>
            <a:r>
              <a:rPr lang="en-US"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đ</a:t>
            </a: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.VnArial" panose="020B7200000000000000" pitchFamily="34" charset="0"/>
              </a:rPr>
              <a:t>¸p ¸n</a:t>
            </a:r>
            <a:endParaRPr>
              <a:effectLst>
                <a:outerShdw blurRad="38100" dist="38100" dir="2700000">
                  <a:srgbClr val="FFFFFF"/>
                </a:outerShdw>
              </a:effectLst>
              <a:latin typeface=".VnArial" panose="020B7200000000000000" pitchFamily="34" charset="0"/>
            </a:endParaRPr>
          </a:p>
        </p:txBody>
      </p:sp>
      <p:grpSp>
        <p:nvGrpSpPr>
          <p:cNvPr id="47124" name="Group 47123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47125" name="16-Point Star 47124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7126" name="Text Box 47125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7127" name="Group 47126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47128" name="16-Point Star 47127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7129" name="Text Box 47128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7130" name="Group 47129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47131" name="16-Point Star 47130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7132" name="Text Box 47131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7133" name="Group 47132"/>
          <p:cNvGrpSpPr/>
          <p:nvPr/>
        </p:nvGrpSpPr>
        <p:grpSpPr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47134" name="16-Point Star 47133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7135" name="Text Box 47134"/>
            <p:cNvSpPr txBox="1"/>
            <p:nvPr/>
          </p:nvSpPr>
          <p:spPr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  <a:endParaRPr sz="36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7151" name="Group 47150"/>
          <p:cNvGrpSpPr/>
          <p:nvPr/>
        </p:nvGrpSpPr>
        <p:grpSpPr>
          <a:xfrm>
            <a:off x="7848600" y="5181600"/>
            <a:ext cx="1371600" cy="1295400"/>
            <a:chOff x="4574" y="3342"/>
            <a:chExt cx="960" cy="912"/>
          </a:xfrm>
        </p:grpSpPr>
        <p:sp>
          <p:nvSpPr>
            <p:cNvPr id="47152" name="16-Point Star 47151"/>
            <p:cNvSpPr/>
            <p:nvPr/>
          </p:nvSpPr>
          <p:spPr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GB" altLang="en-US"/>
            </a:p>
          </p:txBody>
        </p:sp>
        <p:sp>
          <p:nvSpPr>
            <p:cNvPr id="47153" name="Text Box 47152"/>
            <p:cNvSpPr txBox="1"/>
            <p:nvPr/>
          </p:nvSpPr>
          <p:spPr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HÕt</a:t>
              </a:r>
              <a:r>
                <a:rPr sz="200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sz="2000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giê</a:t>
              </a:r>
              <a:endParaRPr sz="20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47154" name="Text Box 47153"/>
          <p:cNvSpPr txBox="1"/>
          <p:nvPr/>
        </p:nvSpPr>
        <p:spPr>
          <a:xfrm>
            <a:off x="4159250" y="5943600"/>
            <a:ext cx="819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600"/>
              <a:t>5 s</a:t>
            </a:r>
            <a:endParaRPr sz="3600"/>
          </a:p>
        </p:txBody>
      </p:sp>
    </p:spTree>
  </p:cSld>
  <p:clrMapOvr>
    <a:masterClrMapping/>
  </p:clrMapOvr>
  <p:transition spd="slow" advClick="0">
    <p:zoom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54"/>
                  </p:tgtEl>
                </p:cond>
              </p:nextCondLst>
            </p:seq>
          </p:childTnLst>
        </p:cTn>
      </p:par>
    </p:tnLst>
    <p:bldLst>
      <p:bldP spid="47121" grpId="0" animBg="1"/>
      <p:bldP spid="471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8853" name="Picture 78852" descr="Glossogobius-giuri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4" name="Text Box 78853"/>
          <p:cNvSpPr txBox="1"/>
          <p:nvPr/>
        </p:nvSpPr>
        <p:spPr>
          <a:xfrm>
            <a:off x="2438400" y="4921250"/>
            <a:ext cx="990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78855" name="Text Box 78854"/>
          <p:cNvSpPr txBox="1"/>
          <p:nvPr/>
        </p:nvSpPr>
        <p:spPr>
          <a:xfrm>
            <a:off x="1295400" y="4876800"/>
            <a:ext cx="990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¸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78856" name="Text Box 78855"/>
          <p:cNvSpPr txBox="1"/>
          <p:nvPr/>
        </p:nvSpPr>
        <p:spPr>
          <a:xfrm>
            <a:off x="3171825" y="4938713"/>
            <a:ext cx="1100138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è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78857" name="Text Box 78856"/>
          <p:cNvSpPr txBox="1"/>
          <p:nvPr/>
        </p:nvSpPr>
        <p:spPr>
          <a:xfrm>
            <a:off x="3938588" y="4949825"/>
            <a:ext cx="990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n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78858" name="Text Box 78857"/>
          <p:cNvSpPr txBox="1"/>
          <p:nvPr/>
        </p:nvSpPr>
        <p:spPr>
          <a:xfrm>
            <a:off x="519113" y="4867275"/>
            <a:ext cx="990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78859" name="Text Box 78858"/>
          <p:cNvSpPr txBox="1"/>
          <p:nvPr/>
        </p:nvSpPr>
        <p:spPr>
          <a:xfrm>
            <a:off x="4600575" y="4953000"/>
            <a:ext cx="10668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g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78860" name="Text Box 78859"/>
          <p:cNvSpPr txBox="1"/>
          <p:nvPr/>
        </p:nvSpPr>
        <p:spPr>
          <a:xfrm>
            <a:off x="1295400" y="4892675"/>
            <a:ext cx="990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sz="9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8861" name="Text Box 78860"/>
          <p:cNvSpPr txBox="1"/>
          <p:nvPr/>
        </p:nvSpPr>
        <p:spPr>
          <a:xfrm>
            <a:off x="523875" y="4862513"/>
            <a:ext cx="990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sz="9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8864" name="Text Box 78863"/>
          <p:cNvSpPr txBox="1"/>
          <p:nvPr/>
        </p:nvSpPr>
        <p:spPr>
          <a:xfrm>
            <a:off x="3214688" y="4935538"/>
            <a:ext cx="990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sz="9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47917 -0.696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3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4" grpId="1"/>
      <p:bldP spid="78855" grpId="0"/>
      <p:bldP spid="78856" grpId="0"/>
      <p:bldP spid="78857" grpId="0"/>
      <p:bldP spid="78858" grpId="0"/>
      <p:bldP spid="78859" grpId="0"/>
      <p:bldP spid="78860" grpId="0"/>
      <p:bldP spid="78861" grpId="0"/>
      <p:bldP spid="788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s 60417"/>
          <p:cNvSpPr/>
          <p:nvPr/>
        </p:nvSpPr>
        <p:spPr>
          <a:xfrm>
            <a:off x="1066800" y="2286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4000" b="1" spc="-200">
                <a:ln w="9525" cap="flat" cmpd="sng">
                  <a:solidFill>
                    <a:srgbClr val="00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  <a:endParaRPr lang="en-GB" altLang="en-US" sz="4000" b="1" spc="-200">
              <a:ln w="9525" cap="flat" cmpd="sng">
                <a:solidFill>
                  <a:srgbClr val="0066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0419" name="Picture 60418" descr="Bell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2141538"/>
            <a:ext cx="5181600" cy="357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0" name="Picture 60419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4114800"/>
            <a:ext cx="1447800" cy="1357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Picture 60420" descr="F9849DCFA90C473196ECD16214E77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Picture 60421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5638800" y="1752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Picture 60422" descr="PHAOHO~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4" name="Picture 60423" descr="PHAOHO~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28600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5" name="Picture 60424" descr="PHAOHO~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4991100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6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6"/>
          <a:stretch>
            <a:fillRect/>
          </a:stretch>
        </p:blipFill>
        <p:spPr>
          <a:xfrm>
            <a:off x="8382000" y="228600"/>
            <a:ext cx="490538" cy="49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7" name="Picture 60426" descr="F9849DCFA90C473196ECD16214E77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-3048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8" name="Picture 60427" descr="atom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43600"/>
            <a:ext cx="6858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9" name="Picture 60428" descr="atom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6096000"/>
            <a:ext cx="6858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30" name="Picture 60429" descr="PHAOHO~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971800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31" name="Picture 60430" descr="PHAOHO~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953000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0432" name="Group 60431"/>
          <p:cNvGrpSpPr/>
          <p:nvPr/>
        </p:nvGrpSpPr>
        <p:grpSpPr>
          <a:xfrm>
            <a:off x="7899400" y="6296025"/>
            <a:ext cx="1168400" cy="561975"/>
            <a:chOff x="4512" y="3792"/>
            <a:chExt cx="736" cy="354"/>
          </a:xfrm>
        </p:grpSpPr>
        <p:pic>
          <p:nvPicPr>
            <p:cNvPr id="60433" name="Picture 60432" descr="ani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0434" name="Text Box 60433">
              <a:hlinkClick r:id="rId9" tooltip="Trở lại chọn câu hỏi" action="ppaction://hlinksldjump"/>
            </p:cNvPr>
            <p:cNvSpPr txBox="1"/>
            <p:nvPr/>
          </p:nvSpPr>
          <p:spPr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000">
                  <a:latin typeface=".VnArial Narrow" panose="020B7200000000000000" pitchFamily="34" charset="0"/>
                </a:rPr>
                <a:t>Home</a:t>
              </a:r>
              <a:endParaRPr sz="2000">
                <a:latin typeface=".VnArial Narrow" panose="020B7200000000000000" pitchFamily="34" charset="0"/>
              </a:endParaRPr>
            </a:p>
          </p:txBody>
        </p:sp>
      </p:grpSp>
    </p:spTree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40" fill="hold"/>
                                        <p:tgtEl>
                                          <p:spTgt spid="60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86" name="Rectangles 71685"/>
          <p:cNvSpPr/>
          <p:nvPr/>
        </p:nvSpPr>
        <p:spPr>
          <a:xfrm>
            <a:off x="609600" y="2971800"/>
            <a:ext cx="7696200" cy="177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Trß ch¬i: "ghÐp ch÷"</a:t>
            </a:r>
            <a:endParaRPr lang="en-GB" altLang="en-US" sz="3600" b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ransition advClick="0"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60" name="Rectangles 96259"/>
          <p:cNvSpPr/>
          <p:nvPr/>
        </p:nvSpPr>
        <p:spPr>
          <a:xfrm>
            <a:off x="609600" y="2971800"/>
            <a:ext cx="7696200" cy="177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Trß ch¬i: "ghÐp ch÷"</a:t>
            </a:r>
            <a:endParaRPr lang="en-GB" altLang="en-US" sz="3600" b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2" name="Rectangles 73731"/>
          <p:cNvSpPr/>
          <p:nvPr/>
        </p:nvSpPr>
        <p:spPr>
          <a:xfrm>
            <a:off x="1143000" y="1828800"/>
            <a:ext cx="6934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Trß ch¬i "</a:t>
            </a:r>
            <a:r>
              <a:rPr lang="en-US" altLang="en-GB" sz="36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 panose="020B0502020202020204" charset="0"/>
                <a:ea typeface=".VnTime" panose="020B7200000000000000" pitchFamily="34" charset="0"/>
                <a:cs typeface="Century Gothic" panose="020B0502020202020204" charset="0"/>
              </a:rPr>
              <a:t>xúc xắc</a:t>
            </a:r>
            <a:r>
              <a:rPr lang="en-GB" altLang="en-US" sz="36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"</a:t>
            </a:r>
            <a:endParaRPr lang="en-GB" altLang="en-US" sz="3600" b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26" name="Subtitle 77825" descr="frame_celebrate"/>
          <p:cNvPicPr>
            <a:picLocks noChangeAspect="1"/>
          </p:cNvPicPr>
          <p:nvPr>
            <p:ph type="subTitle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gradFill rotWithShape="1">
            <a:gsLst>
              <a:gs pos="0">
                <a:srgbClr val="FFFF00">
                  <a:alpha val="100000"/>
                </a:srgbClr>
              </a:gs>
              <a:gs pos="100000">
                <a:srgbClr val="00FF00">
                  <a:alpha val="100000"/>
                </a:srgbClr>
              </a:gs>
            </a:gsLst>
            <a:lin ang="5400000" scaled="1"/>
            <a:tileRect/>
          </a:gradFill>
          <a:ln>
            <a:solidFill>
              <a:srgbClr val="FF0066"/>
            </a:solidFill>
            <a:miter/>
          </a:ln>
        </p:spPr>
      </p:pic>
      <p:pic>
        <p:nvPicPr>
          <p:cNvPr id="77827" name="Picture 6" descr="H:\taochu_bgr_119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879975"/>
            <a:ext cx="3048000" cy="197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Picture 94" descr="H:\Tạo chữ nhấp nháy - Tạo chữ glitter - Tiện ích Blog - Taochu_com_files\gif_icon3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1440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9" name="Picture 133" descr="H:\tao chu_files\valentine1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0"/>
            <a:ext cx="21336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0" name="Picture 133" descr="H:\tao chu_files\valentine1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0"/>
            <a:ext cx="21336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31" name="5-Point Star 77830"/>
          <p:cNvSpPr/>
          <p:nvPr/>
        </p:nvSpPr>
        <p:spPr>
          <a:xfrm>
            <a:off x="533400" y="0"/>
            <a:ext cx="8229600" cy="6324600"/>
          </a:xfrm>
          <a:prstGeom prst="star5">
            <a:avLst/>
          </a:prstGeom>
          <a:noFill/>
          <a:ln w="5715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77832" name="5-Point Star 77831"/>
          <p:cNvSpPr/>
          <p:nvPr/>
        </p:nvSpPr>
        <p:spPr>
          <a:xfrm>
            <a:off x="838200" y="3276600"/>
            <a:ext cx="533400" cy="381000"/>
          </a:xfrm>
          <a:prstGeom prst="star5">
            <a:avLst/>
          </a:prstGeom>
          <a:noFill/>
          <a:ln w="5715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77833" name="5-Point Star 77832"/>
          <p:cNvSpPr/>
          <p:nvPr/>
        </p:nvSpPr>
        <p:spPr>
          <a:xfrm>
            <a:off x="914400" y="304800"/>
            <a:ext cx="7467600" cy="5791200"/>
          </a:xfrm>
          <a:prstGeom prst="star5">
            <a:avLst/>
          </a:prstGeom>
          <a:noFill/>
          <a:ln w="5715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77834" name="5-Point Star 77833"/>
          <p:cNvSpPr/>
          <p:nvPr/>
        </p:nvSpPr>
        <p:spPr>
          <a:xfrm>
            <a:off x="7543800" y="3200400"/>
            <a:ext cx="990600" cy="838200"/>
          </a:xfrm>
          <a:prstGeom prst="star5">
            <a:avLst/>
          </a:prstGeom>
          <a:noFill/>
          <a:ln w="5715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77835" name="5-Point Star 77834"/>
          <p:cNvSpPr/>
          <p:nvPr/>
        </p:nvSpPr>
        <p:spPr>
          <a:xfrm>
            <a:off x="6934200" y="5486400"/>
            <a:ext cx="609600" cy="381000"/>
          </a:xfrm>
          <a:prstGeom prst="star5">
            <a:avLst/>
          </a:prstGeom>
          <a:noFill/>
          <a:ln w="5715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77836" name="5-Point Star 77835"/>
          <p:cNvSpPr/>
          <p:nvPr/>
        </p:nvSpPr>
        <p:spPr>
          <a:xfrm>
            <a:off x="2667000" y="2819400"/>
            <a:ext cx="838200" cy="457200"/>
          </a:xfrm>
          <a:prstGeom prst="star5">
            <a:avLst/>
          </a:prstGeom>
          <a:noFill/>
          <a:ln w="5715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77837" name="5-Point Star 77836"/>
          <p:cNvSpPr/>
          <p:nvPr/>
        </p:nvSpPr>
        <p:spPr>
          <a:xfrm>
            <a:off x="6400800" y="2819400"/>
            <a:ext cx="457200" cy="304800"/>
          </a:xfrm>
          <a:prstGeom prst="star5">
            <a:avLst/>
          </a:prstGeom>
          <a:noFill/>
          <a:ln w="5715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77838" name="5-Point Star 77837"/>
          <p:cNvSpPr/>
          <p:nvPr/>
        </p:nvSpPr>
        <p:spPr>
          <a:xfrm>
            <a:off x="838200" y="3886200"/>
            <a:ext cx="1295400" cy="609600"/>
          </a:xfrm>
          <a:prstGeom prst="star5">
            <a:avLst/>
          </a:prstGeom>
          <a:noFill/>
          <a:ln w="5715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77839" name="5-Point Star 77838"/>
          <p:cNvSpPr/>
          <p:nvPr/>
        </p:nvSpPr>
        <p:spPr>
          <a:xfrm>
            <a:off x="6400800" y="1219200"/>
            <a:ext cx="609600" cy="609600"/>
          </a:xfrm>
          <a:prstGeom prst="star5">
            <a:avLst/>
          </a:prstGeom>
          <a:noFill/>
          <a:ln w="5715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77840" name="Rectangles 77839"/>
          <p:cNvSpPr/>
          <p:nvPr/>
        </p:nvSpPr>
        <p:spPr>
          <a:xfrm>
            <a:off x="762000" y="609600"/>
            <a:ext cx="7391400" cy="7162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 eaLnBrk="0" hangingPunct="0"/>
            <a:r>
              <a:rPr lang="en-GB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MẠNH KHOẺ</a:t>
            </a:r>
            <a:endParaRPr lang="en-GB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41" name="Rectangles 77840"/>
          <p:cNvSpPr/>
          <p:nvPr/>
        </p:nvSpPr>
        <p:spPr>
          <a:xfrm>
            <a:off x="1143000" y="3886200"/>
            <a:ext cx="6553200" cy="150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</a:t>
            </a:r>
            <a:endParaRPr lang="en-GB" altLang="en-US" sz="4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7842" name="Picture 77841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828800"/>
            <a:ext cx="4876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44" name="Picture 133" descr="H:\tao chu_files\valentine1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66875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5234" name="Text Box 95233"/>
          <p:cNvSpPr txBox="1"/>
          <p:nvPr/>
        </p:nvSpPr>
        <p:spPr>
          <a:xfrm>
            <a:off x="2595563" y="28575"/>
            <a:ext cx="4191000" cy="6858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4400">
                <a:solidFill>
                  <a:srgbClr val="33CC33"/>
                </a:solidFill>
                <a:latin typeface=".VnAvant" panose="020B7200000000000000" pitchFamily="34" charset="0"/>
              </a:rPr>
              <a:t>b</a:t>
            </a:r>
            <a:endParaRPr sz="44400">
              <a:solidFill>
                <a:srgbClr val="33CC33"/>
              </a:solidFill>
              <a:latin typeface=".VnAvant" panose="020B7200000000000000" pitchFamily="34" charset="0"/>
            </a:endParaRPr>
          </a:p>
        </p:txBody>
      </p:sp>
      <p:pic>
        <p:nvPicPr>
          <p:cNvPr id="95235" name="Picture 95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0" y="1371600"/>
            <a:ext cx="769938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36" name="Picture 952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2357438"/>
            <a:ext cx="2667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8" name="Content Placeholder 95237"/>
          <p:cNvSpPr>
            <a:spLocks noGrp="1"/>
          </p:cNvSpPr>
          <p:nvPr>
            <p:ph/>
          </p:nvPr>
        </p:nvSpPr>
        <p:spPr>
          <a:xfrm>
            <a:off x="457200" y="274955"/>
            <a:ext cx="8229600" cy="6962775"/>
          </a:xfrm>
        </p:spPr>
        <p:txBody>
          <a:bodyPr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8" name="Rectangles 80897"/>
          <p:cNvSpPr/>
          <p:nvPr/>
        </p:nvSpPr>
        <p:spPr>
          <a:xfrm>
            <a:off x="3505200" y="609600"/>
            <a:ext cx="2895600" cy="464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sz="37000" dirty="0">
                <a:solidFill>
                  <a:srgbClr val="3333FF"/>
                </a:solidFill>
              </a:rPr>
              <a:t>b</a:t>
            </a:r>
            <a:endParaRPr sz="37000">
              <a:solidFill>
                <a:srgbClr val="3333FF"/>
              </a:solidFill>
            </a:endParaRPr>
          </a:p>
        </p:txBody>
      </p:sp>
      <p:sp>
        <p:nvSpPr>
          <p:cNvPr id="80899" name="Rectangles 80898"/>
          <p:cNvSpPr/>
          <p:nvPr/>
        </p:nvSpPr>
        <p:spPr>
          <a:xfrm>
            <a:off x="609600" y="666750"/>
            <a:ext cx="2895600" cy="464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sz="37000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  <a:endParaRPr sz="3700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80904" name="Picture 80903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1828800"/>
            <a:ext cx="1538288" cy="299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93" name="Picture 61492" descr="ca-diec-Carassius-gibeli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5" name="Text Box 61494"/>
          <p:cNvSpPr txBox="1"/>
          <p:nvPr/>
        </p:nvSpPr>
        <p:spPr>
          <a:xfrm>
            <a:off x="1295400" y="4876800"/>
            <a:ext cx="990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¸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61496" name="Text Box 61495"/>
          <p:cNvSpPr txBox="1"/>
          <p:nvPr/>
        </p:nvSpPr>
        <p:spPr>
          <a:xfrm>
            <a:off x="2438400" y="4921250"/>
            <a:ext cx="9144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d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61499" name="Text Box 61498"/>
          <p:cNvSpPr txBox="1"/>
          <p:nvPr/>
        </p:nvSpPr>
        <p:spPr>
          <a:xfrm>
            <a:off x="3124200" y="4921250"/>
            <a:ext cx="7620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>
                <a:solidFill>
                  <a:srgbClr val="0000FF"/>
                </a:solidFill>
                <a:latin typeface=".VnAvant" panose="020B7200000000000000" pitchFamily="34" charset="0"/>
              </a:rPr>
              <a:t>i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61501" name="Text Box 61500"/>
          <p:cNvSpPr txBox="1"/>
          <p:nvPr/>
        </p:nvSpPr>
        <p:spPr>
          <a:xfrm>
            <a:off x="3530600" y="4933950"/>
            <a:ext cx="93027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Õ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61502" name="Text Box 61501"/>
          <p:cNvSpPr txBox="1"/>
          <p:nvPr/>
        </p:nvSpPr>
        <p:spPr>
          <a:xfrm>
            <a:off x="4267200" y="4921250"/>
            <a:ext cx="9144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 dirty="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61506" name="Text Box 61505"/>
          <p:cNvSpPr txBox="1"/>
          <p:nvPr/>
        </p:nvSpPr>
        <p:spPr>
          <a:xfrm>
            <a:off x="533400" y="4876800"/>
            <a:ext cx="9144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960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  <a:endParaRPr sz="9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43333 -0.674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3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5" grpId="0"/>
      <p:bldP spid="61496" grpId="0"/>
      <p:bldP spid="61496" grpId="1"/>
      <p:bldP spid="61499" grpId="0"/>
      <p:bldP spid="61501" grpId="0"/>
      <p:bldP spid="61502" grpId="0"/>
      <p:bldP spid="6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6023" name="Rectangles 86022"/>
          <p:cNvSpPr/>
          <p:nvPr/>
        </p:nvSpPr>
        <p:spPr>
          <a:xfrm>
            <a:off x="2438400" y="-92075"/>
            <a:ext cx="3957638" cy="6950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45000">
                <a:solidFill>
                  <a:schemeClr val="accent2"/>
                </a:solidFill>
                <a:latin typeface=".VnAvant" panose="020B7200000000000000" pitchFamily="34" charset="0"/>
              </a:rPr>
              <a:t>d</a:t>
            </a:r>
            <a:endParaRPr sz="45000">
              <a:solidFill>
                <a:schemeClr val="accent2"/>
              </a:solidFill>
              <a:latin typeface=".VnAvant" panose="020B7200000000000000" pitchFamily="34" charset="0"/>
            </a:endParaRPr>
          </a:p>
        </p:txBody>
      </p:sp>
      <p:sp>
        <p:nvSpPr>
          <p:cNvPr id="86024" name="Rectangles 86023"/>
          <p:cNvSpPr/>
          <p:nvPr/>
        </p:nvSpPr>
        <p:spPr>
          <a:xfrm>
            <a:off x="5257800" y="1295400"/>
            <a:ext cx="838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1">
                <a:solidFill>
                  <a:srgbClr val="FF0000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l</a:t>
            </a:r>
            <a:endParaRPr lang="en-GB" altLang="en-US" sz="3600" b="1">
              <a:solidFill>
                <a:srgbClr val="FF0000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pic>
        <p:nvPicPr>
          <p:cNvPr id="86025" name="Picture 86024" descr="net chu a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2713" y="2152650"/>
            <a:ext cx="2713037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40" name="Rectangles 65539"/>
          <p:cNvSpPr/>
          <p:nvPr/>
        </p:nvSpPr>
        <p:spPr>
          <a:xfrm>
            <a:off x="3581400" y="685800"/>
            <a:ext cx="2895600" cy="464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sz="37000" dirty="0">
                <a:solidFill>
                  <a:srgbClr val="3333FF"/>
                </a:solidFill>
              </a:rPr>
              <a:t>d</a:t>
            </a:r>
            <a:endParaRPr sz="37000">
              <a:solidFill>
                <a:srgbClr val="3333FF"/>
              </a:solidFill>
            </a:endParaRPr>
          </a:p>
        </p:txBody>
      </p:sp>
      <p:sp>
        <p:nvSpPr>
          <p:cNvPr id="65544" name="Rectangles 65543"/>
          <p:cNvSpPr/>
          <p:nvPr/>
        </p:nvSpPr>
        <p:spPr>
          <a:xfrm>
            <a:off x="609600" y="666750"/>
            <a:ext cx="2895600" cy="464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sz="37000" dirty="0">
                <a:solidFill>
                  <a:srgbClr val="FF0000"/>
                </a:solidFill>
                <a:latin typeface=".VnTimeH" panose="020B7200000000000000" pitchFamily="34" charset="0"/>
              </a:rPr>
              <a:t>d</a:t>
            </a:r>
            <a:endParaRPr sz="3700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65554" name="Picture 65553" descr="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0" y="1905000"/>
            <a:ext cx="2063750" cy="306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62" name="Text Box 92161"/>
          <p:cNvSpPr txBox="1"/>
          <p:nvPr/>
        </p:nvSpPr>
        <p:spPr>
          <a:xfrm>
            <a:off x="1066800" y="1127125"/>
            <a:ext cx="3505200" cy="542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35000">
                <a:solidFill>
                  <a:srgbClr val="3333CC"/>
                </a:solidFill>
                <a:latin typeface=".VnAvant" panose="020B7200000000000000" pitchFamily="34" charset="0"/>
              </a:rPr>
              <a:t>b</a:t>
            </a:r>
            <a:endParaRPr sz="35000">
              <a:solidFill>
                <a:srgbClr val="3333CC"/>
              </a:solidFill>
              <a:latin typeface=".VnAvant" panose="020B7200000000000000" pitchFamily="34" charset="0"/>
            </a:endParaRPr>
          </a:p>
        </p:txBody>
      </p:sp>
      <p:sp>
        <p:nvSpPr>
          <p:cNvPr id="92163" name="Rectangles 92162"/>
          <p:cNvSpPr/>
          <p:nvPr/>
        </p:nvSpPr>
        <p:spPr>
          <a:xfrm>
            <a:off x="4800600" y="1127125"/>
            <a:ext cx="2895600" cy="542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5000">
                <a:solidFill>
                  <a:srgbClr val="9966FF"/>
                </a:solidFill>
                <a:latin typeface=".VnAvant" panose="020B7200000000000000" pitchFamily="34" charset="0"/>
              </a:rPr>
              <a:t>d</a:t>
            </a:r>
            <a:endParaRPr sz="35000">
              <a:solidFill>
                <a:srgbClr val="9966FF"/>
              </a:solidFill>
              <a:latin typeface=".VnAvant" panose="020B7200000000000000" pitchFamily="34" charset="0"/>
            </a:endParaRPr>
          </a:p>
        </p:txBody>
      </p:sp>
      <p:sp>
        <p:nvSpPr>
          <p:cNvPr id="92164" name="Text Box 92163"/>
          <p:cNvSpPr txBox="1"/>
          <p:nvPr/>
        </p:nvSpPr>
        <p:spPr>
          <a:xfrm>
            <a:off x="2743200" y="762000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000" b="0">
                <a:latin typeface=".VnTime" panose="020B7200000000000000" pitchFamily="34" charset="0"/>
              </a:rPr>
              <a:t>       So  </a:t>
            </a:r>
            <a:r>
              <a:rPr sz="4000" b="0" dirty="0" err="1">
                <a:latin typeface=".VnTime" panose="020B7200000000000000" pitchFamily="34" charset="0"/>
              </a:rPr>
              <a:t>s¸nh</a:t>
            </a:r>
            <a:endParaRPr sz="4000" b="0">
              <a:latin typeface=".VnTime" panose="020B7200000000000000" pitchFamily="34" charset="0"/>
            </a:endParaRPr>
          </a:p>
        </p:txBody>
      </p:sp>
      <p:sp>
        <p:nvSpPr>
          <p:cNvPr id="92165" name="Rectangles 92164"/>
          <p:cNvSpPr/>
          <p:nvPr/>
        </p:nvSpPr>
        <p:spPr>
          <a:xfrm>
            <a:off x="7010400" y="2209800"/>
            <a:ext cx="609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1">
                <a:solidFill>
                  <a:srgbClr val="FF0000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l</a:t>
            </a:r>
            <a:endParaRPr lang="en-GB" altLang="en-US" sz="3600" b="1">
              <a:solidFill>
                <a:srgbClr val="FF0000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grpSp>
        <p:nvGrpSpPr>
          <p:cNvPr id="92166" name="Group 92165"/>
          <p:cNvGrpSpPr/>
          <p:nvPr/>
        </p:nvGrpSpPr>
        <p:grpSpPr>
          <a:xfrm>
            <a:off x="1905000" y="2895600"/>
            <a:ext cx="5257800" cy="2743200"/>
            <a:chOff x="1200" y="1824"/>
            <a:chExt cx="3312" cy="1728"/>
          </a:xfrm>
        </p:grpSpPr>
        <p:pic>
          <p:nvPicPr>
            <p:cNvPr id="92167" name="Picture 92166" descr="net chu a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94" y="1824"/>
              <a:ext cx="1418" cy="17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168" name="Picture 92167" descr="net chu a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200" y="1824"/>
              <a:ext cx="1392" cy="17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169" name="Rectangles 92168"/>
          <p:cNvSpPr/>
          <p:nvPr/>
        </p:nvSpPr>
        <p:spPr>
          <a:xfrm flipH="1">
            <a:off x="1371600" y="2209800"/>
            <a:ext cx="609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1">
                <a:solidFill>
                  <a:srgbClr val="FF0000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l</a:t>
            </a:r>
            <a:endParaRPr lang="en-GB" altLang="en-US" sz="3600" b="1">
              <a:solidFill>
                <a:srgbClr val="FF0000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74" name="Rectangles 66573"/>
          <p:cNvSpPr/>
          <p:nvPr/>
        </p:nvSpPr>
        <p:spPr>
          <a:xfrm>
            <a:off x="2209800" y="685800"/>
            <a:ext cx="4267200" cy="464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sz="37000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sz="37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6580" name="Picture 66579" descr="phuo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2433" r="39063" b="14865"/>
          <a:stretch>
            <a:fillRect/>
          </a:stretch>
        </p:blipFill>
        <p:spPr>
          <a:xfrm>
            <a:off x="2833688" y="2052638"/>
            <a:ext cx="2362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81" name="Picture 66580" descr="phuo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375" t="16217" r="18750" b="16216"/>
          <a:stretch>
            <a:fillRect/>
          </a:stretch>
        </p:blipFill>
        <p:spPr>
          <a:xfrm>
            <a:off x="4757738" y="990600"/>
            <a:ext cx="1173162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82" name="Picture 6658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9088" y="876300"/>
            <a:ext cx="2559050" cy="167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WPS Presentation</Application>
  <PresentationFormat>On-screen Show</PresentationFormat>
  <Paragraphs>285</Paragraphs>
  <Slides>24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SimSun</vt:lpstr>
      <vt:lpstr>Wingdings</vt:lpstr>
      <vt:lpstr>.VnAvant</vt:lpstr>
      <vt:lpstr>Times New Roman</vt:lpstr>
      <vt:lpstr>.VnTimeH</vt:lpstr>
      <vt:lpstr>.VnTime</vt:lpstr>
      <vt:lpstr>Microsoft YaHei</vt:lpstr>
      <vt:lpstr>Arial Unicode MS</vt:lpstr>
      <vt:lpstr>Calibri</vt:lpstr>
      <vt:lpstr>.VnBahamasBH</vt:lpstr>
      <vt:lpstr>.VnBlackH</vt:lpstr>
      <vt:lpstr>.VnBlack</vt:lpstr>
      <vt:lpstr>.VnArial Narrow</vt:lpstr>
      <vt:lpstr>.VnArial</vt:lpstr>
      <vt:lpstr>Century Gothic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 LY DAO THANH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ANH</dc:creator>
  <cp:lastModifiedBy>NDC</cp:lastModifiedBy>
  <cp:revision>345</cp:revision>
  <dcterms:created xsi:type="dcterms:W3CDTF">2009-03-12T15:37:00Z</dcterms:created>
  <dcterms:modified xsi:type="dcterms:W3CDTF">2023-11-16T02:15:10Z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42617CCD8E68493586613184F36E6EE2_12</vt:lpwstr>
  </property>
  <property fmtid="{D5CDD505-2E9C-101B-9397-08002B2CF9AE}" pid="3" name="KSOProductBuildVer">
    <vt:lpwstr>2057-12.2.0.13306</vt:lpwstr>
  </property>
</Properties>
</file>