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7" r:id="rId4"/>
    <p:sldId id="261" r:id="rId5"/>
    <p:sldId id="256" r:id="rId6"/>
    <p:sldId id="260" r:id="rId7"/>
    <p:sldId id="257" r:id="rId8"/>
    <p:sldId id="259" r:id="rId9"/>
    <p:sldId id="258" r:id="rId10"/>
    <p:sldId id="262" r:id="rId11"/>
    <p:sldId id="263" r:id="rId12"/>
    <p:sldId id="280" r:id="rId13"/>
    <p:sldId id="264" r:id="rId14"/>
    <p:sldId id="275" r:id="rId15"/>
    <p:sldId id="265" r:id="rId16"/>
    <p:sldId id="268" r:id="rId17"/>
    <p:sldId id="266" r:id="rId18"/>
    <p:sldId id="270" r:id="rId19"/>
    <p:sldId id="274" r:id="rId20"/>
    <p:sldId id="271" r:id="rId21"/>
    <p:sldId id="267" r:id="rId22"/>
    <p:sldId id="279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FF"/>
    <a:srgbClr val="FF0000"/>
    <a:srgbClr val="FF33CC"/>
    <a:srgbClr val="FFC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019"/>
    <p:restoredTop sz="94660"/>
  </p:normalViewPr>
  <p:slideViewPr>
    <p:cSldViewPr showGuides="1">
      <p:cViewPr>
        <p:scale>
          <a:sx n="76" d="100"/>
          <a:sy n="76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/>
          <p:cNvSpPr/>
          <p:nvPr/>
        </p:nvSpPr>
        <p:spPr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GB" altLang="en-US"/>
          </a:p>
        </p:txBody>
      </p:sp>
      <p:grpSp>
        <p:nvGrpSpPr>
          <p:cNvPr id="3075" name="Group 8"/>
          <p:cNvGrpSpPr/>
          <p:nvPr/>
        </p:nvGrpSpPr>
        <p:grpSpPr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3093" name="Freeform 9"/>
            <p:cNvSpPr/>
            <p:nvPr userDrawn="1"/>
          </p:nvSpPr>
          <p:spPr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1165081" y="213170"/>
                </a:cxn>
                <a:cxn ang="0">
                  <a:pos x="1041929" y="171664"/>
                </a:cxn>
                <a:cxn ang="0">
                  <a:pos x="816104" y="113430"/>
                </a:cxn>
                <a:cxn ang="0">
                  <a:pos x="104152" y="0"/>
                </a:cxn>
                <a:cxn ang="0">
                  <a:pos x="33591" y="10747"/>
                </a:cxn>
                <a:cxn ang="0">
                  <a:pos x="0" y="44832"/>
                </a:cxn>
                <a:cxn ang="0">
                  <a:pos x="40936" y="83723"/>
                </a:cxn>
                <a:cxn ang="0">
                  <a:pos x="836357" y="220863"/>
                </a:cxn>
                <a:cxn ang="0">
                  <a:pos x="1010635" y="212081"/>
                </a:cxn>
                <a:cxn ang="0">
                  <a:pos x="1151541" y="223440"/>
                </a:cxn>
                <a:cxn ang="0">
                  <a:pos x="1165081" y="213170"/>
                </a:cxn>
                <a:cxn ang="0">
                  <a:pos x="1165081" y="213170"/>
                </a:cxn>
              </a:cxnLst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3094" name="Freeform 10"/>
            <p:cNvSpPr/>
            <p:nvPr userDrawn="1"/>
          </p:nvSpPr>
          <p:spPr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555" y="0"/>
                </a:cxn>
                <a:cxn ang="0">
                  <a:pos x="15107" y="2167"/>
                </a:cxn>
                <a:cxn ang="0">
                  <a:pos x="16207" y="2664"/>
                </a:cxn>
                <a:cxn ang="0">
                  <a:pos x="18003" y="3307"/>
                </a:cxn>
                <a:cxn ang="0">
                  <a:pos x="17765" y="3428"/>
                </a:cxn>
                <a:cxn ang="0">
                  <a:pos x="15320" y="3286"/>
                </a:cxn>
                <a:cxn ang="0">
                  <a:pos x="12994" y="3387"/>
                </a:cxn>
                <a:cxn ang="0">
                  <a:pos x="470" y="1247"/>
                </a:cxn>
                <a:cxn ang="0">
                  <a:pos x="0" y="627"/>
                </a:cxn>
                <a:cxn ang="0">
                  <a:pos x="521" y="132"/>
                </a:cxn>
                <a:cxn ang="0">
                  <a:pos x="1555" y="0"/>
                </a:cxn>
                <a:cxn ang="0">
                  <a:pos x="1555" y="0"/>
                </a:cxn>
              </a:cxnLst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3095" name="Freeform 11"/>
            <p:cNvSpPr/>
            <p:nvPr userDrawn="1"/>
          </p:nvSpPr>
          <p:spPr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1385"/>
                </a:cxn>
                <a:cxn ang="0">
                  <a:pos x="10653" y="3186"/>
                </a:cxn>
                <a:cxn ang="0">
                  <a:pos x="10851" y="2278"/>
                </a:cxn>
                <a:cxn ang="0">
                  <a:pos x="12121" y="1801"/>
                </a:cxn>
                <a:cxn ang="0">
                  <a:pos x="901" y="0"/>
                </a:cxn>
                <a:cxn ang="0">
                  <a:pos x="0" y="540"/>
                </a:cxn>
                <a:cxn ang="0">
                  <a:pos x="0" y="1385"/>
                </a:cxn>
                <a:cxn ang="0">
                  <a:pos x="0" y="1385"/>
                </a:cxn>
              </a:cxnLst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grpSp>
          <p:nvGrpSpPr>
            <p:cNvPr id="3096" name="Group 12"/>
            <p:cNvGrpSpPr/>
            <p:nvPr userDrawn="1"/>
          </p:nvGrpSpPr>
          <p:grpSpPr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3097" name="Freeform 13"/>
              <p:cNvSpPr/>
              <p:nvPr userDrawn="1"/>
            </p:nvSpPr>
            <p:spPr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237" y="0"/>
                  </a:cxn>
                  <a:cxn ang="0">
                    <a:pos x="455" y="294"/>
                  </a:cxn>
                  <a:cxn ang="0">
                    <a:pos x="0" y="768"/>
                  </a:cxn>
                  <a:cxn ang="0">
                    <a:pos x="900" y="710"/>
                  </a:cxn>
                  <a:cxn ang="0">
                    <a:pos x="1160" y="375"/>
                  </a:cxn>
                  <a:cxn ang="0">
                    <a:pos x="1692" y="119"/>
                  </a:cxn>
                  <a:cxn ang="0">
                    <a:pos x="1237" y="0"/>
                  </a:cxn>
                  <a:cxn ang="0">
                    <a:pos x="1237" y="0"/>
                  </a:cxn>
                </a:cxnLst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98" name="Freeform 14"/>
              <p:cNvSpPr/>
              <p:nvPr userDrawn="1"/>
            </p:nvSpPr>
            <p:spPr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787" y="0"/>
                  </a:cxn>
                  <a:cxn ang="0">
                    <a:pos x="723" y="220"/>
                  </a:cxn>
                  <a:cxn ang="0">
                    <a:pos x="0" y="878"/>
                  </a:cxn>
                  <a:cxn ang="0">
                    <a:pos x="771" y="1515"/>
                  </a:cxn>
                  <a:cxn ang="0">
                    <a:pos x="13548" y="3659"/>
                  </a:cxn>
                  <a:cxn ang="0">
                    <a:pos x="16301" y="3526"/>
                  </a:cxn>
                  <a:cxn ang="0">
                    <a:pos x="18531" y="3715"/>
                  </a:cxn>
                  <a:cxn ang="0">
                    <a:pos x="19305" y="3414"/>
                  </a:cxn>
                  <a:cxn ang="0">
                    <a:pos x="17216" y="2802"/>
                  </a:cxn>
                  <a:cxn ang="0">
                    <a:pos x="16368" y="2164"/>
                  </a:cxn>
                  <a:cxn ang="0">
                    <a:pos x="15699" y="2225"/>
                  </a:cxn>
                  <a:cxn ang="0">
                    <a:pos x="16494" y="2802"/>
                  </a:cxn>
                  <a:cxn ang="0">
                    <a:pos x="18089" y="3417"/>
                  </a:cxn>
                  <a:cxn ang="0">
                    <a:pos x="16200" y="3322"/>
                  </a:cxn>
                  <a:cxn ang="0">
                    <a:pos x="13972" y="3433"/>
                  </a:cxn>
                  <a:cxn ang="0">
                    <a:pos x="14384" y="2742"/>
                  </a:cxn>
                  <a:cxn ang="0">
                    <a:pos x="15339" y="2271"/>
                  </a:cxn>
                  <a:cxn ang="0">
                    <a:pos x="14221" y="2330"/>
                  </a:cxn>
                  <a:cxn ang="0">
                    <a:pos x="13354" y="2779"/>
                  </a:cxn>
                  <a:cxn ang="0">
                    <a:pos x="13059" y="3341"/>
                  </a:cxn>
                  <a:cxn ang="0">
                    <a:pos x="1228" y="1308"/>
                  </a:cxn>
                  <a:cxn ang="0">
                    <a:pos x="915" y="907"/>
                  </a:cxn>
                  <a:cxn ang="0">
                    <a:pos x="1180" y="403"/>
                  </a:cxn>
                  <a:cxn ang="0">
                    <a:pos x="2484" y="0"/>
                  </a:cxn>
                  <a:cxn ang="0">
                    <a:pos x="1787" y="0"/>
                  </a:cxn>
                  <a:cxn ang="0">
                    <a:pos x="1787" y="0"/>
                  </a:cxn>
                </a:cxnLst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99" name="Freeform 15"/>
              <p:cNvSpPr/>
              <p:nvPr userDrawn="1"/>
            </p:nvSpPr>
            <p:spPr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148" y="0"/>
                  </a:cxn>
                  <a:cxn ang="0">
                    <a:pos x="13640" y="2063"/>
                  </a:cxn>
                  <a:cxn ang="0">
                    <a:pos x="12325" y="2105"/>
                  </a:cxn>
                  <a:cxn ang="0">
                    <a:pos x="0" y="113"/>
                  </a:cxn>
                  <a:cxn ang="0">
                    <a:pos x="1148" y="0"/>
                  </a:cxn>
                  <a:cxn ang="0">
                    <a:pos x="1148" y="0"/>
                  </a:cxn>
                </a:cxnLst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100" name="Freeform 16"/>
              <p:cNvSpPr/>
              <p:nvPr userDrawn="1"/>
            </p:nvSpPr>
            <p:spPr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345" y="0"/>
                  </a:cxn>
                  <a:cxn ang="0">
                    <a:pos x="220" y="439"/>
                  </a:cxn>
                  <a:cxn ang="0">
                    <a:pos x="0" y="944"/>
                  </a:cxn>
                  <a:cxn ang="0">
                    <a:pos x="386" y="1291"/>
                  </a:cxn>
                  <a:cxn ang="0">
                    <a:pos x="1085" y="1377"/>
                  </a:cxn>
                  <a:cxn ang="0">
                    <a:pos x="880" y="630"/>
                  </a:cxn>
                  <a:cxn ang="0">
                    <a:pos x="1850" y="72"/>
                  </a:cxn>
                  <a:cxn ang="0">
                    <a:pos x="1345" y="0"/>
                  </a:cxn>
                  <a:cxn ang="0">
                    <a:pos x="1345" y="0"/>
                  </a:cxn>
                </a:cxnLst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101" name="Freeform 17"/>
              <p:cNvSpPr/>
              <p:nvPr userDrawn="1"/>
            </p:nvSpPr>
            <p:spPr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61" y="146"/>
                  </a:cxn>
                  <a:cxn ang="0">
                    <a:pos x="1797" y="282"/>
                  </a:cxn>
                  <a:cxn ang="0">
                    <a:pos x="3646" y="584"/>
                  </a:cxn>
                  <a:cxn ang="0">
                    <a:pos x="4951" y="1035"/>
                  </a:cxn>
                  <a:cxn ang="0">
                    <a:pos x="3668" y="979"/>
                  </a:cxn>
                  <a:cxn ang="0">
                    <a:pos x="1560" y="621"/>
                  </a:cxn>
                  <a:cxn ang="0">
                    <a:pos x="561" y="341"/>
                  </a:cxn>
                  <a:cxn ang="0">
                    <a:pos x="1200" y="694"/>
                  </a:cxn>
                  <a:cxn ang="0">
                    <a:pos x="3059" y="1147"/>
                  </a:cxn>
                  <a:cxn ang="0">
                    <a:pos x="5240" y="1262"/>
                  </a:cxn>
                  <a:cxn ang="0">
                    <a:pos x="5500" y="953"/>
                  </a:cxn>
                  <a:cxn ang="0">
                    <a:pos x="4433" y="512"/>
                  </a:cxn>
                  <a:cxn ang="0">
                    <a:pos x="1910" y="73"/>
                  </a:cxn>
                  <a:cxn ang="0">
                    <a:pos x="0" y="0"/>
                  </a:cxn>
                  <a:cxn ang="0">
                    <a:pos x="161" y="146"/>
                  </a:cxn>
                  <a:cxn ang="0">
                    <a:pos x="161" y="146"/>
                  </a:cxn>
                </a:cxnLst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</p:grpSp>
      </p:grpSp>
      <p:grpSp>
        <p:nvGrpSpPr>
          <p:cNvPr id="3076" name="Group 18"/>
          <p:cNvGrpSpPr/>
          <p:nvPr/>
        </p:nvGrpSpPr>
        <p:grpSpPr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3084" name="Freeform 19"/>
            <p:cNvSpPr/>
            <p:nvPr userDrawn="1"/>
          </p:nvSpPr>
          <p:spPr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155" y="35"/>
                </a:cxn>
                <a:cxn ang="0">
                  <a:pos x="139" y="28"/>
                </a:cxn>
                <a:cxn ang="0">
                  <a:pos x="109" y="18"/>
                </a:cxn>
                <a:cxn ang="0">
                  <a:pos x="13" y="0"/>
                </a:cxn>
                <a:cxn ang="0">
                  <a:pos x="5" y="2"/>
                </a:cxn>
                <a:cxn ang="0">
                  <a:pos x="0" y="8"/>
                </a:cxn>
                <a:cxn ang="0">
                  <a:pos x="5" y="14"/>
                </a:cxn>
                <a:cxn ang="0">
                  <a:pos x="112" y="37"/>
                </a:cxn>
                <a:cxn ang="0">
                  <a:pos x="135" y="35"/>
                </a:cxn>
                <a:cxn ang="0">
                  <a:pos x="154" y="37"/>
                </a:cxn>
                <a:cxn ang="0">
                  <a:pos x="155" y="35"/>
                </a:cxn>
                <a:cxn ang="0">
                  <a:pos x="155" y="35"/>
                </a:cxn>
              </a:cxnLst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3085" name="Freeform 20"/>
            <p:cNvSpPr/>
            <p:nvPr userDrawn="1"/>
          </p:nvSpPr>
          <p:spPr>
            <a:xfrm rot="7320404">
              <a:off x="4893" y="2922"/>
              <a:ext cx="627" cy="2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3086" name="Freeform 21"/>
            <p:cNvSpPr/>
            <p:nvPr userDrawn="1"/>
          </p:nvSpPr>
          <p:spPr>
            <a:xfrm rot="7320404">
              <a:off x="4999" y="2912"/>
              <a:ext cx="416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grpSp>
          <p:nvGrpSpPr>
            <p:cNvPr id="3087" name="Group 22"/>
            <p:cNvGrpSpPr/>
            <p:nvPr userDrawn="1"/>
          </p:nvGrpSpPr>
          <p:grpSpPr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3088" name="Freeform 23"/>
              <p:cNvSpPr/>
              <p:nvPr userDrawn="1"/>
            </p:nvSpPr>
            <p:spPr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89" name="Freeform 24"/>
              <p:cNvSpPr/>
              <p:nvPr userDrawn="1"/>
            </p:nvSpPr>
            <p:spPr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90" name="Freeform 25"/>
              <p:cNvSpPr/>
              <p:nvPr userDrawn="1"/>
            </p:nvSpPr>
            <p:spPr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91" name="Freeform 26"/>
              <p:cNvSpPr/>
              <p:nvPr userDrawn="1"/>
            </p:nvSpPr>
            <p:spPr>
              <a:xfrm rot="7320404">
                <a:off x="5363" y="2873"/>
                <a:ext cx="63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3092" name="Freeform 27"/>
              <p:cNvSpPr/>
              <p:nvPr userDrawn="1"/>
            </p:nvSpPr>
            <p:spPr>
              <a:xfrm rot="7320404">
                <a:off x="5136" y="2999"/>
                <a:ext cx="193" cy="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</p:grpSp>
      </p:grpSp>
      <p:sp>
        <p:nvSpPr>
          <p:cNvPr id="3077" name="Freeform 28"/>
          <p:cNvSpPr/>
          <p:nvPr/>
        </p:nvSpPr>
        <p:spPr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GB" altLang="en-US"/>
          </a:p>
        </p:txBody>
      </p:sp>
      <p:sp>
        <p:nvSpPr>
          <p:cNvPr id="3078" name="Freeform 29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flat" cmpd="sng">
            <a:solidFill>
              <a:schemeClr val="tx2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GB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/>
          </a:p>
        </p:txBody>
      </p:sp>
      <p:sp>
        <p:nvSpPr>
          <p:cNvPr id="76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en-US" altLang="en-US" dirty="0">
                <a:latin typeface="Comic Sans MS" panose="030F0702030302020204" pitchFamily="66" charset="0"/>
              </a:rPr>
            </a:fld>
            <a:endParaRPr lang="en-US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Freeform 2"/>
          <p:cNvSpPr/>
          <p:nvPr/>
        </p:nvSpPr>
        <p:spPr>
          <a:xfrm rot="-3172564">
            <a:off x="7777163" y="-14287"/>
            <a:ext cx="1162050" cy="20843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en-GB" altLang="en-US"/>
          </a:p>
        </p:txBody>
      </p:sp>
      <p:sp>
        <p:nvSpPr>
          <p:cNvPr id="2051" name="Rectang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2" name="Rectangle 4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56" name="Freeform 8"/>
          <p:cNvSpPr/>
          <p:nvPr/>
        </p:nvSpPr>
        <p:spPr>
          <a:xfrm rot="-3172564">
            <a:off x="7864475" y="23813"/>
            <a:ext cx="1165225" cy="2097087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en-GB" altLang="en-US"/>
          </a:p>
        </p:txBody>
      </p:sp>
      <p:sp>
        <p:nvSpPr>
          <p:cNvPr id="2057" name="Freeform 9"/>
          <p:cNvSpPr/>
          <p:nvPr/>
        </p:nvSpPr>
        <p:spPr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</a:cxnLst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GB" altLang="en-US"/>
          </a:p>
        </p:txBody>
      </p:sp>
      <p:grpSp>
        <p:nvGrpSpPr>
          <p:cNvPr id="2058" name="Group 10"/>
          <p:cNvGrpSpPr/>
          <p:nvPr/>
        </p:nvGrpSpPr>
        <p:grpSpPr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/>
            <p:nvPr userDrawn="1"/>
          </p:nvSpPr>
          <p:spPr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2" y="9"/>
                </a:cxn>
                <a:cxn ang="0">
                  <a:pos x="11" y="4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0" y="2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8" y="3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9" y="7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9" y="11"/>
                </a:cxn>
                <a:cxn ang="0">
                  <a:pos x="11" y="10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3" y="10"/>
                </a:cxn>
              </a:cxnLst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76" name="Freeform 12"/>
            <p:cNvSpPr/>
            <p:nvPr userDrawn="1"/>
          </p:nvSpPr>
          <p:spPr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</a:cxnLst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77" name="Freeform 13"/>
            <p:cNvSpPr/>
            <p:nvPr userDrawn="1"/>
          </p:nvSpPr>
          <p:spPr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78" name="Freeform 14"/>
            <p:cNvSpPr/>
            <p:nvPr userDrawn="1"/>
          </p:nvSpPr>
          <p:spPr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8" y="6"/>
                </a:cxn>
                <a:cxn ang="0">
                  <a:pos x="8" y="5"/>
                </a:cxn>
                <a:cxn ang="0">
                  <a:pos x="9" y="4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</a:cxnLst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79" name="Freeform 15"/>
            <p:cNvSpPr/>
            <p:nvPr userDrawn="1"/>
          </p:nvSpPr>
          <p:spPr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</a:cxnLst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80" name="Freeform 16"/>
            <p:cNvSpPr/>
            <p:nvPr userDrawn="1"/>
          </p:nvSpPr>
          <p:spPr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81" name="Freeform 17"/>
            <p:cNvSpPr/>
            <p:nvPr userDrawn="1"/>
          </p:nvSpPr>
          <p:spPr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0" y="1"/>
                </a:cxn>
                <a:cxn ang="0">
                  <a:pos x="0" y="1"/>
                </a:cxn>
              </a:cxnLst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82" name="Freeform 18"/>
            <p:cNvSpPr/>
            <p:nvPr userDrawn="1"/>
          </p:nvSpPr>
          <p:spPr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0"/>
                </a:cxn>
              </a:cxnLst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83" name="Freeform 19"/>
            <p:cNvSpPr/>
            <p:nvPr userDrawn="1"/>
          </p:nvSpPr>
          <p:spPr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3" y="0"/>
                </a:cxn>
              </a:cxnLst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grpSp>
          <p:nvGrpSpPr>
            <p:cNvPr id="2084" name="Group 20"/>
            <p:cNvGrpSpPr/>
            <p:nvPr userDrawn="1"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/>
              <p:nvPr userDrawn="1"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/>
                <p:nvPr userDrawn="1"/>
              </p:nvSpPr>
              <p:spPr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9" name="Freeform 23"/>
                <p:cNvSpPr/>
                <p:nvPr userDrawn="1"/>
              </p:nvSpPr>
              <p:spPr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2" y="3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</a:cxnLst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100" name="Freeform 24"/>
                <p:cNvSpPr/>
                <p:nvPr userDrawn="1"/>
              </p:nvSpPr>
              <p:spPr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0" y="1"/>
                    </a:cxn>
                  </a:cxnLst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</p:grpSp>
          <p:sp>
            <p:nvSpPr>
              <p:cNvPr id="2086" name="Freeform 25"/>
              <p:cNvSpPr/>
              <p:nvPr userDrawn="1"/>
            </p:nvSpPr>
            <p:spPr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0" y="4"/>
                  </a:cxn>
                  <a:cxn ang="0">
                    <a:pos x="9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2087" name="Freeform 26"/>
              <p:cNvSpPr/>
              <p:nvPr userDrawn="1"/>
            </p:nvSpPr>
            <p:spPr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sp>
            <p:nvSpPr>
              <p:cNvPr id="2088" name="Freeform 27"/>
              <p:cNvSpPr/>
              <p:nvPr userDrawn="1"/>
            </p:nvSpPr>
            <p:spPr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grpSp>
            <p:nvGrpSpPr>
              <p:cNvPr id="2089" name="Group 28"/>
              <p:cNvGrpSpPr/>
              <p:nvPr userDrawn="1"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/>
                <p:nvPr userDrawn="1"/>
              </p:nvSpPr>
              <p:spPr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1" name="Freeform 30"/>
                <p:cNvSpPr/>
                <p:nvPr userDrawn="1"/>
              </p:nvSpPr>
              <p:spPr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0" y="7"/>
                    </a:cxn>
                    <a:cxn ang="0">
                      <a:pos x="12" y="7"/>
                    </a:cxn>
                    <a:cxn ang="0">
                      <a:pos x="13" y="7"/>
                    </a:cxn>
                    <a:cxn ang="0">
                      <a:pos x="14" y="7"/>
                    </a:cxn>
                    <a:cxn ang="0">
                      <a:pos x="12" y="6"/>
                    </a:cxn>
                    <a:cxn ang="0">
                      <a:pos x="12" y="4"/>
                    </a:cxn>
                    <a:cxn ang="0">
                      <a:pos x="11" y="5"/>
                    </a:cxn>
                    <a:cxn ang="0">
                      <a:pos x="12" y="6"/>
                    </a:cxn>
                    <a:cxn ang="0">
                      <a:pos x="13" y="7"/>
                    </a:cxn>
                    <a:cxn ang="0">
                      <a:pos x="12" y="7"/>
                    </a:cxn>
                    <a:cxn ang="0">
                      <a:pos x="10" y="7"/>
                    </a:cxn>
                    <a:cxn ang="0">
                      <a:pos x="10" y="6"/>
                    </a:cxn>
                    <a:cxn ang="0">
                      <a:pos x="11" y="5"/>
                    </a:cxn>
                    <a:cxn ang="0">
                      <a:pos x="10" y="5"/>
                    </a:cxn>
                    <a:cxn ang="0">
                      <a:pos x="10" y="6"/>
                    </a:cxn>
                    <a:cxn ang="0">
                      <a:pos x="9" y="7"/>
                    </a:cxn>
                    <a:cxn ang="0">
                      <a:pos x="1" y="3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</a:cxnLst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2" name="Freeform 31"/>
                <p:cNvSpPr/>
                <p:nvPr userDrawn="1"/>
              </p:nvSpPr>
              <p:spPr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3" name="Freeform 32"/>
                <p:cNvSpPr/>
                <p:nvPr userDrawn="1"/>
              </p:nvSpPr>
              <p:spPr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" y="7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3" y="0"/>
                    </a:cxn>
                    <a:cxn ang="0">
                      <a:pos x="4" y="1"/>
                    </a:cxn>
                    <a:cxn ang="0">
                      <a:pos x="6" y="10"/>
                    </a:cxn>
                    <a:cxn ang="0">
                      <a:pos x="5" y="9"/>
                    </a:cxn>
                    <a:cxn ang="0">
                      <a:pos x="3" y="1"/>
                    </a:cxn>
                    <a:cxn ang="0">
                      <a:pos x="2" y="1"/>
                    </a:cxn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3" y="8"/>
                    </a:cxn>
                    <a:cxn ang="0">
                      <a:pos x="2" y="7"/>
                    </a:cxn>
                    <a:cxn ang="0">
                      <a:pos x="2" y="7"/>
                    </a:cxn>
                  </a:cxnLst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4" name="Freeform 33"/>
                <p:cNvSpPr/>
                <p:nvPr userDrawn="1"/>
              </p:nvSpPr>
              <p:spPr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1" y="2"/>
                    </a:cxn>
                    <a:cxn ang="0">
                      <a:pos x="1" y="3"/>
                    </a:cxn>
                    <a:cxn ang="0">
                      <a:pos x="1" y="4"/>
                    </a:cxn>
                    <a:cxn ang="0">
                      <a:pos x="2" y="4"/>
                    </a:cxn>
                    <a:cxn ang="0">
                      <a:pos x="2" y="3"/>
                    </a:cxn>
                    <a:cxn ang="0">
                      <a:pos x="2" y="2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0" y="1"/>
                    </a:cxn>
                  </a:cxnLst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5" name="Freeform 34"/>
                <p:cNvSpPr/>
                <p:nvPr userDrawn="1"/>
              </p:nvSpPr>
              <p:spPr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3" y="1"/>
                    </a:cxn>
                    <a:cxn ang="0">
                      <a:pos x="2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3" y="2"/>
                    </a:cxn>
                    <a:cxn ang="0">
                      <a:pos x="3" y="3"/>
                    </a:cxn>
                    <a:cxn ang="0">
                      <a:pos x="4" y="3"/>
                    </a:cxn>
                    <a:cxn ang="0">
                      <a:pos x="3" y="2"/>
                    </a:cxn>
                    <a:cxn ang="0">
                      <a:pos x="1" y="2"/>
                    </a:cxn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3" y="0"/>
                    </a:cxn>
                  </a:cxnLst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6" name="Freeform 35"/>
                <p:cNvSpPr/>
                <p:nvPr userDrawn="1"/>
              </p:nvSpPr>
              <p:spPr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7" y="0"/>
                    </a:cxn>
                    <a:cxn ang="0">
                      <a:pos x="8" y="1"/>
                    </a:cxn>
                    <a:cxn ang="0">
                      <a:pos x="8" y="2"/>
                    </a:cxn>
                    <a:cxn ang="0">
                      <a:pos x="8" y="3"/>
                    </a:cxn>
                    <a:cxn ang="0">
                      <a:pos x="1" y="4"/>
                    </a:cxn>
                    <a:cxn ang="0">
                      <a:pos x="1" y="3"/>
                    </a:cxn>
                    <a:cxn ang="0">
                      <a:pos x="7" y="2"/>
                    </a:cxn>
                    <a:cxn ang="0">
                      <a:pos x="7" y="2"/>
                    </a:cxn>
                    <a:cxn ang="0">
                      <a:pos x="7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</a:cxnLst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97" name="Freeform 36"/>
                <p:cNvSpPr/>
                <p:nvPr userDrawn="1"/>
              </p:nvSpPr>
              <p:spPr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3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</p:grpSp>
        </p:grpSp>
      </p:grpSp>
      <p:grpSp>
        <p:nvGrpSpPr>
          <p:cNvPr id="2059" name="Group 37"/>
          <p:cNvGrpSpPr/>
          <p:nvPr/>
        </p:nvGrpSpPr>
        <p:grpSpPr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/>
            <p:nvPr userDrawn="1"/>
          </p:nvSpPr>
          <p:spPr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  <p:sp>
          <p:nvSpPr>
            <p:cNvPr id="2074" name="Freeform 39"/>
            <p:cNvSpPr/>
            <p:nvPr userDrawn="1"/>
          </p:nvSpPr>
          <p:spPr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0" y="16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5"/>
                </a:cxn>
                <a:cxn ang="0">
                  <a:pos x="0" y="26"/>
                </a:cxn>
                <a:cxn ang="0">
                  <a:pos x="0" y="25"/>
                </a:cxn>
                <a:cxn ang="0">
                  <a:pos x="0" y="25"/>
                </a:cxn>
              </a:cxnLst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GB" altLang="en-US"/>
            </a:p>
          </p:txBody>
        </p:sp>
      </p:grpSp>
      <p:grpSp>
        <p:nvGrpSpPr>
          <p:cNvPr id="2060" name="Group 40"/>
          <p:cNvGrpSpPr/>
          <p:nvPr/>
        </p:nvGrpSpPr>
        <p:grpSpPr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/>
            <p:nvPr userDrawn="1"/>
          </p:nvGrpSpPr>
          <p:grpSpPr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/>
              <p:nvPr userDrawn="1"/>
            </p:nvSpPr>
            <p:spPr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GB" altLang="en-US"/>
              </a:p>
            </p:txBody>
          </p:sp>
          <p:grpSp>
            <p:nvGrpSpPr>
              <p:cNvPr id="2064" name="Group 43"/>
              <p:cNvGrpSpPr/>
              <p:nvPr userDrawn="1"/>
            </p:nvGrpSpPr>
            <p:grpSpPr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/>
                <p:nvPr userDrawn="1"/>
              </p:nvSpPr>
              <p:spPr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66" name="Freeform 45"/>
                <p:cNvSpPr/>
                <p:nvPr userDrawn="1"/>
              </p:nvSpPr>
              <p:spPr>
                <a:xfrm rot="-3172564">
                  <a:off x="5048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67" name="Freeform 46"/>
                <p:cNvSpPr/>
                <p:nvPr userDrawn="1"/>
              </p:nvSpPr>
              <p:spPr>
                <a:xfrm rot="-3172564">
                  <a:off x="4858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68" name="Freeform 47"/>
                <p:cNvSpPr/>
                <p:nvPr userDrawn="1"/>
              </p:nvSpPr>
              <p:spPr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</a:cxnLst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69" name="Freeform 48"/>
                <p:cNvSpPr/>
                <p:nvPr userDrawn="1"/>
              </p:nvSpPr>
              <p:spPr>
                <a:xfrm rot="-3172564">
                  <a:off x="5297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70" name="Freeform 49"/>
                <p:cNvSpPr/>
                <p:nvPr userDrawn="1"/>
              </p:nvSpPr>
              <p:spPr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71" name="Freeform 50"/>
                <p:cNvSpPr/>
                <p:nvPr userDrawn="1"/>
              </p:nvSpPr>
              <p:spPr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  <p:sp>
              <p:nvSpPr>
                <p:cNvPr id="2072" name="Freeform 51"/>
                <p:cNvSpPr/>
                <p:nvPr userDrawn="1"/>
              </p:nvSpPr>
              <p:spPr>
                <a:xfrm rot="-3172564">
                  <a:off x="4948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p>
                  <a:endParaRPr lang="en-GB" altLang="en-US"/>
                </a:p>
              </p:txBody>
            </p:sp>
          </p:grpSp>
        </p:grpSp>
        <p:sp>
          <p:nvSpPr>
            <p:cNvPr id="2062" name="Line 52"/>
            <p:cNvSpPr/>
            <p:nvPr userDrawn="1"/>
          </p:nvSpPr>
          <p:spPr>
            <a:xfrm>
              <a:off x="4870" y="84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.GIF"/><Relationship Id="rId3" Type="http://schemas.openxmlformats.org/officeDocument/2006/relationships/image" Target="../media/image21.GIF"/><Relationship Id="rId2" Type="http://schemas.openxmlformats.org/officeDocument/2006/relationships/image" Target="../media/image18.GIF"/><Relationship Id="rId1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.GIF"/><Relationship Id="rId3" Type="http://schemas.openxmlformats.org/officeDocument/2006/relationships/image" Target="../media/image17.GIF"/><Relationship Id="rId2" Type="http://schemas.openxmlformats.org/officeDocument/2006/relationships/image" Target="../media/image13.GIF"/><Relationship Id="rId1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png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4.GIF"/><Relationship Id="rId3" Type="http://schemas.openxmlformats.org/officeDocument/2006/relationships/image" Target="../media/image2.GIF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3" Type="http://schemas.openxmlformats.org/officeDocument/2006/relationships/image" Target="../media/image10.GIF"/><Relationship Id="rId2" Type="http://schemas.openxmlformats.org/officeDocument/2006/relationships/image" Target="../media/image11.GIF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png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4099" name="Picture 5" descr="Untitled-6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AN4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" y="5529263"/>
            <a:ext cx="1600200" cy="1217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AN4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486400"/>
            <a:ext cx="1600200" cy="1217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2" name="Text Box 17"/>
          <p:cNvSpPr txBox="1"/>
          <p:nvPr/>
        </p:nvSpPr>
        <p:spPr>
          <a:xfrm>
            <a:off x="1981200" y="5257800"/>
            <a:ext cx="5029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4865" y="609600"/>
            <a:ext cx="7951470" cy="1260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MN QUÁN TRỮ</a:t>
            </a:r>
            <a:endParaRPr kumimoji="0" lang="en-US" sz="4000" b="1" i="0" u="none" strike="noStrike" kern="1200" cap="none" spc="0" normalizeH="0" baseline="0" noProof="0" dirty="0" err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LĨNH VỰC PHÁT TRIỂN NGÔN NGỮ</a:t>
            </a:r>
            <a:endParaRPr kumimoji="0" lang="en-US" sz="36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1138" y="2133600"/>
            <a:ext cx="6638925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</a:t>
            </a:r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      : Truyện Bác sĩ Chim</a:t>
            </a:r>
            <a:endParaRPr lang="en-US" altLang="en-US" sz="28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: Mẫu giáo lớn (5-6 tuổi)</a:t>
            </a:r>
            <a:endParaRPr lang="en-US" altLang="en-US" sz="28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  : 24-30 trẻ</a:t>
            </a:r>
            <a:endParaRPr lang="en-US" altLang="en-US" sz="28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: 30-35 phút</a:t>
            </a:r>
            <a:endParaRPr lang="en-US" altLang="en-US" sz="28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2222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105" name="Group 10"/>
          <p:cNvGrpSpPr/>
          <p:nvPr/>
        </p:nvGrpSpPr>
        <p:grpSpPr>
          <a:xfrm>
            <a:off x="36513" y="15875"/>
            <a:ext cx="9220200" cy="6861175"/>
            <a:chOff x="0" y="-1"/>
            <a:chExt cx="5760" cy="4322"/>
          </a:xfrm>
        </p:grpSpPr>
        <p:pic>
          <p:nvPicPr>
            <p:cNvPr id="4106" name="Picture 11" descr="xlights1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8" y="2069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7" name="Picture 12" descr="xlights1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8" name="Picture 13" descr="xlights1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Picture 14" descr="xlights1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20" name="AutoShape 4"/>
          <p:cNvSpPr/>
          <p:nvPr/>
        </p:nvSpPr>
        <p:spPr>
          <a:xfrm>
            <a:off x="1371600" y="838200"/>
            <a:ext cx="6096000" cy="47244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Các con vừa được nghe truyện gì đấy?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13315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3316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7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8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9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rgbClr val="FFCCFF"/>
            </a:gs>
            <a:gs pos="100000">
              <a:srgbClr val="CCE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44" name="AutoShape 4"/>
          <p:cNvSpPr/>
          <p:nvPr/>
        </p:nvSpPr>
        <p:spPr>
          <a:xfrm>
            <a:off x="533400" y="1752600"/>
            <a:ext cx="7772400" cy="3657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Các bác sĩ chim 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mặc đồng phục như thế nào nhỉ ?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4339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4340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1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2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3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7">
                <a:alpha val="100000"/>
              </a:srgbClr>
            </a:gs>
            <a:gs pos="11000">
              <a:srgbClr val="FFFF97">
                <a:alpha val="100000"/>
              </a:srgbClr>
            </a:gs>
            <a:gs pos="50000">
              <a:srgbClr val="FFFFBF">
                <a:alpha val="100000"/>
              </a:srgbClr>
            </a:gs>
            <a:gs pos="100000">
              <a:srgbClr val="FFFFDF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5" descr="co-d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1295400"/>
            <a:ext cx="3211513" cy="479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5" descr="soi-bati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09913"/>
            <a:ext cx="2971800" cy="239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5" descr="dong-ch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022600"/>
            <a:ext cx="2789238" cy="254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5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5366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7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8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9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rgbClr val="FFCCFF"/>
            </a:gs>
            <a:gs pos="100000">
              <a:srgbClr val="CCE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1268" name="AutoShape 4"/>
          <p:cNvSpPr/>
          <p:nvPr/>
        </p:nvSpPr>
        <p:spPr>
          <a:xfrm>
            <a:off x="685800" y="-457200"/>
            <a:ext cx="7696200" cy="7391400"/>
          </a:xfrm>
          <a:prstGeom prst="irregularSeal1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Có những bệnh nhân nào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đến khám bệnh?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16387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6388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89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0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1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FFFFCC"/>
            </a:gs>
            <a:gs pos="100000">
              <a:srgbClr val="FF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8436" name="Picture 4" descr="ca-sau-d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3810000"/>
            <a:ext cx="4953000" cy="288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trau-kham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038600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tre-giac-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219200"/>
            <a:ext cx="5181600" cy="2876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3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7414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5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6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7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CCECFF"/>
            </a:gs>
            <a:gs pos="100000">
              <a:srgbClr val="FF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293" name="AutoShape 5"/>
          <p:cNvSpPr/>
          <p:nvPr/>
        </p:nvSpPr>
        <p:spPr>
          <a:xfrm>
            <a:off x="1371600" y="228600"/>
            <a:ext cx="6477000" cy="62484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Các bạn ấy đến để khám những bệnh gì?</a:t>
            </a:r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8435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8436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7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8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9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458" name="Picture 2" descr="trau-kham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4953000" cy="371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co-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3211513" cy="479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uo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343400"/>
            <a:ext cx="2667000" cy="23352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1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9462" name="Picture 11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3" name="Picture 12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4" name="Picture 13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5" name="Picture 14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1 -3.58382E-6 C 0.02118 0.00162 0.02257 0.00347 0.02291 0.00578 C 0.02361 0.0081 0.02378 0.01133 0.02413 0.01434 C 0.02448 0.01734 0.02413 0.01989 0.02378 0.02266 C 0.02361 0.02544 0.02309 0.02821 0.02222 0.03029 C 0.02135 0.0326 0.02014 0.03445 0.01875 0.03584 C 0.01736 0.03723 0.0158 0.03815 0.01423 0.03862 C 0.01267 0.03931 0.01111 0.03931 0.00955 0.03862 C 0.00798 0.03815 0.00659 0.037 0.00538 0.03515 C 0.00434 0.03376 0.00312 0.03145 0.00278 0.02891 C 0.00191 0.02659 0.00173 0.02336 0.00173 0.02081 C 0.00156 0.01827 0.00173 0.01526 0.00243 0.01272 C 0.00295 0.01041 0.00434 0.00856 0.0059 0.00763 C 0.00746 0.00694 0.00903 0.00786 0.01007 0.00948 C 0.01094 0.01087 0.01163 0.01365 0.01163 0.01642 C 0.01163 0.01966 0.01163 0.0222 0.01094 0.02474 C 0.01024 0.02706 0.01041 0.02752 0.00781 0.03052 C 0.00538 0.03376 0.00295 0.03284 0.00156 0.03307 C 0.00017 0.03307 -0.00104 0.03214 -0.00243 0.03122 C -0.004 0.03006 -0.00521 0.02821 -0.00625 0.02613 C -0.00712 0.02428 -0.00764 0.02197 -0.00816 0.01827 C -0.00834 0.01457 -0.00834 0.01272 -0.00834 0.00995 C -0.00834 0.00717 -0.00834 0.0044 -0.00834 0.00162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482" name="Picture 6" descr="tre-giac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95600"/>
            <a:ext cx="7924800" cy="440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 descr="soi-bati-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12925"/>
            <a:ext cx="3048000" cy="2454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4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20485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6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7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8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4 0.00162 C -0.0434 2.19653E-6 -0.04514 -0.00116 -0.04583 -0.00301 C -0.0467 -0.00486 -0.04705 -0.00717 -0.0474 -0.00948 C -0.04774 -0.01156 -0.0474 -0.01364 -0.04705 -0.01572 C -0.0467 -0.01757 -0.04618 -0.01966 -0.04479 -0.02127 C -0.04358 -0.02312 -0.04167 -0.02451 -0.03958 -0.02544 C -0.03767 -0.02659 -0.03542 -0.02729 -0.03316 -0.02752 C -0.0309 -0.02775 -0.02847 -0.02775 -0.02639 -0.02752 C -0.02413 -0.02729 -0.02205 -0.02636 -0.02031 -0.02497 C -0.01858 -0.02382 -0.01701 -0.0222 -0.01632 -0.02035 C -0.01528 -0.0185 -0.01493 -0.01619 -0.01493 -0.01434 C -0.01476 -0.01226 -0.01493 -0.01018 -0.01597 -0.00833 C -0.01684 -0.00648 -0.01858 -0.00509 -0.02083 -0.0044 C -0.02326 -0.00393 -0.02552 -0.00463 -0.02708 -0.00578 C -0.0283 -0.00694 -0.02934 -0.00879 -0.02951 -0.0111 C -0.02951 -0.01341 -0.02934 -0.01549 -0.0283 -0.01711 C -0.02743 -0.01896 -0.0276 -0.01919 -0.02378 -0.02151 C -0.02031 -0.02405 -0.01684 -0.02335 -0.01476 -0.02335 C -0.01267 -0.02335 -0.01094 -0.02266 -0.00885 -0.02197 C -0.0066 -0.02127 -0.00469 -0.01966 -0.0033 -0.01827 C -0.00191 -0.01688 -0.00139 -0.01503 -0.00069 -0.01226 C 0 -0.00948 0 -0.00833 0 -0.00601 C 0 -0.00393 0 -0.00208 0 2.19653E-6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506" name="Picture 4" descr="ca-sau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549650"/>
            <a:ext cx="6324600" cy="368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dong-ch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78250"/>
            <a:ext cx="3505200" cy="3190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8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2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0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1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2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0104 C 0.01111 -0.00925 0.01007 -0.00786 0.00955 -0.00624 C 0.00902 -0.00439 0.00868 -0.00231 0.0085 -3.23699E-6 C 0.00833 0.00208 0.0085 0.00393 0.00868 0.00601 C 0.00902 0.00786 0.00937 0.00971 0.01024 0.01133 C 0.01093 0.01295 0.01215 0.01434 0.01354 0.01549 C 0.01493 0.01642 0.01632 0.01711 0.01788 0.01734 C 0.01927 0.01781 0.02083 0.01781 0.02222 0.01734 C 0.02361 0.01711 0.025 0.01619 0.02621 0.0148 C 0.02725 0.01364 0.0283 0.01226 0.02882 0.01041 C 0.02934 0.00879 0.02968 0.00648 0.02968 0.00463 C 0.02968 0.00278 0.02968 0.0007 0.02899 -0.00115 C 0.02847 -0.00277 0.02725 -0.00416 0.02586 -0.00485 C 0.0243 -0.00531 0.02274 -0.00462 0.02187 -0.00346 C 0.021 -0.00231 0.02031 -0.00046 0.02014 0.00162 C 0.02014 0.0037 0.02031 0.00578 0.021 0.0074 C 0.02152 0.00902 0.02135 0.00948 0.02396 0.01156 C 0.02621 0.01388 0.02847 0.01318 0.02968 0.01341 C 0.03107 0.01341 0.03229 0.01272 0.03368 0.01203 C 0.03507 0.01133 0.03628 0.00971 0.03715 0.00833 C 0.03802 0.00717 0.03854 0.00532 0.03889 0.00278 C 0.03941 -3.23699E-6 0.03941 -0.00115 0.03941 -0.00323 C 0.03941 -0.00531 0.03941 -0.00716 0.03941 -0.00925 " pathEditMode="relative" rAng="0" ptsTypes="fffffffffffffffffffffff">
                                      <p:cBhvr>
                                        <p:cTn id="6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CCE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3316" name="AutoShape 4"/>
          <p:cNvSpPr/>
          <p:nvPr/>
        </p:nvSpPr>
        <p:spPr>
          <a:xfrm>
            <a:off x="457200" y="1295400"/>
            <a:ext cx="7696200" cy="4191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Chúng mình có biết vì sao các bạn ấy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bị ngứa da và bị sâu răng không?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22531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22532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3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4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5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5124" name="Picture 4" descr="062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WordArt 7"/>
          <p:cNvSpPr>
            <a:spLocks noTextEdit="1"/>
          </p:cNvSpPr>
          <p:nvPr/>
        </p:nvSpPr>
        <p:spPr>
          <a:xfrm>
            <a:off x="1981200" y="3148013"/>
            <a:ext cx="4876800" cy="11953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GB" altLang="en-US" sz="3600" b="1">
                <a:gradFill rotWithShape="1">
                  <a:gsLst>
                    <a:gs pos="0">
                      <a:srgbClr val="FF33CC"/>
                    </a:gs>
                    <a:gs pos="50000">
                      <a:srgbClr val="FF0000"/>
                    </a:gs>
                    <a:gs pos="100000">
                      <a:srgbClr val="FF33CC"/>
                    </a:gs>
                  </a:gsLst>
                  <a:lin ang="189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Bác sĩ chim</a:t>
            </a:r>
            <a:endParaRPr lang="en-GB" altLang="en-US" sz="3600" b="1">
              <a:gradFill rotWithShape="1">
                <a:gsLst>
                  <a:gs pos="0">
                    <a:srgbClr val="FF33CC"/>
                  </a:gs>
                  <a:gs pos="50000">
                    <a:srgbClr val="FF0000"/>
                  </a:gs>
                  <a:gs pos="100000">
                    <a:srgbClr val="FF33CC"/>
                  </a:gs>
                </a:gsLst>
                <a:lin ang="18900000" scaled="1"/>
                <a:tileRect/>
              </a:gra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6" name="WordArt 8"/>
          <p:cNvSpPr>
            <a:spLocks noTextEdit="1"/>
          </p:cNvSpPr>
          <p:nvPr/>
        </p:nvSpPr>
        <p:spPr>
          <a:xfrm>
            <a:off x="1295400" y="1905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Truyện:</a:t>
            </a:r>
            <a:endParaRPr lang="en-GB" altLang="en-US" sz="3600" b="1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5127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5128" name="Picture 11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12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Picture 13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1" name="Picture 14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en-US" altLang="en-US" dirty="0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23556" name="Picture 4" descr="Untitled-6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7" descr="GARLANBELS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8800"/>
            <a:ext cx="9220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AN4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3988"/>
            <a:ext cx="1600200" cy="1217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AN4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0"/>
            <a:ext cx="1600200" cy="121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8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133725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1" name="WordArt 5"/>
          <p:cNvSpPr>
            <a:spLocks noTextEdit="1"/>
          </p:cNvSpPr>
          <p:nvPr/>
        </p:nvSpPr>
        <p:spPr>
          <a:xfrm>
            <a:off x="685800" y="1417638"/>
            <a:ext cx="8305800" cy="3505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p>
            <a:pPr algn="ctr"/>
            <a:r>
              <a:rPr lang="en-US" altLang="en-GB" sz="36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Gothic" panose="020B0502020202020204" charset="0"/>
                <a:ea typeface=".VnCooper" charset="0"/>
                <a:cs typeface="Century Gothic" panose="020B0502020202020204" charset="0"/>
              </a:rPr>
              <a:t>Chúc các bé chăm ngoan học giỏi</a:t>
            </a:r>
            <a:endParaRPr lang="en-US" altLang="en-GB" sz="36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entury Gothic" panose="020B0502020202020204" charset="0"/>
              <a:ea typeface=".VnCooper" charset="0"/>
              <a:cs typeface="Century Gothic" panose="020B0502020202020204" charset="0"/>
            </a:endParaRPr>
          </a:p>
        </p:txBody>
      </p:sp>
      <p:grpSp>
        <p:nvGrpSpPr>
          <p:cNvPr id="23562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23563" name="Picture 11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4" name="Picture 12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5" name="Picture 13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6" name="Picture 14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52" name="Picture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00025"/>
            <a:ext cx="1752600" cy="147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0963"/>
            <a:ext cx="1981200" cy="1519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52400"/>
            <a:ext cx="165417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76200"/>
            <a:ext cx="1676400" cy="1643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dong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43312" y="3124200"/>
            <a:ext cx="3414712" cy="3505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1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6152" name="Picture 11" descr="xlights1[1]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3" name="Picture 12" descr="xlights1[1]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4" name="Picture 13" descr="xlights1[1]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5" name="Picture 14" descr="xlights1[1]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2659E-7 L 0.69496 -0.0111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96 -0.0111 C 0.69253 0.00208 0.69166 0.0007 0.68229 -0.00254 C 0.67708 -0.01271 0.67742 -0.02289 0.68541 -0.03006 C 0.68854 -0.02936 0.69183 -0.0289 0.69496 -0.02797 C 0.69652 -0.02751 0.6993 -0.02797 0.69965 -0.02589 C 0.70156 -0.01179 0.69965 -0.00046 0.69027 0.0037 C 0.67899 0.01388 0.68367 0.01388 0.67117 0.01018 C 0.66944 0.00971 0.66788 0.00879 0.66631 0.00809 C 0.6592 -0.01133 0.6618 -0.04277 0.68072 -0.04277 " pathEditMode="relative" ptsTypes="ffffffffA">
                                      <p:cBhvr>
                                        <p:cTn id="24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5" descr="trau-dong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8" y="2514600"/>
            <a:ext cx="4271962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4" descr="dong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52800"/>
            <a:ext cx="3043238" cy="3124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2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7173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4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5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555 C 0.00399 -0.00393 0.00243 -0.00231 0.00191 -0.00023 C 0.00121 0.00208 0.00087 0.00485 0.00052 0.00763 C 0.00035 0.0104 0.00052 0.01271 0.00087 0.01526 C 0.00121 0.0178 0.00174 0.02034 0.00278 0.02243 C 0.00382 0.02451 0.00538 0.02613 0.00712 0.02751 C 0.00868 0.02867 0.01059 0.02959 0.0125 0.03006 C 0.01441 0.03052 0.01632 0.03052 0.01806 0.03006 C 0.01996 0.02959 0.0217 0.02844 0.02309 0.02682 C 0.02465 0.02543 0.02587 0.02335 0.02656 0.02104 C 0.02726 0.01896 0.0276 0.01595 0.0276 0.01364 C 0.02778 0.01133 0.0276 0.00855 0.02674 0.00624 C 0.02604 0.00416 0.02465 0.00231 0.02274 0.00162 C 0.02083 0.00092 0.01892 0.00185 0.01753 0.00324 C 0.01649 0.00462 0.01562 0.00717 0.01545 0.00971 C 0.01545 0.01248 0.01562 0.01503 0.01649 0.01734 C 0.01736 0.01942 0.01719 0.01988 0.02031 0.02266 C 0.02309 0.02543 0.02604 0.02474 0.02778 0.02497 C 0.02951 0.02497 0.0309 0.02404 0.03264 0.02312 C 0.03455 0.02219 0.03628 0.02034 0.03733 0.0185 C 0.03837 0.01688 0.03889 0.0148 0.03958 0.01133 C 0.0401 0.00786 0.0401 0.00624 0.0401 0.0037 C 0.0401 0.00115 0.0401 -0.00139 0.0401 -0.00393 " pathEditMode="relative" rAng="0" ptsTypes="fffffffffffffffffffffff">
                                      <p:cBhvr>
                                        <p:cTn id="6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4" descr="trau-kham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4953000" cy="371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 descr="co-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3211513" cy="479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6" descr="uo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343400"/>
            <a:ext cx="2667000" cy="23352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7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8198" name="Picture 11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9" name="Picture 12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0" name="Picture 13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1" name="Picture 14" descr="xlights1[1]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1 -3.58382E-6 C 0.02118 0.00162 0.02257 0.00347 0.02291 0.00578 C 0.02361 0.0081 0.02378 0.01133 0.02413 0.01434 C 0.02448 0.01734 0.02413 0.01989 0.02378 0.02266 C 0.02361 0.02544 0.02309 0.02821 0.02222 0.03029 C 0.02135 0.0326 0.02014 0.03445 0.01875 0.03584 C 0.01736 0.03723 0.0158 0.03815 0.01423 0.03862 C 0.01267 0.03931 0.01111 0.03931 0.00955 0.03862 C 0.00798 0.03815 0.00659 0.037 0.00538 0.03515 C 0.00434 0.03376 0.00312 0.03145 0.00278 0.02891 C 0.00191 0.02659 0.00173 0.02336 0.00173 0.02081 C 0.00156 0.01827 0.00173 0.01526 0.00243 0.01272 C 0.00295 0.01041 0.00434 0.00856 0.0059 0.00763 C 0.00746 0.00694 0.00903 0.00786 0.01007 0.00948 C 0.01094 0.01087 0.01163 0.01365 0.01163 0.01642 C 0.01163 0.01966 0.01163 0.0222 0.01094 0.02474 C 0.01024 0.02706 0.01041 0.02752 0.00781 0.03052 C 0.00538 0.03376 0.00295 0.03284 0.00156 0.03307 C 0.00017 0.03307 -0.00104 0.03214 -0.00243 0.03122 C -0.004 0.03006 -0.00521 0.02821 -0.00625 0.02613 C -0.00712 0.02428 -0.00764 0.02197 -0.00816 0.01827 C -0.00834 0.01457 -0.00834 0.01272 -0.00834 0.00995 C -0.00834 0.00717 -0.00834 0.0044 -0.00834 0.00162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4" descr="tre-giac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95600"/>
            <a:ext cx="7924800" cy="440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 descr="soi-bati-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12925"/>
            <a:ext cx="3048000" cy="2454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0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9221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2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3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4 0.00162 C -0.0434 2.19653E-6 -0.04514 -0.00116 -0.04583 -0.00301 C -0.0467 -0.00486 -0.04705 -0.00717 -0.0474 -0.00948 C -0.04774 -0.01156 -0.0474 -0.01364 -0.04705 -0.01572 C -0.0467 -0.01757 -0.04618 -0.01966 -0.04479 -0.02127 C -0.04358 -0.02312 -0.04167 -0.02451 -0.03958 -0.02544 C -0.03767 -0.02659 -0.03542 -0.02729 -0.03316 -0.02752 C -0.0309 -0.02775 -0.02847 -0.02775 -0.02639 -0.02752 C -0.02413 -0.02729 -0.02205 -0.02636 -0.02031 -0.02497 C -0.01858 -0.02382 -0.01701 -0.0222 -0.01632 -0.02035 C -0.01528 -0.0185 -0.01493 -0.01619 -0.01493 -0.01434 C -0.01476 -0.01226 -0.01493 -0.01018 -0.01597 -0.00833 C -0.01684 -0.00648 -0.01858 -0.00509 -0.02083 -0.0044 C -0.02326 -0.00393 -0.02552 -0.00463 -0.02708 -0.00578 C -0.0283 -0.00694 -0.02934 -0.00879 -0.02951 -0.0111 C -0.02951 -0.01341 -0.02934 -0.01549 -0.0283 -0.01711 C -0.02743 -0.01896 -0.0276 -0.01919 -0.02378 -0.02151 C -0.02031 -0.02405 -0.01684 -0.02335 -0.01476 -0.02335 C -0.01267 -0.02335 -0.01094 -0.02266 -0.00885 -0.02197 C -0.0066 -0.02127 -0.00469 -0.01966 -0.0033 -0.01827 C -0.00191 -0.01688 -0.00139 -0.01503 -0.00069 -0.01226 C 0 -0.00948 0 -0.00833 0 -0.00601 C 0 -0.00393 0 -0.00208 0 2.19653E-6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Picture 4" descr="ca-sau-d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581400"/>
            <a:ext cx="6324600" cy="368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dong-ch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0"/>
            <a:ext cx="3505200" cy="3190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4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0245" name="Picture 11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6" name="Picture 12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7" name="Picture 13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8" name="Picture 14" descr="xlights1[1]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0104 C 0.01111 -0.00925 0.01007 -0.00786 0.00955 -0.00624 C 0.00902 -0.00439 0.00868 -0.00231 0.0085 -3.23699E-6 C 0.00833 0.00208 0.0085 0.00393 0.00868 0.00601 C 0.00902 0.00786 0.00937 0.00971 0.01024 0.01133 C 0.01093 0.01295 0.01215 0.01434 0.01354 0.01549 C 0.01493 0.01642 0.01632 0.01711 0.01788 0.01734 C 0.01927 0.01781 0.02083 0.01781 0.02222 0.01734 C 0.02361 0.01711 0.025 0.01619 0.02621 0.0148 C 0.02725 0.01364 0.0283 0.01226 0.02882 0.01041 C 0.02934 0.00879 0.02968 0.00648 0.02968 0.00463 C 0.02968 0.00278 0.02968 0.0007 0.02899 -0.00115 C 0.02847 -0.00277 0.02725 -0.00416 0.02586 -0.00485 C 0.0243 -0.00531 0.02274 -0.00462 0.02187 -0.00346 C 0.021 -0.00231 0.02031 -0.00046 0.02014 0.00162 C 0.02014 0.0037 0.02031 0.00578 0.021 0.0074 C 0.02152 0.00902 0.02135 0.00948 0.02396 0.01156 C 0.02621 0.01388 0.02847 0.01318 0.02968 0.01341 C 0.03107 0.01341 0.03229 0.01272 0.03368 0.01203 C 0.03507 0.01133 0.03628 0.00971 0.03715 0.00833 C 0.03802 0.00717 0.03854 0.00532 0.03889 0.00278 C 0.03941 -3.23699E-6 0.03941 -0.00115 0.03941 -0.00323 C 0.03941 -0.00531 0.03941 -0.00716 0.03941 -0.00925 " pathEditMode="relative" rAng="0" ptsTypes="fffffffffffffffffffffff">
                                      <p:cBhvr>
                                        <p:cTn id="6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11268" name="Picture 4" descr="dore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WordArt 5"/>
          <p:cNvSpPr>
            <a:spLocks noTextEdit="1"/>
          </p:cNvSpPr>
          <p:nvPr/>
        </p:nvSpPr>
        <p:spPr>
          <a:xfrm>
            <a:off x="2362200" y="2819400"/>
            <a:ext cx="4572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Đàm thoại</a:t>
            </a:r>
            <a:endParaRPr lang="en-GB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1270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1271" name="Picture 11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2" name="Picture 12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3" name="Picture 13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4" name="Picture 14" descr="xlights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CCECFF"/>
            </a:gs>
            <a:gs pos="100000">
              <a:srgbClr val="FF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9220" name="AutoShape 4"/>
          <p:cNvSpPr/>
          <p:nvPr/>
        </p:nvSpPr>
        <p:spPr>
          <a:xfrm>
            <a:off x="1371600" y="838200"/>
            <a:ext cx="6096000" cy="47244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Các chú chim nhỏ mở bệnh viện để làm gì?</a:t>
            </a:r>
            <a:endParaRPr lang="en-US" altLang="en-US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12291" name="Group 10"/>
          <p:cNvGrpSpPr/>
          <p:nvPr/>
        </p:nvGrpSpPr>
        <p:grpSpPr>
          <a:xfrm>
            <a:off x="36513" y="17463"/>
            <a:ext cx="9220200" cy="6858000"/>
            <a:chOff x="0" y="0"/>
            <a:chExt cx="5760" cy="4320"/>
          </a:xfrm>
        </p:grpSpPr>
        <p:pic>
          <p:nvPicPr>
            <p:cNvPr id="12292" name="Picture 11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3" name="Picture 12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4" name="Picture 13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5" name="Picture 14" descr="xlights1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530" y="2090"/>
              <a:ext cx="4320" cy="13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WPS Presentation</Application>
  <PresentationFormat>On-screen Show (4:3)</PresentationFormat>
  <Paragraphs>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Comic Sans MS</vt:lpstr>
      <vt:lpstr>Times New Roman</vt:lpstr>
      <vt:lpstr>Microsoft YaHei</vt:lpstr>
      <vt:lpstr>Arial Unicode MS</vt:lpstr>
      <vt:lpstr>.VnCooper</vt:lpstr>
      <vt:lpstr>Segoe Print</vt:lpstr>
      <vt:lpstr>Century Gothic</vt:lpstr>
      <vt:lpstr>Default Design</vt:lpstr>
      <vt:lpstr>Crayons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NDC</cp:lastModifiedBy>
  <cp:revision>31</cp:revision>
  <dcterms:created xsi:type="dcterms:W3CDTF">2007-12-03T18:08:26Z</dcterms:created>
  <dcterms:modified xsi:type="dcterms:W3CDTF">2023-11-22T02:31:59Z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193636A580B849C8A116886D8BFB014E_12</vt:lpwstr>
  </property>
  <property fmtid="{D5CDD505-2E9C-101B-9397-08002B2CF9AE}" pid="3" name="KSOProductBuildVer">
    <vt:lpwstr>2057-12.2.0.13306</vt:lpwstr>
  </property>
</Properties>
</file>