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415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26" r:id="rId21"/>
    <p:sldId id="427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F6C4A8"/>
    <a:srgbClr val="CD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95"/>
    <p:restoredTop sz="94660"/>
  </p:normalViewPr>
  <p:slideViewPr>
    <p:cSldViewPr showGuides="1">
      <p:cViewPr varScale="1">
        <p:scale>
          <a:sx n="69" d="100"/>
          <a:sy n="69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ED3D22-36AF-4A32-9F50-E4BE3669C8FE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2BE685-660F-41C1-AA3D-93D68D14D669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2BE685-660F-41C1-AA3D-93D68D14D669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2BE685-660F-41C1-AA3D-93D68D14D669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2BE685-660F-41C1-AA3D-93D68D14D669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2BE685-660F-41C1-AA3D-93D68D14D669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2BE685-660F-41C1-AA3D-93D68D14D669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2BE685-660F-41C1-AA3D-93D68D14D669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2BE685-660F-41C1-AA3D-93D68D14D669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2BE685-660F-41C1-AA3D-93D68D14D669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2BE685-660F-41C1-AA3D-93D68D14D669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2BE685-660F-41C1-AA3D-93D68D14D669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2BE685-660F-41C1-AA3D-93D68D14D669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2BE685-660F-41C1-AA3D-93D68D14D669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GIF"/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file:///D:\Anh%20Huong\Ngoaikhoa%20Ailatrieupu\ketqua\Cau%20tra%20loi%20cuoi%20cung%20cua%20ban%20la%20B.mp3" TargetMode="External"/><Relationship Id="rId8" Type="http://schemas.microsoft.com/office/2007/relationships/media" Target="file:///D:\Anh%20Huong\Ngoaikhoa%20Ailatrieupu\ketqua\Cau%20tra%20loi%20cuoi%20cung%20cua%20ban%20la%20A.mp3" TargetMode="External"/><Relationship Id="rId7" Type="http://schemas.openxmlformats.org/officeDocument/2006/relationships/audio" Target="file:///D:\Anh%20Huong\Ngoaikhoa%20Ailatrieupu\ketqua\Cau%20tra%20loi%20cuoi%20cung%20cua%20ban%20la%20A.mp3" TargetMode="External"/><Relationship Id="rId6" Type="http://schemas.microsoft.com/office/2007/relationships/media" Target="file:///D:\Anh%20Huong\Ngoaikhoa%20Ailatrieupu\ketqua\A%20xin%20chuc%20mung.mp3" TargetMode="External"/><Relationship Id="rId5" Type="http://schemas.openxmlformats.org/officeDocument/2006/relationships/audio" Target="file:///D:\Anh%20Huong\Ngoaikhoa%20Ailatrieupu\ketqua\A%20xin%20chuc%20mung.mp3" TargetMode="External"/><Relationship Id="rId4" Type="http://schemas.openxmlformats.org/officeDocument/2006/relationships/image" Target="../media/image23.png"/><Relationship Id="rId32" Type="http://schemas.openxmlformats.org/officeDocument/2006/relationships/slideLayout" Target="../slideLayouts/slideLayout7.xml"/><Relationship Id="rId31" Type="http://schemas.openxmlformats.org/officeDocument/2006/relationships/image" Target="../media/image24.jpeg"/><Relationship Id="rId30" Type="http://schemas.microsoft.com/office/2007/relationships/media" Target="file:///D:\Anh%20Huong\Ngoaikhoa%20Ailatrieupu\Cauhoi\1.mp3" TargetMode="External"/><Relationship Id="rId3" Type="http://schemas.microsoft.com/office/2007/relationships/media" Target="file:///D:\Anh%20Huong\Ngoaikhoa%20Ailatrieupu\ketqua\Chung%20toi%20xin%20dua%20ra%20cau%20tra%20loi%20dung1.mp3" TargetMode="External"/><Relationship Id="rId29" Type="http://schemas.openxmlformats.org/officeDocument/2006/relationships/audio" Target="file:///D:\Anh%20Huong\Ngoaikhoa%20Ailatrieupu\Cauhoi\1.mp3" TargetMode="External"/><Relationship Id="rId28" Type="http://schemas.microsoft.com/office/2007/relationships/media" Target="file:///D:\Anh%20Huong\Ngoaikhoa%20Ailatrieupu\Cauhoi\Bat%20dau%20di%20tim%20ai%20la%20trieu%20phu-cau1.mp3" TargetMode="External"/><Relationship Id="rId27" Type="http://schemas.openxmlformats.org/officeDocument/2006/relationships/audio" Target="file:///D:\Anh%20Huong\Ngoaikhoa%20Ailatrieupu\Cauhoi\Bat%20dau%20di%20tim%20ai%20la%20trieu%20phu-cau1.mp3" TargetMode="External"/><Relationship Id="rId26" Type="http://schemas.microsoft.com/office/2007/relationships/media" Target="file:///D:\Anh%20Huong\Ngoaikhoa%20Ailatrieupu\ketqua\Khangia.mp3" TargetMode="External"/><Relationship Id="rId25" Type="http://schemas.openxmlformats.org/officeDocument/2006/relationships/audio" Target="file:///D:\Anh%20Huong\Ngoaikhoa%20Ailatrieupu\ketqua\Khangia.mp3" TargetMode="External"/><Relationship Id="rId24" Type="http://schemas.microsoft.com/office/2007/relationships/media" Target="file:///D:\Anh%20Huong\Ngoaikhoa%20Ailatrieupu\ketqua\phone.mp3" TargetMode="External"/><Relationship Id="rId23" Type="http://schemas.openxmlformats.org/officeDocument/2006/relationships/audio" Target="file:///D:\Anh%20Huong\Ngoaikhoa%20Ailatrieupu\ketqua\phone.mp3" TargetMode="External"/><Relationship Id="rId22" Type="http://schemas.microsoft.com/office/2007/relationships/media" Target="file:///D:\Anh%20Huong\Ngoaikhoa%20Ailatrieupu\ketqua\Nguoi%20than.mp3" TargetMode="External"/><Relationship Id="rId21" Type="http://schemas.openxmlformats.org/officeDocument/2006/relationships/audio" Target="file:///D:\Anh%20Huong\Ngoaikhoa%20Ailatrieupu\ketqua\Nguoi%20than.mp3" TargetMode="External"/><Relationship Id="rId20" Type="http://schemas.microsoft.com/office/2007/relationships/media" Target="file:///D:\Anh%20Huong\Ngoaikhoa%20Ailatrieupu\ketqua\c%20va%20d%20la%20hai%20phuong%20an%20sai.mp3" TargetMode="External"/><Relationship Id="rId2" Type="http://schemas.openxmlformats.org/officeDocument/2006/relationships/audio" Target="file:///D:\Anh%20Huong\Ngoaikhoa%20Ailatrieupu\ketqua\Chung%20toi%20xin%20dua%20ra%20cau%20tra%20loi%20dung1.mp3" TargetMode="External"/><Relationship Id="rId19" Type="http://schemas.openxmlformats.org/officeDocument/2006/relationships/audio" Target="file:///D:\Anh%20Huong\Ngoaikhoa%20Ailatrieupu\ketqua\c%20va%20d%20la%20hai%20phuong%20an%20sai.mp3" TargetMode="External"/><Relationship Id="rId18" Type="http://schemas.microsoft.com/office/2007/relationships/media" Target="file:///D:\Anh%20Huong\Ngoaikhoa%20Ailatrieupu\ketqua\May%20tinh%20bo%202%20phuong%20an%20sai1.mp3" TargetMode="External"/><Relationship Id="rId17" Type="http://schemas.openxmlformats.org/officeDocument/2006/relationships/audio" Target="file:///D:\Anh%20Huong\Ngoaikhoa%20Ailatrieupu\ketqua\May%20tinh%20bo%202%20phuong%20an%20sai1.mp3" TargetMode="External"/><Relationship Id="rId16" Type="http://schemas.microsoft.com/office/2007/relationships/media" Target="file:///D:\Anh%20Huong\Ngoaikhoa%20Ailatrieupu\ketqua\Cau%20tra%20loi%20cuoi%20cung%20cua%20ban%20la%20D.mp3" TargetMode="External"/><Relationship Id="rId15" Type="http://schemas.openxmlformats.org/officeDocument/2006/relationships/audio" Target="file:///D:\Anh%20Huong\Ngoaikhoa%20Ailatrieupu\ketqua\Cau%20tra%20loi%20cuoi%20cung%20cua%20ban%20la%20D.mp3" TargetMode="External"/><Relationship Id="rId14" Type="http://schemas.microsoft.com/office/2007/relationships/media" Target="file:///D:\Anh%20Huong\Ngoaikhoa%20Ailatrieupu\ketqua\Cau%20tra%20loi%20cuoi%20cung%20cua%20ban%20la%20C.mp3" TargetMode="External"/><Relationship Id="rId13" Type="http://schemas.openxmlformats.org/officeDocument/2006/relationships/audio" Target="file:///D:\Anh%20Huong\Ngoaikhoa%20Ailatrieupu\ketqua\Cau%20tra%20loi%20cuoi%20cung%20cua%20ban%20la%20C.mp3" TargetMode="External"/><Relationship Id="rId12" Type="http://schemas.microsoft.com/office/2007/relationships/media" Target="file:///D:\Anh%20Huong\Ngoaikhoa%20Ailatrieupu\ketqua\Cau%20tra%20loi%20dung%20cua%20chung%20toi%20la%20A.mp3" TargetMode="External"/><Relationship Id="rId11" Type="http://schemas.openxmlformats.org/officeDocument/2006/relationships/audio" Target="file:///D:\Anh%20Huong\Ngoaikhoa%20Ailatrieupu\ketqua\Cau%20tra%20loi%20dung%20cua%20chung%20toi%20la%20A.mp3" TargetMode="External"/><Relationship Id="rId10" Type="http://schemas.microsoft.com/office/2007/relationships/media" Target="file:///D:\Anh%20Huong\Ngoaikhoa%20Ailatrieupu\ketqua\Cau%20tra%20loi%20cuoi%20cung%20cua%20ban%20la%20B.mp3" TargetMode="External"/><Relationship Id="rId1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file:///D:\Anh%20Huong\Ngoaikhoa%20Ailatrieupu\ketqua\Cau%20tra%20loi%20cuoi%20cung%20cua%20ban%20la%20B.mp3" TargetMode="External"/><Relationship Id="rId8" Type="http://schemas.microsoft.com/office/2007/relationships/media" Target="file:///D:\Anh%20Huong\Ngoaikhoa%20Ailatrieupu\ketqua\Cau%20tra%20loi%20cuoi%20cung%20cua%20ban%20la%20A.mp3" TargetMode="External"/><Relationship Id="rId7" Type="http://schemas.openxmlformats.org/officeDocument/2006/relationships/audio" Target="file:///D:\Anh%20Huong\Ngoaikhoa%20Ailatrieupu\ketqua\Cau%20tra%20loi%20cuoi%20cung%20cua%20ban%20la%20A.mp3" TargetMode="External"/><Relationship Id="rId6" Type="http://schemas.microsoft.com/office/2007/relationships/media" Target="file:///D:\Anh%20Huong\Ngoaikhoa%20Ailatrieupu\ketqua\A%20xin%20chuc%20mung.mp3" TargetMode="External"/><Relationship Id="rId5" Type="http://schemas.openxmlformats.org/officeDocument/2006/relationships/audio" Target="file:///D:\Anh%20Huong\Ngoaikhoa%20Ailatrieupu\ketqua\A%20xin%20chuc%20mung.mp3" TargetMode="External"/><Relationship Id="rId4" Type="http://schemas.openxmlformats.org/officeDocument/2006/relationships/image" Target="../media/image23.png"/><Relationship Id="rId32" Type="http://schemas.openxmlformats.org/officeDocument/2006/relationships/slideLayout" Target="../slideLayouts/slideLayout7.xml"/><Relationship Id="rId31" Type="http://schemas.openxmlformats.org/officeDocument/2006/relationships/image" Target="../media/image24.jpeg"/><Relationship Id="rId30" Type="http://schemas.microsoft.com/office/2007/relationships/media" Target="file:///D:\Anh%20Huong\Ngoaikhoa%20Ailatrieupu\Cauhoi\1.mp3" TargetMode="External"/><Relationship Id="rId3" Type="http://schemas.microsoft.com/office/2007/relationships/media" Target="file:///D:\Anh%20Huong\Ngoaikhoa%20Ailatrieupu\ketqua\Chung%20toi%20xin%20dua%20ra%20cau%20tra%20loi%20dung1.mp3" TargetMode="External"/><Relationship Id="rId29" Type="http://schemas.openxmlformats.org/officeDocument/2006/relationships/audio" Target="file:///D:\Anh%20Huong\Ngoaikhoa%20Ailatrieupu\Cauhoi\1.mp3" TargetMode="External"/><Relationship Id="rId28" Type="http://schemas.microsoft.com/office/2007/relationships/media" Target="file:///D:\Anh%20Huong\Ngoaikhoa%20Ailatrieupu\Cauhoi\Bat%20dau%20di%20tim%20ai%20la%20trieu%20phu-cau1.mp3" TargetMode="External"/><Relationship Id="rId27" Type="http://schemas.openxmlformats.org/officeDocument/2006/relationships/audio" Target="file:///D:\Anh%20Huong\Ngoaikhoa%20Ailatrieupu\Cauhoi\Bat%20dau%20di%20tim%20ai%20la%20trieu%20phu-cau1.mp3" TargetMode="External"/><Relationship Id="rId26" Type="http://schemas.microsoft.com/office/2007/relationships/media" Target="file:///D:\Anh%20Huong\Ngoaikhoa%20Ailatrieupu\ketqua\Khangia.mp3" TargetMode="External"/><Relationship Id="rId25" Type="http://schemas.openxmlformats.org/officeDocument/2006/relationships/audio" Target="file:///D:\Anh%20Huong\Ngoaikhoa%20Ailatrieupu\ketqua\Khangia.mp3" TargetMode="External"/><Relationship Id="rId24" Type="http://schemas.microsoft.com/office/2007/relationships/media" Target="file:///D:\Anh%20Huong\Ngoaikhoa%20Ailatrieupu\ketqua\phone.mp3" TargetMode="External"/><Relationship Id="rId23" Type="http://schemas.openxmlformats.org/officeDocument/2006/relationships/audio" Target="file:///D:\Anh%20Huong\Ngoaikhoa%20Ailatrieupu\ketqua\phone.mp3" TargetMode="External"/><Relationship Id="rId22" Type="http://schemas.microsoft.com/office/2007/relationships/media" Target="file:///D:\Anh%20Huong\Ngoaikhoa%20Ailatrieupu\ketqua\Nguoi%20than.mp3" TargetMode="External"/><Relationship Id="rId21" Type="http://schemas.openxmlformats.org/officeDocument/2006/relationships/audio" Target="file:///D:\Anh%20Huong\Ngoaikhoa%20Ailatrieupu\ketqua\Nguoi%20than.mp3" TargetMode="External"/><Relationship Id="rId20" Type="http://schemas.microsoft.com/office/2007/relationships/media" Target="file:///D:\Anh%20Huong\Ngoaikhoa%20Ailatrieupu\ketqua\c%20va%20d%20la%20hai%20phuong%20an%20sai.mp3" TargetMode="External"/><Relationship Id="rId2" Type="http://schemas.openxmlformats.org/officeDocument/2006/relationships/audio" Target="file:///D:\Anh%20Huong\Ngoaikhoa%20Ailatrieupu\ketqua\Chung%20toi%20xin%20dua%20ra%20cau%20tra%20loi%20dung1.mp3" TargetMode="External"/><Relationship Id="rId19" Type="http://schemas.openxmlformats.org/officeDocument/2006/relationships/audio" Target="file:///D:\Anh%20Huong\Ngoaikhoa%20Ailatrieupu\ketqua\c%20va%20d%20la%20hai%20phuong%20an%20sai.mp3" TargetMode="External"/><Relationship Id="rId18" Type="http://schemas.microsoft.com/office/2007/relationships/media" Target="file:///D:\Anh%20Huong\Ngoaikhoa%20Ailatrieupu\ketqua\May%20tinh%20bo%202%20phuong%20an%20sai1.mp3" TargetMode="External"/><Relationship Id="rId17" Type="http://schemas.openxmlformats.org/officeDocument/2006/relationships/audio" Target="file:///D:\Anh%20Huong\Ngoaikhoa%20Ailatrieupu\ketqua\May%20tinh%20bo%202%20phuong%20an%20sai1.mp3" TargetMode="External"/><Relationship Id="rId16" Type="http://schemas.microsoft.com/office/2007/relationships/media" Target="file:///D:\Anh%20Huong\Ngoaikhoa%20Ailatrieupu\ketqua\Cau%20tra%20loi%20cuoi%20cung%20cua%20ban%20la%20D.mp3" TargetMode="External"/><Relationship Id="rId15" Type="http://schemas.openxmlformats.org/officeDocument/2006/relationships/audio" Target="file:///D:\Anh%20Huong\Ngoaikhoa%20Ailatrieupu\ketqua\Cau%20tra%20loi%20cuoi%20cung%20cua%20ban%20la%20D.mp3" TargetMode="External"/><Relationship Id="rId14" Type="http://schemas.microsoft.com/office/2007/relationships/media" Target="file:///D:\Anh%20Huong\Ngoaikhoa%20Ailatrieupu\ketqua\Cau%20tra%20loi%20cuoi%20cung%20cua%20ban%20la%20C.mp3" TargetMode="External"/><Relationship Id="rId13" Type="http://schemas.openxmlformats.org/officeDocument/2006/relationships/audio" Target="file:///D:\Anh%20Huong\Ngoaikhoa%20Ailatrieupu\ketqua\Cau%20tra%20loi%20cuoi%20cung%20cua%20ban%20la%20C.mp3" TargetMode="External"/><Relationship Id="rId12" Type="http://schemas.microsoft.com/office/2007/relationships/media" Target="file:///D:\Anh%20Huong\Ngoaikhoa%20Ailatrieupu\ketqua\Cau%20tra%20loi%20dung%20cua%20chung%20toi%20la%20A.mp3" TargetMode="External"/><Relationship Id="rId11" Type="http://schemas.openxmlformats.org/officeDocument/2006/relationships/audio" Target="file:///D:\Anh%20Huong\Ngoaikhoa%20Ailatrieupu\ketqua\Cau%20tra%20loi%20dung%20cua%20chung%20toi%20la%20A.mp3" TargetMode="External"/><Relationship Id="rId10" Type="http://schemas.microsoft.com/office/2007/relationships/media" Target="file:///D:\Anh%20Huong\Ngoaikhoa%20Ailatrieupu\ketqua\Cau%20tra%20loi%20cuoi%20cung%20cua%20ban%20la%20B.mp3" TargetMode="External"/><Relationship Id="rId1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audio" Target="file:///D:\Anh%20Huong\Ngoaikhoa%20Ailatrieupu\ketqua\Cau%20tra%20loi%20cuoi%20cung%20cua%20ban%20la%20B.mp3" TargetMode="External"/><Relationship Id="rId8" Type="http://schemas.microsoft.com/office/2007/relationships/media" Target="file:///D:\Anh%20Huong\Ngoaikhoa%20Ailatrieupu\ketqua\Cau%20tra%20loi%20cuoi%20cung%20cua%20ban%20la%20A.mp3" TargetMode="External"/><Relationship Id="rId7" Type="http://schemas.openxmlformats.org/officeDocument/2006/relationships/audio" Target="file:///D:\Anh%20Huong\Ngoaikhoa%20Ailatrieupu\ketqua\Cau%20tra%20loi%20cuoi%20cung%20cua%20ban%20la%20A.mp3" TargetMode="External"/><Relationship Id="rId6" Type="http://schemas.microsoft.com/office/2007/relationships/media" Target="file:///D:\Anh%20Huong\Ngoaikhoa%20Ailatrieupu\ketqua\A%20xin%20chuc%20mung.mp3" TargetMode="External"/><Relationship Id="rId5" Type="http://schemas.openxmlformats.org/officeDocument/2006/relationships/audio" Target="file:///D:\Anh%20Huong\Ngoaikhoa%20Ailatrieupu\ketqua\A%20xin%20chuc%20mung.mp3" TargetMode="External"/><Relationship Id="rId4" Type="http://schemas.openxmlformats.org/officeDocument/2006/relationships/image" Target="../media/image23.png"/><Relationship Id="rId32" Type="http://schemas.openxmlformats.org/officeDocument/2006/relationships/slideLayout" Target="../slideLayouts/slideLayout7.xml"/><Relationship Id="rId31" Type="http://schemas.openxmlformats.org/officeDocument/2006/relationships/image" Target="../media/image24.jpeg"/><Relationship Id="rId30" Type="http://schemas.microsoft.com/office/2007/relationships/media" Target="file:///D:\Anh%20Huong\Ngoaikhoa%20Ailatrieupu\Cauhoi\1.mp3" TargetMode="External"/><Relationship Id="rId3" Type="http://schemas.microsoft.com/office/2007/relationships/media" Target="file:///D:\Anh%20Huong\Ngoaikhoa%20Ailatrieupu\ketqua\Chung%20toi%20xin%20dua%20ra%20cau%20tra%20loi%20dung1.mp3" TargetMode="External"/><Relationship Id="rId29" Type="http://schemas.openxmlformats.org/officeDocument/2006/relationships/audio" Target="file:///D:\Anh%20Huong\Ngoaikhoa%20Ailatrieupu\Cauhoi\1.mp3" TargetMode="External"/><Relationship Id="rId28" Type="http://schemas.microsoft.com/office/2007/relationships/media" Target="file:///D:\Anh%20Huong\Ngoaikhoa%20Ailatrieupu\Cauhoi\Bat%20dau%20di%20tim%20ai%20la%20trieu%20phu-cau1.mp3" TargetMode="External"/><Relationship Id="rId27" Type="http://schemas.openxmlformats.org/officeDocument/2006/relationships/audio" Target="file:///D:\Anh%20Huong\Ngoaikhoa%20Ailatrieupu\Cauhoi\Bat%20dau%20di%20tim%20ai%20la%20trieu%20phu-cau1.mp3" TargetMode="External"/><Relationship Id="rId26" Type="http://schemas.microsoft.com/office/2007/relationships/media" Target="file:///D:\Anh%20Huong\Ngoaikhoa%20Ailatrieupu\ketqua\Khangia.mp3" TargetMode="External"/><Relationship Id="rId25" Type="http://schemas.openxmlformats.org/officeDocument/2006/relationships/audio" Target="file:///D:\Anh%20Huong\Ngoaikhoa%20Ailatrieupu\ketqua\Khangia.mp3" TargetMode="External"/><Relationship Id="rId24" Type="http://schemas.microsoft.com/office/2007/relationships/media" Target="file:///D:\Anh%20Huong\Ngoaikhoa%20Ailatrieupu\ketqua\phone.mp3" TargetMode="External"/><Relationship Id="rId23" Type="http://schemas.openxmlformats.org/officeDocument/2006/relationships/audio" Target="file:///D:\Anh%20Huong\Ngoaikhoa%20Ailatrieupu\ketqua\phone.mp3" TargetMode="External"/><Relationship Id="rId22" Type="http://schemas.microsoft.com/office/2007/relationships/media" Target="file:///D:\Anh%20Huong\Ngoaikhoa%20Ailatrieupu\ketqua\Nguoi%20than.mp3" TargetMode="External"/><Relationship Id="rId21" Type="http://schemas.openxmlformats.org/officeDocument/2006/relationships/audio" Target="file:///D:\Anh%20Huong\Ngoaikhoa%20Ailatrieupu\ketqua\Nguoi%20than.mp3" TargetMode="External"/><Relationship Id="rId20" Type="http://schemas.microsoft.com/office/2007/relationships/media" Target="file:///D:\Anh%20Huong\Ngoaikhoa%20Ailatrieupu\ketqua\c%20va%20d%20la%20hai%20phuong%20an%20sai.mp3" TargetMode="External"/><Relationship Id="rId2" Type="http://schemas.openxmlformats.org/officeDocument/2006/relationships/audio" Target="file:///D:\Anh%20Huong\Ngoaikhoa%20Ailatrieupu\ketqua\Chung%20toi%20xin%20dua%20ra%20cau%20tra%20loi%20dung1.mp3" TargetMode="External"/><Relationship Id="rId19" Type="http://schemas.openxmlformats.org/officeDocument/2006/relationships/audio" Target="file:///D:\Anh%20Huong\Ngoaikhoa%20Ailatrieupu\ketqua\c%20va%20d%20la%20hai%20phuong%20an%20sai.mp3" TargetMode="External"/><Relationship Id="rId18" Type="http://schemas.microsoft.com/office/2007/relationships/media" Target="file:///D:\Anh%20Huong\Ngoaikhoa%20Ailatrieupu\ketqua\May%20tinh%20bo%202%20phuong%20an%20sai1.mp3" TargetMode="External"/><Relationship Id="rId17" Type="http://schemas.openxmlformats.org/officeDocument/2006/relationships/audio" Target="file:///D:\Anh%20Huong\Ngoaikhoa%20Ailatrieupu\ketqua\May%20tinh%20bo%202%20phuong%20an%20sai1.mp3" TargetMode="External"/><Relationship Id="rId16" Type="http://schemas.microsoft.com/office/2007/relationships/media" Target="file:///D:\Anh%20Huong\Ngoaikhoa%20Ailatrieupu\ketqua\Cau%20tra%20loi%20cuoi%20cung%20cua%20ban%20la%20D.mp3" TargetMode="External"/><Relationship Id="rId15" Type="http://schemas.openxmlformats.org/officeDocument/2006/relationships/audio" Target="file:///D:\Anh%20Huong\Ngoaikhoa%20Ailatrieupu\ketqua\Cau%20tra%20loi%20cuoi%20cung%20cua%20ban%20la%20D.mp3" TargetMode="External"/><Relationship Id="rId14" Type="http://schemas.microsoft.com/office/2007/relationships/media" Target="file:///D:\Anh%20Huong\Ngoaikhoa%20Ailatrieupu\ketqua\Cau%20tra%20loi%20cuoi%20cung%20cua%20ban%20la%20C.mp3" TargetMode="External"/><Relationship Id="rId13" Type="http://schemas.openxmlformats.org/officeDocument/2006/relationships/audio" Target="file:///D:\Anh%20Huong\Ngoaikhoa%20Ailatrieupu\ketqua\Cau%20tra%20loi%20cuoi%20cung%20cua%20ban%20la%20C.mp3" TargetMode="External"/><Relationship Id="rId12" Type="http://schemas.microsoft.com/office/2007/relationships/media" Target="file:///D:\Anh%20Huong\Ngoaikhoa%20Ailatrieupu\ketqua\Cau%20tra%20loi%20dung%20cua%20chung%20toi%20la%20A.mp3" TargetMode="External"/><Relationship Id="rId11" Type="http://schemas.openxmlformats.org/officeDocument/2006/relationships/audio" Target="file:///D:\Anh%20Huong\Ngoaikhoa%20Ailatrieupu\ketqua\Cau%20tra%20loi%20dung%20cua%20chung%20toi%20la%20A.mp3" TargetMode="External"/><Relationship Id="rId10" Type="http://schemas.microsoft.com/office/2007/relationships/media" Target="file:///D:\Anh%20Huong\Ngoaikhoa%20Ailatrieupu\ketqua\Cau%20tra%20loi%20cuoi%20cung%20cua%20ban%20la%20B.mp3" TargetMode="External"/><Relationship Id="rId1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audio" Target="file:///D:\Anh%20Huong\Ngoaikhoa%20Ailatrieupu\ketqua\Cau%20tra%20loi%20cuoi%20cung%20cua%20ban%20la%20B.mp3" TargetMode="External"/><Relationship Id="rId8" Type="http://schemas.microsoft.com/office/2007/relationships/media" Target="file:///D:\Anh%20Huong\Ngoaikhoa%20Ailatrieupu\ketqua\Cau%20tra%20loi%20cuoi%20cung%20cua%20ban%20la%20A.mp3" TargetMode="External"/><Relationship Id="rId7" Type="http://schemas.openxmlformats.org/officeDocument/2006/relationships/audio" Target="file:///D:\Anh%20Huong\Ngoaikhoa%20Ailatrieupu\ketqua\Cau%20tra%20loi%20cuoi%20cung%20cua%20ban%20la%20A.mp3" TargetMode="External"/><Relationship Id="rId6" Type="http://schemas.microsoft.com/office/2007/relationships/media" Target="file:///D:\Anh%20Huong\Ngoaikhoa%20Ailatrieupu\ketqua\A%20xin%20chuc%20mung.mp3" TargetMode="External"/><Relationship Id="rId5" Type="http://schemas.openxmlformats.org/officeDocument/2006/relationships/audio" Target="file:///D:\Anh%20Huong\Ngoaikhoa%20Ailatrieupu\ketqua\A%20xin%20chuc%20mung.mp3" TargetMode="External"/><Relationship Id="rId4" Type="http://schemas.openxmlformats.org/officeDocument/2006/relationships/image" Target="../media/image23.png"/><Relationship Id="rId32" Type="http://schemas.openxmlformats.org/officeDocument/2006/relationships/slideLayout" Target="../slideLayouts/slideLayout7.xml"/><Relationship Id="rId31" Type="http://schemas.openxmlformats.org/officeDocument/2006/relationships/image" Target="../media/image24.jpeg"/><Relationship Id="rId30" Type="http://schemas.microsoft.com/office/2007/relationships/media" Target="file:///D:\Anh%20Huong\Ngoaikhoa%20Ailatrieupu\Cauhoi\1.mp3" TargetMode="External"/><Relationship Id="rId3" Type="http://schemas.microsoft.com/office/2007/relationships/media" Target="file:///D:\Anh%20Huong\Ngoaikhoa%20Ailatrieupu\ketqua\Chung%20toi%20xin%20dua%20ra%20cau%20tra%20loi%20dung1.mp3" TargetMode="External"/><Relationship Id="rId29" Type="http://schemas.openxmlformats.org/officeDocument/2006/relationships/audio" Target="file:///D:\Anh%20Huong\Ngoaikhoa%20Ailatrieupu\Cauhoi\1.mp3" TargetMode="External"/><Relationship Id="rId28" Type="http://schemas.microsoft.com/office/2007/relationships/media" Target="file:///D:\Anh%20Huong\Ngoaikhoa%20Ailatrieupu\Cauhoi\Bat%20dau%20di%20tim%20ai%20la%20trieu%20phu-cau1.mp3" TargetMode="External"/><Relationship Id="rId27" Type="http://schemas.openxmlformats.org/officeDocument/2006/relationships/audio" Target="file:///D:\Anh%20Huong\Ngoaikhoa%20Ailatrieupu\Cauhoi\Bat%20dau%20di%20tim%20ai%20la%20trieu%20phu-cau1.mp3" TargetMode="External"/><Relationship Id="rId26" Type="http://schemas.microsoft.com/office/2007/relationships/media" Target="file:///D:\Anh%20Huong\Ngoaikhoa%20Ailatrieupu\ketqua\Khangia.mp3" TargetMode="External"/><Relationship Id="rId25" Type="http://schemas.openxmlformats.org/officeDocument/2006/relationships/audio" Target="file:///D:\Anh%20Huong\Ngoaikhoa%20Ailatrieupu\ketqua\Khangia.mp3" TargetMode="External"/><Relationship Id="rId24" Type="http://schemas.microsoft.com/office/2007/relationships/media" Target="file:///D:\Anh%20Huong\Ngoaikhoa%20Ailatrieupu\ketqua\phone.mp3" TargetMode="External"/><Relationship Id="rId23" Type="http://schemas.openxmlformats.org/officeDocument/2006/relationships/audio" Target="file:///D:\Anh%20Huong\Ngoaikhoa%20Ailatrieupu\ketqua\phone.mp3" TargetMode="External"/><Relationship Id="rId22" Type="http://schemas.microsoft.com/office/2007/relationships/media" Target="file:///D:\Anh%20Huong\Ngoaikhoa%20Ailatrieupu\ketqua\Nguoi%20than.mp3" TargetMode="External"/><Relationship Id="rId21" Type="http://schemas.openxmlformats.org/officeDocument/2006/relationships/audio" Target="file:///D:\Anh%20Huong\Ngoaikhoa%20Ailatrieupu\ketqua\Nguoi%20than.mp3" TargetMode="External"/><Relationship Id="rId20" Type="http://schemas.microsoft.com/office/2007/relationships/media" Target="file:///D:\Anh%20Huong\Ngoaikhoa%20Ailatrieupu\ketqua\c%20va%20d%20la%20hai%20phuong%20an%20sai.mp3" TargetMode="External"/><Relationship Id="rId2" Type="http://schemas.openxmlformats.org/officeDocument/2006/relationships/audio" Target="file:///D:\Anh%20Huong\Ngoaikhoa%20Ailatrieupu\ketqua\Chung%20toi%20xin%20dua%20ra%20cau%20tra%20loi%20dung1.mp3" TargetMode="External"/><Relationship Id="rId19" Type="http://schemas.openxmlformats.org/officeDocument/2006/relationships/audio" Target="file:///D:\Anh%20Huong\Ngoaikhoa%20Ailatrieupu\ketqua\c%20va%20d%20la%20hai%20phuong%20an%20sai.mp3" TargetMode="External"/><Relationship Id="rId18" Type="http://schemas.microsoft.com/office/2007/relationships/media" Target="file:///D:\Anh%20Huong\Ngoaikhoa%20Ailatrieupu\ketqua\May%20tinh%20bo%202%20phuong%20an%20sai1.mp3" TargetMode="External"/><Relationship Id="rId17" Type="http://schemas.openxmlformats.org/officeDocument/2006/relationships/audio" Target="file:///D:\Anh%20Huong\Ngoaikhoa%20Ailatrieupu\ketqua\May%20tinh%20bo%202%20phuong%20an%20sai1.mp3" TargetMode="External"/><Relationship Id="rId16" Type="http://schemas.microsoft.com/office/2007/relationships/media" Target="file:///D:\Anh%20Huong\Ngoaikhoa%20Ailatrieupu\ketqua\Cau%20tra%20loi%20cuoi%20cung%20cua%20ban%20la%20D.mp3" TargetMode="External"/><Relationship Id="rId15" Type="http://schemas.openxmlformats.org/officeDocument/2006/relationships/audio" Target="file:///D:\Anh%20Huong\Ngoaikhoa%20Ailatrieupu\ketqua\Cau%20tra%20loi%20cuoi%20cung%20cua%20ban%20la%20D.mp3" TargetMode="External"/><Relationship Id="rId14" Type="http://schemas.microsoft.com/office/2007/relationships/media" Target="file:///D:\Anh%20Huong\Ngoaikhoa%20Ailatrieupu\ketqua\Cau%20tra%20loi%20cuoi%20cung%20cua%20ban%20la%20C.mp3" TargetMode="External"/><Relationship Id="rId13" Type="http://schemas.openxmlformats.org/officeDocument/2006/relationships/audio" Target="file:///D:\Anh%20Huong\Ngoaikhoa%20Ailatrieupu\ketqua\Cau%20tra%20loi%20cuoi%20cung%20cua%20ban%20la%20C.mp3" TargetMode="External"/><Relationship Id="rId12" Type="http://schemas.microsoft.com/office/2007/relationships/media" Target="file:///D:\Anh%20Huong\Ngoaikhoa%20Ailatrieupu\ketqua\Cau%20tra%20loi%20dung%20cua%20chung%20toi%20la%20A.mp3" TargetMode="External"/><Relationship Id="rId11" Type="http://schemas.openxmlformats.org/officeDocument/2006/relationships/audio" Target="file:///D:\Anh%20Huong\Ngoaikhoa%20Ailatrieupu\ketqua\Cau%20tra%20loi%20dung%20cua%20chung%20toi%20la%20A.mp3" TargetMode="External"/><Relationship Id="rId10" Type="http://schemas.microsoft.com/office/2007/relationships/media" Target="file:///D:\Anh%20Huong\Ngoaikhoa%20Ailatrieupu\ketqua\Cau%20tra%20loi%20cuoi%20cung%20cua%20ban%20la%20B.mp3" TargetMode="External"/><Relationship Id="rId1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audio" Target="file:///D:\Anh%20Huong\Ngoaikhoa%20Ailatrieupu\ketqua\Cau%20tra%20loi%20cuoi%20cung%20cua%20ban%20la%20B.mp3" TargetMode="External"/><Relationship Id="rId8" Type="http://schemas.microsoft.com/office/2007/relationships/media" Target="file:///D:\Anh%20Huong\Ngoaikhoa%20Ailatrieupu\ketqua\Cau%20tra%20loi%20cuoi%20cung%20cua%20ban%20la%20A.mp3" TargetMode="External"/><Relationship Id="rId7" Type="http://schemas.openxmlformats.org/officeDocument/2006/relationships/audio" Target="file:///D:\Anh%20Huong\Ngoaikhoa%20Ailatrieupu\ketqua\Cau%20tra%20loi%20cuoi%20cung%20cua%20ban%20la%20A.mp3" TargetMode="External"/><Relationship Id="rId6" Type="http://schemas.microsoft.com/office/2007/relationships/media" Target="file:///D:\Anh%20Huong\Ngoaikhoa%20Ailatrieupu\ketqua\A%20xin%20chuc%20mung.mp3" TargetMode="External"/><Relationship Id="rId5" Type="http://schemas.openxmlformats.org/officeDocument/2006/relationships/audio" Target="file:///D:\Anh%20Huong\Ngoaikhoa%20Ailatrieupu\ketqua\A%20xin%20chuc%20mung.mp3" TargetMode="External"/><Relationship Id="rId4" Type="http://schemas.openxmlformats.org/officeDocument/2006/relationships/image" Target="../media/image23.png"/><Relationship Id="rId32" Type="http://schemas.openxmlformats.org/officeDocument/2006/relationships/slideLayout" Target="../slideLayouts/slideLayout7.xml"/><Relationship Id="rId31" Type="http://schemas.openxmlformats.org/officeDocument/2006/relationships/image" Target="../media/image24.jpeg"/><Relationship Id="rId30" Type="http://schemas.microsoft.com/office/2007/relationships/media" Target="file:///D:\Anh%20Huong\Ngoaikhoa%20Ailatrieupu\Cauhoi\1.mp3" TargetMode="External"/><Relationship Id="rId3" Type="http://schemas.microsoft.com/office/2007/relationships/media" Target="file:///D:\Anh%20Huong\Ngoaikhoa%20Ailatrieupu\ketqua\Chung%20toi%20xin%20dua%20ra%20cau%20tra%20loi%20dung1.mp3" TargetMode="External"/><Relationship Id="rId29" Type="http://schemas.openxmlformats.org/officeDocument/2006/relationships/audio" Target="file:///D:\Anh%20Huong\Ngoaikhoa%20Ailatrieupu\Cauhoi\1.mp3" TargetMode="External"/><Relationship Id="rId28" Type="http://schemas.microsoft.com/office/2007/relationships/media" Target="file:///D:\Anh%20Huong\Ngoaikhoa%20Ailatrieupu\Cauhoi\Bat%20dau%20di%20tim%20ai%20la%20trieu%20phu-cau1.mp3" TargetMode="External"/><Relationship Id="rId27" Type="http://schemas.openxmlformats.org/officeDocument/2006/relationships/audio" Target="file:///D:\Anh%20Huong\Ngoaikhoa%20Ailatrieupu\Cauhoi\Bat%20dau%20di%20tim%20ai%20la%20trieu%20phu-cau1.mp3" TargetMode="External"/><Relationship Id="rId26" Type="http://schemas.microsoft.com/office/2007/relationships/media" Target="file:///D:\Anh%20Huong\Ngoaikhoa%20Ailatrieupu\ketqua\Khangia.mp3" TargetMode="External"/><Relationship Id="rId25" Type="http://schemas.openxmlformats.org/officeDocument/2006/relationships/audio" Target="file:///D:\Anh%20Huong\Ngoaikhoa%20Ailatrieupu\ketqua\Khangia.mp3" TargetMode="External"/><Relationship Id="rId24" Type="http://schemas.microsoft.com/office/2007/relationships/media" Target="file:///D:\Anh%20Huong\Ngoaikhoa%20Ailatrieupu\ketqua\phone.mp3" TargetMode="External"/><Relationship Id="rId23" Type="http://schemas.openxmlformats.org/officeDocument/2006/relationships/audio" Target="file:///D:\Anh%20Huong\Ngoaikhoa%20Ailatrieupu\ketqua\phone.mp3" TargetMode="External"/><Relationship Id="rId22" Type="http://schemas.microsoft.com/office/2007/relationships/media" Target="file:///D:\Anh%20Huong\Ngoaikhoa%20Ailatrieupu\ketqua\Nguoi%20than.mp3" TargetMode="External"/><Relationship Id="rId21" Type="http://schemas.openxmlformats.org/officeDocument/2006/relationships/audio" Target="file:///D:\Anh%20Huong\Ngoaikhoa%20Ailatrieupu\ketqua\Nguoi%20than.mp3" TargetMode="External"/><Relationship Id="rId20" Type="http://schemas.microsoft.com/office/2007/relationships/media" Target="file:///D:\Anh%20Huong\Ngoaikhoa%20Ailatrieupu\ketqua\c%20va%20d%20la%20hai%20phuong%20an%20sai.mp3" TargetMode="External"/><Relationship Id="rId2" Type="http://schemas.openxmlformats.org/officeDocument/2006/relationships/audio" Target="file:///D:\Anh%20Huong\Ngoaikhoa%20Ailatrieupu\ketqua\Chung%20toi%20xin%20dua%20ra%20cau%20tra%20loi%20dung1.mp3" TargetMode="External"/><Relationship Id="rId19" Type="http://schemas.openxmlformats.org/officeDocument/2006/relationships/audio" Target="file:///D:\Anh%20Huong\Ngoaikhoa%20Ailatrieupu\ketqua\c%20va%20d%20la%20hai%20phuong%20an%20sai.mp3" TargetMode="External"/><Relationship Id="rId18" Type="http://schemas.microsoft.com/office/2007/relationships/media" Target="file:///D:\Anh%20Huong\Ngoaikhoa%20Ailatrieupu\ketqua\May%20tinh%20bo%202%20phuong%20an%20sai1.mp3" TargetMode="External"/><Relationship Id="rId17" Type="http://schemas.openxmlformats.org/officeDocument/2006/relationships/audio" Target="file:///D:\Anh%20Huong\Ngoaikhoa%20Ailatrieupu\ketqua\May%20tinh%20bo%202%20phuong%20an%20sai1.mp3" TargetMode="External"/><Relationship Id="rId16" Type="http://schemas.microsoft.com/office/2007/relationships/media" Target="file:///D:\Anh%20Huong\Ngoaikhoa%20Ailatrieupu\ketqua\Cau%20tra%20loi%20cuoi%20cung%20cua%20ban%20la%20D.mp3" TargetMode="External"/><Relationship Id="rId15" Type="http://schemas.openxmlformats.org/officeDocument/2006/relationships/audio" Target="file:///D:\Anh%20Huong\Ngoaikhoa%20Ailatrieupu\ketqua\Cau%20tra%20loi%20cuoi%20cung%20cua%20ban%20la%20D.mp3" TargetMode="External"/><Relationship Id="rId14" Type="http://schemas.microsoft.com/office/2007/relationships/media" Target="file:///D:\Anh%20Huong\Ngoaikhoa%20Ailatrieupu\ketqua\Cau%20tra%20loi%20cuoi%20cung%20cua%20ban%20la%20C.mp3" TargetMode="External"/><Relationship Id="rId13" Type="http://schemas.openxmlformats.org/officeDocument/2006/relationships/audio" Target="file:///D:\Anh%20Huong\Ngoaikhoa%20Ailatrieupu\ketqua\Cau%20tra%20loi%20cuoi%20cung%20cua%20ban%20la%20C.mp3" TargetMode="External"/><Relationship Id="rId12" Type="http://schemas.microsoft.com/office/2007/relationships/media" Target="file:///D:\Anh%20Huong\Ngoaikhoa%20Ailatrieupu\ketqua\Cau%20tra%20loi%20dung%20cua%20chung%20toi%20la%20A.mp3" TargetMode="External"/><Relationship Id="rId11" Type="http://schemas.openxmlformats.org/officeDocument/2006/relationships/audio" Target="file:///D:\Anh%20Huong\Ngoaikhoa%20Ailatrieupu\ketqua\Cau%20tra%20loi%20dung%20cua%20chung%20toi%20la%20A.mp3" TargetMode="External"/><Relationship Id="rId10" Type="http://schemas.microsoft.com/office/2007/relationships/media" Target="file:///D:\Anh%20Huong\Ngoaikhoa%20Ailatrieupu\ketqua\Cau%20tra%20loi%20cuoi%20cung%20cua%20ban%20la%20B.mp3" TargetMode="External"/><Relationship Id="rId1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file:///D:\Anh%20Huong\Ngoaikhoa%20Ailatrieupu\ketqua\Cau%20tra%20loi%20cuoi%20cung%20cua%20ban%20la%20B.mp3" TargetMode="External"/><Relationship Id="rId8" Type="http://schemas.microsoft.com/office/2007/relationships/media" Target="file:///D:\Anh%20Huong\Ngoaikhoa%20Ailatrieupu\ketqua\Cau%20tra%20loi%20cuoi%20cung%20cua%20ban%20la%20A.mp3" TargetMode="External"/><Relationship Id="rId7" Type="http://schemas.openxmlformats.org/officeDocument/2006/relationships/audio" Target="file:///D:\Anh%20Huong\Ngoaikhoa%20Ailatrieupu\ketqua\Cau%20tra%20loi%20cuoi%20cung%20cua%20ban%20la%20A.mp3" TargetMode="External"/><Relationship Id="rId6" Type="http://schemas.microsoft.com/office/2007/relationships/media" Target="file:///D:\Anh%20Huong\Ngoaikhoa%20Ailatrieupu\ketqua\A%20xin%20chuc%20mung.mp3" TargetMode="External"/><Relationship Id="rId5" Type="http://schemas.openxmlformats.org/officeDocument/2006/relationships/audio" Target="file:///D:\Anh%20Huong\Ngoaikhoa%20Ailatrieupu\ketqua\A%20xin%20chuc%20mung.mp3" TargetMode="External"/><Relationship Id="rId4" Type="http://schemas.openxmlformats.org/officeDocument/2006/relationships/image" Target="../media/image23.png"/><Relationship Id="rId32" Type="http://schemas.openxmlformats.org/officeDocument/2006/relationships/slideLayout" Target="../slideLayouts/slideLayout7.xml"/><Relationship Id="rId31" Type="http://schemas.openxmlformats.org/officeDocument/2006/relationships/image" Target="../media/image24.jpeg"/><Relationship Id="rId30" Type="http://schemas.microsoft.com/office/2007/relationships/media" Target="file:///D:\Anh%20Huong\Ngoaikhoa%20Ailatrieupu\Cauhoi\1.mp3" TargetMode="External"/><Relationship Id="rId3" Type="http://schemas.microsoft.com/office/2007/relationships/media" Target="file:///D:\Anh%20Huong\Ngoaikhoa%20Ailatrieupu\ketqua\Chung%20toi%20xin%20dua%20ra%20cau%20tra%20loi%20dung1.mp3" TargetMode="External"/><Relationship Id="rId29" Type="http://schemas.openxmlformats.org/officeDocument/2006/relationships/audio" Target="file:///D:\Anh%20Huong\Ngoaikhoa%20Ailatrieupu\Cauhoi\1.mp3" TargetMode="External"/><Relationship Id="rId28" Type="http://schemas.microsoft.com/office/2007/relationships/media" Target="file:///D:\Anh%20Huong\Ngoaikhoa%20Ailatrieupu\Cauhoi\Bat%20dau%20di%20tim%20ai%20la%20trieu%20phu-cau1.mp3" TargetMode="External"/><Relationship Id="rId27" Type="http://schemas.openxmlformats.org/officeDocument/2006/relationships/audio" Target="file:///D:\Anh%20Huong\Ngoaikhoa%20Ailatrieupu\Cauhoi\Bat%20dau%20di%20tim%20ai%20la%20trieu%20phu-cau1.mp3" TargetMode="External"/><Relationship Id="rId26" Type="http://schemas.microsoft.com/office/2007/relationships/media" Target="file:///D:\Anh%20Huong\Ngoaikhoa%20Ailatrieupu\ketqua\Khangia.mp3" TargetMode="External"/><Relationship Id="rId25" Type="http://schemas.openxmlformats.org/officeDocument/2006/relationships/audio" Target="file:///D:\Anh%20Huong\Ngoaikhoa%20Ailatrieupu\ketqua\Khangia.mp3" TargetMode="External"/><Relationship Id="rId24" Type="http://schemas.microsoft.com/office/2007/relationships/media" Target="file:///D:\Anh%20Huong\Ngoaikhoa%20Ailatrieupu\ketqua\phone.mp3" TargetMode="External"/><Relationship Id="rId23" Type="http://schemas.openxmlformats.org/officeDocument/2006/relationships/audio" Target="file:///D:\Anh%20Huong\Ngoaikhoa%20Ailatrieupu\ketqua\phone.mp3" TargetMode="External"/><Relationship Id="rId22" Type="http://schemas.microsoft.com/office/2007/relationships/media" Target="file:///D:\Anh%20Huong\Ngoaikhoa%20Ailatrieupu\ketqua\Nguoi%20than.mp3" TargetMode="External"/><Relationship Id="rId21" Type="http://schemas.openxmlformats.org/officeDocument/2006/relationships/audio" Target="file:///D:\Anh%20Huong\Ngoaikhoa%20Ailatrieupu\ketqua\Nguoi%20than.mp3" TargetMode="External"/><Relationship Id="rId20" Type="http://schemas.microsoft.com/office/2007/relationships/media" Target="file:///D:\Anh%20Huong\Ngoaikhoa%20Ailatrieupu\ketqua\c%20va%20d%20la%20hai%20phuong%20an%20sai.mp3" TargetMode="External"/><Relationship Id="rId2" Type="http://schemas.openxmlformats.org/officeDocument/2006/relationships/audio" Target="file:///D:\Anh%20Huong\Ngoaikhoa%20Ailatrieupu\ketqua\Chung%20toi%20xin%20dua%20ra%20cau%20tra%20loi%20dung1.mp3" TargetMode="External"/><Relationship Id="rId19" Type="http://schemas.openxmlformats.org/officeDocument/2006/relationships/audio" Target="file:///D:\Anh%20Huong\Ngoaikhoa%20Ailatrieupu\ketqua\c%20va%20d%20la%20hai%20phuong%20an%20sai.mp3" TargetMode="External"/><Relationship Id="rId18" Type="http://schemas.microsoft.com/office/2007/relationships/media" Target="file:///D:\Anh%20Huong\Ngoaikhoa%20Ailatrieupu\ketqua\May%20tinh%20bo%202%20phuong%20an%20sai1.mp3" TargetMode="External"/><Relationship Id="rId17" Type="http://schemas.openxmlformats.org/officeDocument/2006/relationships/audio" Target="file:///D:\Anh%20Huong\Ngoaikhoa%20Ailatrieupu\ketqua\May%20tinh%20bo%202%20phuong%20an%20sai1.mp3" TargetMode="External"/><Relationship Id="rId16" Type="http://schemas.microsoft.com/office/2007/relationships/media" Target="file:///D:\Anh%20Huong\Ngoaikhoa%20Ailatrieupu\ketqua\Cau%20tra%20loi%20cuoi%20cung%20cua%20ban%20la%20D.mp3" TargetMode="External"/><Relationship Id="rId15" Type="http://schemas.openxmlformats.org/officeDocument/2006/relationships/audio" Target="file:///D:\Anh%20Huong\Ngoaikhoa%20Ailatrieupu\ketqua\Cau%20tra%20loi%20cuoi%20cung%20cua%20ban%20la%20D.mp3" TargetMode="External"/><Relationship Id="rId14" Type="http://schemas.microsoft.com/office/2007/relationships/media" Target="file:///D:\Anh%20Huong\Ngoaikhoa%20Ailatrieupu\ketqua\Cau%20tra%20loi%20cuoi%20cung%20cua%20ban%20la%20C.mp3" TargetMode="External"/><Relationship Id="rId13" Type="http://schemas.openxmlformats.org/officeDocument/2006/relationships/audio" Target="file:///D:\Anh%20Huong\Ngoaikhoa%20Ailatrieupu\ketqua\Cau%20tra%20loi%20cuoi%20cung%20cua%20ban%20la%20C.mp3" TargetMode="External"/><Relationship Id="rId12" Type="http://schemas.microsoft.com/office/2007/relationships/media" Target="file:///D:\Anh%20Huong\Ngoaikhoa%20Ailatrieupu\ketqua\Cau%20tra%20loi%20dung%20cua%20chung%20toi%20la%20A.mp3" TargetMode="External"/><Relationship Id="rId11" Type="http://schemas.openxmlformats.org/officeDocument/2006/relationships/audio" Target="file:///D:\Anh%20Huong\Ngoaikhoa%20Ailatrieupu\ketqua\Cau%20tra%20loi%20dung%20cua%20chung%20toi%20la%20A.mp3" TargetMode="External"/><Relationship Id="rId10" Type="http://schemas.microsoft.com/office/2007/relationships/media" Target="file:///D:\Anh%20Huong\Ngoaikhoa%20Ailatrieupu\ketqua\Cau%20tra%20loi%20cuoi%20cung%20cua%20ban%20la%20B.mp3" TargetMode="External"/><Relationship Id="rId1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audio" Target="file:///D:\Anh%20Huong\Ngoaikhoa%20Ailatrieupu\ketqua\Cau%20tra%20loi%20cuoi%20cung%20cua%20ban%20la%20B.mp3" TargetMode="External"/><Relationship Id="rId8" Type="http://schemas.microsoft.com/office/2007/relationships/media" Target="file:///D:\Anh%20Huong\Ngoaikhoa%20Ailatrieupu\ketqua\Cau%20tra%20loi%20cuoi%20cung%20cua%20ban%20la%20A.mp3" TargetMode="External"/><Relationship Id="rId7" Type="http://schemas.openxmlformats.org/officeDocument/2006/relationships/audio" Target="file:///D:\Anh%20Huong\Ngoaikhoa%20Ailatrieupu\ketqua\Cau%20tra%20loi%20cuoi%20cung%20cua%20ban%20la%20A.mp3" TargetMode="External"/><Relationship Id="rId6" Type="http://schemas.microsoft.com/office/2007/relationships/media" Target="file:///D:\Anh%20Huong\Ngoaikhoa%20Ailatrieupu\ketqua\A%20xin%20chuc%20mung.mp3" TargetMode="External"/><Relationship Id="rId5" Type="http://schemas.openxmlformats.org/officeDocument/2006/relationships/audio" Target="file:///D:\Anh%20Huong\Ngoaikhoa%20Ailatrieupu\ketqua\A%20xin%20chuc%20mung.mp3" TargetMode="External"/><Relationship Id="rId4" Type="http://schemas.openxmlformats.org/officeDocument/2006/relationships/image" Target="../media/image23.png"/><Relationship Id="rId32" Type="http://schemas.openxmlformats.org/officeDocument/2006/relationships/slideLayout" Target="../slideLayouts/slideLayout7.xml"/><Relationship Id="rId31" Type="http://schemas.openxmlformats.org/officeDocument/2006/relationships/image" Target="../media/image24.jpeg"/><Relationship Id="rId30" Type="http://schemas.microsoft.com/office/2007/relationships/media" Target="file:///D:\Anh%20Huong\Ngoaikhoa%20Ailatrieupu\Cauhoi\1.mp3" TargetMode="External"/><Relationship Id="rId3" Type="http://schemas.microsoft.com/office/2007/relationships/media" Target="file:///D:\Anh%20Huong\Ngoaikhoa%20Ailatrieupu\ketqua\Chung%20toi%20xin%20dua%20ra%20cau%20tra%20loi%20dung1.mp3" TargetMode="External"/><Relationship Id="rId29" Type="http://schemas.openxmlformats.org/officeDocument/2006/relationships/audio" Target="file:///D:\Anh%20Huong\Ngoaikhoa%20Ailatrieupu\Cauhoi\1.mp3" TargetMode="External"/><Relationship Id="rId28" Type="http://schemas.microsoft.com/office/2007/relationships/media" Target="file:///D:\Anh%20Huong\Ngoaikhoa%20Ailatrieupu\Cauhoi\Bat%20dau%20di%20tim%20ai%20la%20trieu%20phu-cau1.mp3" TargetMode="External"/><Relationship Id="rId27" Type="http://schemas.openxmlformats.org/officeDocument/2006/relationships/audio" Target="file:///D:\Anh%20Huong\Ngoaikhoa%20Ailatrieupu\Cauhoi\Bat%20dau%20di%20tim%20ai%20la%20trieu%20phu-cau1.mp3" TargetMode="External"/><Relationship Id="rId26" Type="http://schemas.microsoft.com/office/2007/relationships/media" Target="file:///D:\Anh%20Huong\Ngoaikhoa%20Ailatrieupu\ketqua\Khangia.mp3" TargetMode="External"/><Relationship Id="rId25" Type="http://schemas.openxmlformats.org/officeDocument/2006/relationships/audio" Target="file:///D:\Anh%20Huong\Ngoaikhoa%20Ailatrieupu\ketqua\Khangia.mp3" TargetMode="External"/><Relationship Id="rId24" Type="http://schemas.microsoft.com/office/2007/relationships/media" Target="file:///D:\Anh%20Huong\Ngoaikhoa%20Ailatrieupu\ketqua\phone.mp3" TargetMode="External"/><Relationship Id="rId23" Type="http://schemas.openxmlformats.org/officeDocument/2006/relationships/audio" Target="file:///D:\Anh%20Huong\Ngoaikhoa%20Ailatrieupu\ketqua\phone.mp3" TargetMode="External"/><Relationship Id="rId22" Type="http://schemas.microsoft.com/office/2007/relationships/media" Target="file:///D:\Anh%20Huong\Ngoaikhoa%20Ailatrieupu\ketqua\Nguoi%20than.mp3" TargetMode="External"/><Relationship Id="rId21" Type="http://schemas.openxmlformats.org/officeDocument/2006/relationships/audio" Target="file:///D:\Anh%20Huong\Ngoaikhoa%20Ailatrieupu\ketqua\Nguoi%20than.mp3" TargetMode="External"/><Relationship Id="rId20" Type="http://schemas.microsoft.com/office/2007/relationships/media" Target="file:///D:\Anh%20Huong\Ngoaikhoa%20Ailatrieupu\ketqua\c%20va%20d%20la%20hai%20phuong%20an%20sai.mp3" TargetMode="External"/><Relationship Id="rId2" Type="http://schemas.openxmlformats.org/officeDocument/2006/relationships/audio" Target="file:///D:\Anh%20Huong\Ngoaikhoa%20Ailatrieupu\ketqua\Chung%20toi%20xin%20dua%20ra%20cau%20tra%20loi%20dung1.mp3" TargetMode="External"/><Relationship Id="rId19" Type="http://schemas.openxmlformats.org/officeDocument/2006/relationships/audio" Target="file:///D:\Anh%20Huong\Ngoaikhoa%20Ailatrieupu\ketqua\c%20va%20d%20la%20hai%20phuong%20an%20sai.mp3" TargetMode="External"/><Relationship Id="rId18" Type="http://schemas.microsoft.com/office/2007/relationships/media" Target="file:///D:\Anh%20Huong\Ngoaikhoa%20Ailatrieupu\ketqua\May%20tinh%20bo%202%20phuong%20an%20sai1.mp3" TargetMode="External"/><Relationship Id="rId17" Type="http://schemas.openxmlformats.org/officeDocument/2006/relationships/audio" Target="file:///D:\Anh%20Huong\Ngoaikhoa%20Ailatrieupu\ketqua\May%20tinh%20bo%202%20phuong%20an%20sai1.mp3" TargetMode="External"/><Relationship Id="rId16" Type="http://schemas.microsoft.com/office/2007/relationships/media" Target="file:///D:\Anh%20Huong\Ngoaikhoa%20Ailatrieupu\ketqua\Cau%20tra%20loi%20cuoi%20cung%20cua%20ban%20la%20D.mp3" TargetMode="External"/><Relationship Id="rId15" Type="http://schemas.openxmlformats.org/officeDocument/2006/relationships/audio" Target="file:///D:\Anh%20Huong\Ngoaikhoa%20Ailatrieupu\ketqua\Cau%20tra%20loi%20cuoi%20cung%20cua%20ban%20la%20D.mp3" TargetMode="External"/><Relationship Id="rId14" Type="http://schemas.microsoft.com/office/2007/relationships/media" Target="file:///D:\Anh%20Huong\Ngoaikhoa%20Ailatrieupu\ketqua\Cau%20tra%20loi%20cuoi%20cung%20cua%20ban%20la%20C.mp3" TargetMode="External"/><Relationship Id="rId13" Type="http://schemas.openxmlformats.org/officeDocument/2006/relationships/audio" Target="file:///D:\Anh%20Huong\Ngoaikhoa%20Ailatrieupu\ketqua\Cau%20tra%20loi%20cuoi%20cung%20cua%20ban%20la%20C.mp3" TargetMode="External"/><Relationship Id="rId12" Type="http://schemas.microsoft.com/office/2007/relationships/media" Target="file:///D:\Anh%20Huong\Ngoaikhoa%20Ailatrieupu\ketqua\Cau%20tra%20loi%20dung%20cua%20chung%20toi%20la%20A.mp3" TargetMode="External"/><Relationship Id="rId11" Type="http://schemas.openxmlformats.org/officeDocument/2006/relationships/audio" Target="file:///D:\Anh%20Huong\Ngoaikhoa%20Ailatrieupu\ketqua\Cau%20tra%20loi%20dung%20cua%20chung%20toi%20la%20A.mp3" TargetMode="External"/><Relationship Id="rId10" Type="http://schemas.microsoft.com/office/2007/relationships/media" Target="file:///D:\Anh%20Huong\Ngoaikhoa%20Ailatrieupu\ketqua\Cau%20tra%20loi%20cuoi%20cung%20cua%20ban%20la%20B.mp3" TargetMode="External"/><Relationship Id="rId1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audio" Target="file:///D:\Anh%20Huong\Ngoaikhoa%20Ailatrieupu\ketqua\Cau%20tra%20loi%20cuoi%20cung%20cua%20ban%20la%20B.mp3" TargetMode="External"/><Relationship Id="rId8" Type="http://schemas.microsoft.com/office/2007/relationships/media" Target="file:///D:\Anh%20Huong\Ngoaikhoa%20Ailatrieupu\ketqua\Cau%20tra%20loi%20cuoi%20cung%20cua%20ban%20la%20A.mp3" TargetMode="External"/><Relationship Id="rId7" Type="http://schemas.openxmlformats.org/officeDocument/2006/relationships/audio" Target="file:///D:\Anh%20Huong\Ngoaikhoa%20Ailatrieupu\ketqua\Cau%20tra%20loi%20cuoi%20cung%20cua%20ban%20la%20A.mp3" TargetMode="External"/><Relationship Id="rId6" Type="http://schemas.microsoft.com/office/2007/relationships/media" Target="file:///D:\Anh%20Huong\Ngoaikhoa%20Ailatrieupu\ketqua\A%20xin%20chuc%20mung.mp3" TargetMode="External"/><Relationship Id="rId5" Type="http://schemas.openxmlformats.org/officeDocument/2006/relationships/audio" Target="file:///D:\Anh%20Huong\Ngoaikhoa%20Ailatrieupu\ketqua\A%20xin%20chuc%20mung.mp3" TargetMode="External"/><Relationship Id="rId4" Type="http://schemas.openxmlformats.org/officeDocument/2006/relationships/image" Target="../media/image23.png"/><Relationship Id="rId32" Type="http://schemas.openxmlformats.org/officeDocument/2006/relationships/slideLayout" Target="../slideLayouts/slideLayout7.xml"/><Relationship Id="rId31" Type="http://schemas.openxmlformats.org/officeDocument/2006/relationships/image" Target="../media/image24.jpeg"/><Relationship Id="rId30" Type="http://schemas.microsoft.com/office/2007/relationships/media" Target="file:///D:\Anh%20Huong\Ngoaikhoa%20Ailatrieupu\Cauhoi\1.mp3" TargetMode="External"/><Relationship Id="rId3" Type="http://schemas.microsoft.com/office/2007/relationships/media" Target="file:///D:\Anh%20Huong\Ngoaikhoa%20Ailatrieupu\ketqua\Chung%20toi%20xin%20dua%20ra%20cau%20tra%20loi%20dung1.mp3" TargetMode="External"/><Relationship Id="rId29" Type="http://schemas.openxmlformats.org/officeDocument/2006/relationships/audio" Target="file:///D:\Anh%20Huong\Ngoaikhoa%20Ailatrieupu\Cauhoi\1.mp3" TargetMode="External"/><Relationship Id="rId28" Type="http://schemas.microsoft.com/office/2007/relationships/media" Target="file:///D:\Anh%20Huong\Ngoaikhoa%20Ailatrieupu\Cauhoi\Bat%20dau%20di%20tim%20ai%20la%20trieu%20phu-cau1.mp3" TargetMode="External"/><Relationship Id="rId27" Type="http://schemas.openxmlformats.org/officeDocument/2006/relationships/audio" Target="file:///D:\Anh%20Huong\Ngoaikhoa%20Ailatrieupu\Cauhoi\Bat%20dau%20di%20tim%20ai%20la%20trieu%20phu-cau1.mp3" TargetMode="External"/><Relationship Id="rId26" Type="http://schemas.microsoft.com/office/2007/relationships/media" Target="file:///D:\Anh%20Huong\Ngoaikhoa%20Ailatrieupu\ketqua\Khangia.mp3" TargetMode="External"/><Relationship Id="rId25" Type="http://schemas.openxmlformats.org/officeDocument/2006/relationships/audio" Target="file:///D:\Anh%20Huong\Ngoaikhoa%20Ailatrieupu\ketqua\Khangia.mp3" TargetMode="External"/><Relationship Id="rId24" Type="http://schemas.microsoft.com/office/2007/relationships/media" Target="file:///D:\Anh%20Huong\Ngoaikhoa%20Ailatrieupu\ketqua\phone.mp3" TargetMode="External"/><Relationship Id="rId23" Type="http://schemas.openxmlformats.org/officeDocument/2006/relationships/audio" Target="file:///D:\Anh%20Huong\Ngoaikhoa%20Ailatrieupu\ketqua\phone.mp3" TargetMode="External"/><Relationship Id="rId22" Type="http://schemas.microsoft.com/office/2007/relationships/media" Target="file:///D:\Anh%20Huong\Ngoaikhoa%20Ailatrieupu\ketqua\Nguoi%20than.mp3" TargetMode="External"/><Relationship Id="rId21" Type="http://schemas.openxmlformats.org/officeDocument/2006/relationships/audio" Target="file:///D:\Anh%20Huong\Ngoaikhoa%20Ailatrieupu\ketqua\Nguoi%20than.mp3" TargetMode="External"/><Relationship Id="rId20" Type="http://schemas.microsoft.com/office/2007/relationships/media" Target="file:///D:\Anh%20Huong\Ngoaikhoa%20Ailatrieupu\ketqua\c%20va%20d%20la%20hai%20phuong%20an%20sai.mp3" TargetMode="External"/><Relationship Id="rId2" Type="http://schemas.openxmlformats.org/officeDocument/2006/relationships/audio" Target="file:///D:\Anh%20Huong\Ngoaikhoa%20Ailatrieupu\ketqua\Chung%20toi%20xin%20dua%20ra%20cau%20tra%20loi%20dung1.mp3" TargetMode="External"/><Relationship Id="rId19" Type="http://schemas.openxmlformats.org/officeDocument/2006/relationships/audio" Target="file:///D:\Anh%20Huong\Ngoaikhoa%20Ailatrieupu\ketqua\c%20va%20d%20la%20hai%20phuong%20an%20sai.mp3" TargetMode="External"/><Relationship Id="rId18" Type="http://schemas.microsoft.com/office/2007/relationships/media" Target="file:///D:\Anh%20Huong\Ngoaikhoa%20Ailatrieupu\ketqua\May%20tinh%20bo%202%20phuong%20an%20sai1.mp3" TargetMode="External"/><Relationship Id="rId17" Type="http://schemas.openxmlformats.org/officeDocument/2006/relationships/audio" Target="file:///D:\Anh%20Huong\Ngoaikhoa%20Ailatrieupu\ketqua\May%20tinh%20bo%202%20phuong%20an%20sai1.mp3" TargetMode="External"/><Relationship Id="rId16" Type="http://schemas.microsoft.com/office/2007/relationships/media" Target="file:///D:\Anh%20Huong\Ngoaikhoa%20Ailatrieupu\ketqua\Cau%20tra%20loi%20cuoi%20cung%20cua%20ban%20la%20D.mp3" TargetMode="External"/><Relationship Id="rId15" Type="http://schemas.openxmlformats.org/officeDocument/2006/relationships/audio" Target="file:///D:\Anh%20Huong\Ngoaikhoa%20Ailatrieupu\ketqua\Cau%20tra%20loi%20cuoi%20cung%20cua%20ban%20la%20D.mp3" TargetMode="External"/><Relationship Id="rId14" Type="http://schemas.microsoft.com/office/2007/relationships/media" Target="file:///D:\Anh%20Huong\Ngoaikhoa%20Ailatrieupu\ketqua\Cau%20tra%20loi%20cuoi%20cung%20cua%20ban%20la%20C.mp3" TargetMode="External"/><Relationship Id="rId13" Type="http://schemas.openxmlformats.org/officeDocument/2006/relationships/audio" Target="file:///D:\Anh%20Huong\Ngoaikhoa%20Ailatrieupu\ketqua\Cau%20tra%20loi%20cuoi%20cung%20cua%20ban%20la%20C.mp3" TargetMode="External"/><Relationship Id="rId12" Type="http://schemas.microsoft.com/office/2007/relationships/media" Target="file:///D:\Anh%20Huong\Ngoaikhoa%20Ailatrieupu\ketqua\Cau%20tra%20loi%20dung%20cua%20chung%20toi%20la%20A.mp3" TargetMode="External"/><Relationship Id="rId11" Type="http://schemas.openxmlformats.org/officeDocument/2006/relationships/audio" Target="file:///D:\Anh%20Huong\Ngoaikhoa%20Ailatrieupu\ketqua\Cau%20tra%20loi%20dung%20cua%20chung%20toi%20la%20A.mp3" TargetMode="External"/><Relationship Id="rId10" Type="http://schemas.microsoft.com/office/2007/relationships/media" Target="file:///D:\Anh%20Huong\Ngoaikhoa%20Ailatrieupu\ketqua\Cau%20tra%20loi%20cuoi%20cung%20cua%20ban%20la%20B.mp3" TargetMode="External"/><Relationship Id="rId1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microsoft.com/office/2007/relationships/media" Target="file:///C:\Documents%20and%20Settings\Admin-PC\Desktop\V&#194;N%202014\GADT%20LQVToan_%20V&#226;n_%20MN%20D&#7909;c%20T&#250;\s&#7889;%207%20ti&#7871;t%201,2,3-%20v&#226;n\Nh&#7841;c%20Thi&#7871;u%20Nhi%20&#8211;%20Em%20H&#7885;c%20To&#225;n.mp3" TargetMode="External"/><Relationship Id="rId2" Type="http://schemas.openxmlformats.org/officeDocument/2006/relationships/audio" Target="file:///C:\Documents%20and%20Settings\Admin-PC\Desktop\V&#194;N%202014\GADT%20LQVToan_%20V&#226;n_%20MN%20D&#7909;c%20T&#250;\s&#7889;%207%20ti&#7871;t%201,2,3-%20v&#226;n\Nh&#7841;c%20Thi&#7871;u%20Nhi%20&#8211;%20Em%20H&#7885;c%20To&#225;n.mp3" TargetMode="Externa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GIF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wmf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GIF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WordArt 3"/>
          <p:cNvSpPr>
            <a:spLocks noTextEdit="1"/>
          </p:cNvSpPr>
          <p:nvPr/>
        </p:nvSpPr>
        <p:spPr>
          <a:xfrm>
            <a:off x="2438400" y="4953000"/>
            <a:ext cx="4076700" cy="927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GB" altLang="en-US" sz="2400" b="1">
                <a:solidFill>
                  <a:srgbClr val="FF00FF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Lứa tuổi: 5-6 tuổi</a:t>
            </a:r>
            <a:endParaRPr lang="en-GB" altLang="en-US" sz="2400" b="1">
              <a:solidFill>
                <a:srgbClr val="FF00FF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5" name="WordArt 4" descr="Paper bag"/>
          <p:cNvSpPr>
            <a:spLocks noTextEdit="1"/>
          </p:cNvSpPr>
          <p:nvPr/>
        </p:nvSpPr>
        <p:spPr>
          <a:xfrm>
            <a:off x="2438400" y="990600"/>
            <a:ext cx="47339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20000"/>
          </a:bodyPr>
          <a:p>
            <a:pPr algn="ctr"/>
            <a:r>
              <a:rPr lang="en-US" altLang="en-GB" sz="28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UBND QUẬN KIẾN AN</a:t>
            </a:r>
            <a:endParaRPr lang="en-US" altLang="en-GB" sz="28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GB" sz="28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TRƯỜNG MN QUÁN TRỮ</a:t>
            </a:r>
            <a:endParaRPr lang="en-US" altLang="en-GB" sz="28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6" name="Text Box 5"/>
          <p:cNvSpPr txBox="1"/>
          <p:nvPr/>
        </p:nvSpPr>
        <p:spPr>
          <a:xfrm>
            <a:off x="1741488" y="2290763"/>
            <a:ext cx="5965825" cy="11382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HOẠT ĐỘNG HỌC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LÀM QUEN VỚI VĂN HỌC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7" name="Picture 7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2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8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754938" y="3733800"/>
            <a:ext cx="1389062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9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752399" flipH="1">
            <a:off x="0" y="3581400"/>
            <a:ext cx="1608138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10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446" flipH="1">
            <a:off x="7486650" y="0"/>
            <a:ext cx="165735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11" descr="Pict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6134100"/>
            <a:ext cx="1524000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12" descr="Pict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205538"/>
            <a:ext cx="1371600" cy="65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3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081317">
            <a:off x="1030288" y="415925"/>
            <a:ext cx="646112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14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58036">
            <a:off x="7131050" y="411163"/>
            <a:ext cx="685800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15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33625">
            <a:off x="2068513" y="5627688"/>
            <a:ext cx="749300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16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178040">
            <a:off x="6488113" y="5932488"/>
            <a:ext cx="749300" cy="61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7" name="Text Box 17"/>
          <p:cNvSpPr txBox="1"/>
          <p:nvPr/>
        </p:nvSpPr>
        <p:spPr>
          <a:xfrm>
            <a:off x="1741488" y="3787775"/>
            <a:ext cx="721677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Đề tài: Thơ chú cảnh sát giao thông</a:t>
            </a:r>
            <a:endParaRPr lang="en-US" altLang="vi-VN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Sáng tác : Hương Mai  </a:t>
            </a:r>
            <a:endParaRPr lang="en-US" altLang="vi-VN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Hinh nen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1000" y="0"/>
            <a:ext cx="9982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WordArt 3"/>
          <p:cNvSpPr>
            <a:spLocks noTextEdit="1"/>
          </p:cNvSpPr>
          <p:nvPr/>
        </p:nvSpPr>
        <p:spPr>
          <a:xfrm>
            <a:off x="762000" y="2362200"/>
            <a:ext cx="7543800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Đàm thoại về bài thơ </a:t>
            </a:r>
            <a:endParaRPr lang="en-GB" altLang="en-US" sz="3600" b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GB" alt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thông qua trò chơi ai đoán giỏi  </a:t>
            </a:r>
            <a:endParaRPr lang="en-GB" altLang="en-US" sz="3600" b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Oval 17"/>
          <p:cNvSpPr/>
          <p:nvPr/>
        </p:nvSpPr>
        <p:spPr>
          <a:xfrm>
            <a:off x="2454275" y="963613"/>
            <a:ext cx="914400" cy="396875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50:50</a:t>
            </a:r>
            <a:endParaRPr lang="en-US" altLang="vi-VN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5363" name="Group 18"/>
          <p:cNvGrpSpPr/>
          <p:nvPr/>
        </p:nvGrpSpPr>
        <p:grpSpPr>
          <a:xfrm>
            <a:off x="3714750" y="944563"/>
            <a:ext cx="974725" cy="396875"/>
            <a:chOff x="1008" y="2496"/>
            <a:chExt cx="816" cy="432"/>
          </a:xfrm>
        </p:grpSpPr>
        <p:sp>
          <p:nvSpPr>
            <p:cNvPr id="15438" name="Oval 19"/>
            <p:cNvSpPr/>
            <p:nvPr/>
          </p:nvSpPr>
          <p:spPr>
            <a:xfrm>
              <a:off x="1008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pic>
          <p:nvPicPr>
            <p:cNvPr id="15439" name="Picture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V="1">
              <a:off x="1228" y="2516"/>
              <a:ext cx="324" cy="38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4" name="Group 21"/>
          <p:cNvGrpSpPr/>
          <p:nvPr/>
        </p:nvGrpSpPr>
        <p:grpSpPr>
          <a:xfrm>
            <a:off x="5067300" y="963613"/>
            <a:ext cx="914400" cy="396875"/>
            <a:chOff x="1920" y="2496"/>
            <a:chExt cx="816" cy="432"/>
          </a:xfrm>
        </p:grpSpPr>
        <p:sp>
          <p:nvSpPr>
            <p:cNvPr id="15431" name="Oval 22"/>
            <p:cNvSpPr/>
            <p:nvPr/>
          </p:nvSpPr>
          <p:spPr>
            <a:xfrm>
              <a:off x="1920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5432" name="AutoShape 23"/>
            <p:cNvSpPr/>
            <p:nvPr/>
          </p:nvSpPr>
          <p:spPr>
            <a:xfrm rot="5400000">
              <a:off x="2030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5433" name="Oval 24"/>
            <p:cNvSpPr/>
            <p:nvPr/>
          </p:nvSpPr>
          <p:spPr>
            <a:xfrm>
              <a:off x="2078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5434" name="AutoShape 25"/>
            <p:cNvSpPr/>
            <p:nvPr/>
          </p:nvSpPr>
          <p:spPr>
            <a:xfrm rot="5400000">
              <a:off x="2222" y="2712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5435" name="Oval 26"/>
            <p:cNvSpPr/>
            <p:nvPr/>
          </p:nvSpPr>
          <p:spPr>
            <a:xfrm>
              <a:off x="2270" y="2616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5436" name="AutoShape 27"/>
            <p:cNvSpPr/>
            <p:nvPr/>
          </p:nvSpPr>
          <p:spPr>
            <a:xfrm rot="5400000">
              <a:off x="2414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5437" name="Oval 28"/>
            <p:cNvSpPr/>
            <p:nvPr/>
          </p:nvSpPr>
          <p:spPr>
            <a:xfrm>
              <a:off x="2462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3" name="Chung toi xin dua ra cau tra loi dung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609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A xin chuc mung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42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Cau tra loi cuoi cung cua ban la A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95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Cau tra loi cuoi cung cua ban la B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286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182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Cau tra loi cuoi cung cua ban la C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20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19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Cau tra loi cuoi cung cua ban la D.mp3">
            <a:hlinkClick r:id="" action="ppaction://media"/>
          </p:cNvPr>
          <p:cNvPicPr>
            <a:picLocks noRot="1"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link="rId1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36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259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May tinh bo 2 phuong an sai1.mp3">
            <a:hlinkClick r:id="" action="ppaction://media"/>
          </p:cNvPr>
          <p:cNvPicPr>
            <a:picLocks noRot="1"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link="rId1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1524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c va d la hai phuong an sai.mp3">
            <a:hlinkClick r:id="" action="ppaction://media"/>
          </p:cNvPr>
          <p:cNvPicPr>
            <a:picLocks noRot="1"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3886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Nguoi than.mp3">
            <a:hlinkClick r:id="" action="ppaction://media"/>
          </p:cNvPr>
          <p:cNvPicPr>
            <a:picLocks noRot="1"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link="rId2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198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hone.mp3">
            <a:hlinkClick r:id="" action="ppaction://media"/>
          </p:cNvPr>
          <p:cNvPicPr>
            <a:picLocks noRot="1"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link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Khangia.mp3">
            <a:hlinkClick r:id="" action="ppaction://media"/>
          </p:cNvPr>
          <p:cNvPicPr>
            <a:picLocks noRot="1"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link="rId2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657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Bat dau di tim ai la trieu phu-cau1.mp3">
            <a:hlinkClick r:id="" action="ppaction://media"/>
          </p:cNvPr>
          <p:cNvPicPr>
            <a:picLocks noRot="1"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link="rId2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1371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1.mp3">
            <a:hlinkClick r:id="" action="ppaction://media"/>
          </p:cNvPr>
          <p:cNvPicPr>
            <a:picLocks noRot="1"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link="rId3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990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1" name="Rectangle 55"/>
          <p:cNvSpPr/>
          <p:nvPr/>
        </p:nvSpPr>
        <p:spPr>
          <a:xfrm>
            <a:off x="6629400" y="0"/>
            <a:ext cx="2514600" cy="474027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382" name="Text Box 56"/>
          <p:cNvSpPr txBox="1"/>
          <p:nvPr/>
        </p:nvSpPr>
        <p:spPr>
          <a:xfrm>
            <a:off x="6705600" y="60325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3" name="Text Box 57"/>
          <p:cNvSpPr txBox="1"/>
          <p:nvPr/>
        </p:nvSpPr>
        <p:spPr>
          <a:xfrm>
            <a:off x="6705600" y="381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4" name="Text Box 58"/>
          <p:cNvSpPr txBox="1"/>
          <p:nvPr/>
        </p:nvSpPr>
        <p:spPr>
          <a:xfrm>
            <a:off x="6705600" y="685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5" name="Text Box 59"/>
          <p:cNvSpPr txBox="1"/>
          <p:nvPr/>
        </p:nvSpPr>
        <p:spPr>
          <a:xfrm>
            <a:off x="6705600" y="990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6" name="Text Box 60"/>
          <p:cNvSpPr txBox="1"/>
          <p:nvPr/>
        </p:nvSpPr>
        <p:spPr>
          <a:xfrm>
            <a:off x="6705600" y="1295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7" name="Text Box 61"/>
          <p:cNvSpPr txBox="1"/>
          <p:nvPr/>
        </p:nvSpPr>
        <p:spPr>
          <a:xfrm>
            <a:off x="6705600" y="1600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8" name="Rectangle 62"/>
          <p:cNvSpPr/>
          <p:nvPr/>
        </p:nvSpPr>
        <p:spPr>
          <a:xfrm>
            <a:off x="6696075" y="4402138"/>
            <a:ext cx="2413000" cy="279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389" name="Text Box 63"/>
          <p:cNvSpPr txBox="1"/>
          <p:nvPr/>
        </p:nvSpPr>
        <p:spPr>
          <a:xfrm>
            <a:off x="6705600" y="1905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9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0" name="Text Box 64"/>
          <p:cNvSpPr txBox="1"/>
          <p:nvPr/>
        </p:nvSpPr>
        <p:spPr>
          <a:xfrm>
            <a:off x="6705600" y="2209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8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1" name="Text Box 65"/>
          <p:cNvSpPr txBox="1"/>
          <p:nvPr/>
        </p:nvSpPr>
        <p:spPr>
          <a:xfrm>
            <a:off x="6705600" y="2514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7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2" name="Text Box 66"/>
          <p:cNvSpPr txBox="1"/>
          <p:nvPr/>
        </p:nvSpPr>
        <p:spPr>
          <a:xfrm>
            <a:off x="6705600" y="2819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6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3" name="Text Box 67"/>
          <p:cNvSpPr txBox="1"/>
          <p:nvPr/>
        </p:nvSpPr>
        <p:spPr>
          <a:xfrm>
            <a:off x="6705600" y="3124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94" name="Text Box 68"/>
          <p:cNvSpPr txBox="1"/>
          <p:nvPr/>
        </p:nvSpPr>
        <p:spPr>
          <a:xfrm>
            <a:off x="6705600" y="3429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5" name="Text Box 69"/>
          <p:cNvSpPr txBox="1"/>
          <p:nvPr/>
        </p:nvSpPr>
        <p:spPr>
          <a:xfrm>
            <a:off x="6705600" y="3733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6" name="Text Box 70"/>
          <p:cNvSpPr txBox="1"/>
          <p:nvPr/>
        </p:nvSpPr>
        <p:spPr>
          <a:xfrm>
            <a:off x="6705600" y="4038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7" name="Text Box 71"/>
          <p:cNvSpPr txBox="1"/>
          <p:nvPr/>
        </p:nvSpPr>
        <p:spPr>
          <a:xfrm>
            <a:off x="6705600" y="4343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8" name="Text Box 72"/>
          <p:cNvSpPr txBox="1"/>
          <p:nvPr/>
        </p:nvSpPr>
        <p:spPr>
          <a:xfrm>
            <a:off x="7543800" y="762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100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99" name="Text Box 73"/>
          <p:cNvSpPr txBox="1"/>
          <p:nvPr/>
        </p:nvSpPr>
        <p:spPr>
          <a:xfrm>
            <a:off x="7543800" y="396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90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0" name="Text Box 74"/>
          <p:cNvSpPr txBox="1"/>
          <p:nvPr/>
        </p:nvSpPr>
        <p:spPr>
          <a:xfrm>
            <a:off x="7543800" y="701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80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1" name="Text Box 75"/>
          <p:cNvSpPr txBox="1"/>
          <p:nvPr/>
        </p:nvSpPr>
        <p:spPr>
          <a:xfrm>
            <a:off x="7543800" y="1006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70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2" name="Text Box 76"/>
          <p:cNvSpPr txBox="1"/>
          <p:nvPr/>
        </p:nvSpPr>
        <p:spPr>
          <a:xfrm>
            <a:off x="7543800" y="1311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60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3" name="Text Box 77"/>
          <p:cNvSpPr txBox="1"/>
          <p:nvPr/>
        </p:nvSpPr>
        <p:spPr>
          <a:xfrm>
            <a:off x="7543800" y="1616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50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4" name="Text Box 78"/>
          <p:cNvSpPr txBox="1"/>
          <p:nvPr/>
        </p:nvSpPr>
        <p:spPr>
          <a:xfrm>
            <a:off x="7543800" y="1920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5" name="Text Box 79"/>
          <p:cNvSpPr txBox="1"/>
          <p:nvPr/>
        </p:nvSpPr>
        <p:spPr>
          <a:xfrm>
            <a:off x="7543800" y="2225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6" name="Text Box 80"/>
          <p:cNvSpPr txBox="1"/>
          <p:nvPr/>
        </p:nvSpPr>
        <p:spPr>
          <a:xfrm>
            <a:off x="7543800" y="2530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7" name="Text Box 81"/>
          <p:cNvSpPr txBox="1"/>
          <p:nvPr/>
        </p:nvSpPr>
        <p:spPr>
          <a:xfrm>
            <a:off x="7543800" y="2835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08" name="Text Box 82"/>
          <p:cNvSpPr txBox="1"/>
          <p:nvPr/>
        </p:nvSpPr>
        <p:spPr>
          <a:xfrm>
            <a:off x="7543800" y="3140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25 đ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409" name="Text Box 83"/>
          <p:cNvSpPr txBox="1"/>
          <p:nvPr/>
        </p:nvSpPr>
        <p:spPr>
          <a:xfrm>
            <a:off x="7543800" y="3444875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0" name="Text Box 84"/>
          <p:cNvSpPr txBox="1"/>
          <p:nvPr/>
        </p:nvSpPr>
        <p:spPr>
          <a:xfrm>
            <a:off x="7543800" y="3749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15 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1" name="Text Box 85"/>
          <p:cNvSpPr txBox="1"/>
          <p:nvPr/>
        </p:nvSpPr>
        <p:spPr>
          <a:xfrm>
            <a:off x="7543800" y="4054475"/>
            <a:ext cx="13335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2" name="Text Box 86"/>
          <p:cNvSpPr txBox="1"/>
          <p:nvPr/>
        </p:nvSpPr>
        <p:spPr>
          <a:xfrm>
            <a:off x="7569200" y="43053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05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13" name="Oval 87"/>
          <p:cNvSpPr/>
          <p:nvPr/>
        </p:nvSpPr>
        <p:spPr>
          <a:xfrm>
            <a:off x="7239000" y="4456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414" name="Oval 88"/>
          <p:cNvSpPr/>
          <p:nvPr/>
        </p:nvSpPr>
        <p:spPr>
          <a:xfrm>
            <a:off x="7239000" y="4151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415" name="Oval 89"/>
          <p:cNvSpPr/>
          <p:nvPr/>
        </p:nvSpPr>
        <p:spPr>
          <a:xfrm>
            <a:off x="7239000" y="3846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416" name="Oval 90"/>
          <p:cNvSpPr/>
          <p:nvPr/>
        </p:nvSpPr>
        <p:spPr>
          <a:xfrm>
            <a:off x="7239000" y="3541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417" name="Oval 91"/>
          <p:cNvSpPr/>
          <p:nvPr/>
        </p:nvSpPr>
        <p:spPr>
          <a:xfrm>
            <a:off x="7239000" y="3236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418" name="Oval 92"/>
          <p:cNvSpPr/>
          <p:nvPr/>
        </p:nvSpPr>
        <p:spPr>
          <a:xfrm>
            <a:off x="7239000" y="2932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419" name="Oval 93"/>
          <p:cNvSpPr/>
          <p:nvPr/>
        </p:nvSpPr>
        <p:spPr>
          <a:xfrm>
            <a:off x="7239000" y="2627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420" name="Oval 94"/>
          <p:cNvSpPr/>
          <p:nvPr/>
        </p:nvSpPr>
        <p:spPr>
          <a:xfrm>
            <a:off x="7239000" y="2322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421" name="Oval 95"/>
          <p:cNvSpPr/>
          <p:nvPr/>
        </p:nvSpPr>
        <p:spPr>
          <a:xfrm>
            <a:off x="7239000" y="2017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422" name="Oval 96"/>
          <p:cNvSpPr/>
          <p:nvPr/>
        </p:nvSpPr>
        <p:spPr>
          <a:xfrm>
            <a:off x="7239000" y="1712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15423" name="Oval 97"/>
          <p:cNvSpPr/>
          <p:nvPr/>
        </p:nvSpPr>
        <p:spPr>
          <a:xfrm>
            <a:off x="7239000" y="1408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424" name="Oval 98"/>
          <p:cNvSpPr/>
          <p:nvPr/>
        </p:nvSpPr>
        <p:spPr>
          <a:xfrm>
            <a:off x="7239000" y="1103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425" name="Oval 99"/>
          <p:cNvSpPr/>
          <p:nvPr/>
        </p:nvSpPr>
        <p:spPr>
          <a:xfrm>
            <a:off x="7239000" y="798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426" name="Oval 100"/>
          <p:cNvSpPr/>
          <p:nvPr/>
        </p:nvSpPr>
        <p:spPr>
          <a:xfrm>
            <a:off x="7239000" y="493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427" name="Oval 101"/>
          <p:cNvSpPr/>
          <p:nvPr/>
        </p:nvSpPr>
        <p:spPr>
          <a:xfrm>
            <a:off x="7239000" y="188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5428" name="WordArt 104"/>
          <p:cNvSpPr>
            <a:spLocks noTextEdit="1"/>
          </p:cNvSpPr>
          <p:nvPr/>
        </p:nvSpPr>
        <p:spPr>
          <a:xfrm>
            <a:off x="1652588" y="2571750"/>
            <a:ext cx="4267200" cy="3352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4"/>
              </a:avLst>
            </a:prstTxWarp>
            <a:normAutofit/>
          </a:bodyPr>
          <a:p>
            <a:pPr algn="ctr"/>
            <a:r>
              <a:rPr lang="en-GB" altLang="en-US" sz="36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Ai được Đoán giỏi</a:t>
            </a:r>
            <a:endParaRPr lang="en-GB" altLang="en-US" sz="3600" b="1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30175" y="282575"/>
            <a:ext cx="2057400" cy="1143000"/>
          </a:xfrm>
          <a:prstGeom prst="ellipse">
            <a:avLst/>
          </a:prstGeom>
          <a:blipFill>
            <a:blip r:embed="rId3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Đáp án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805514" y="3593812"/>
            <a:ext cx="222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TRÒ CHƠI</a:t>
            </a:r>
            <a:endParaRPr kumimoji="0" lang="en-US" sz="3200" b="1" i="0" u="none" strike="noStrike" kern="10" cap="none" spc="0" normalizeH="0" baseline="0" noProof="0">
              <a:ln w="9525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14" repeatCount="3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Oval 17"/>
          <p:cNvSpPr/>
          <p:nvPr/>
        </p:nvSpPr>
        <p:spPr>
          <a:xfrm>
            <a:off x="2438400" y="1279525"/>
            <a:ext cx="914400" cy="396875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50:50</a:t>
            </a:r>
            <a:endParaRPr lang="en-US" altLang="vi-VN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6387" name="Group 18"/>
          <p:cNvGrpSpPr/>
          <p:nvPr/>
        </p:nvGrpSpPr>
        <p:grpSpPr>
          <a:xfrm>
            <a:off x="3581400" y="1279525"/>
            <a:ext cx="974725" cy="396875"/>
            <a:chOff x="1008" y="2496"/>
            <a:chExt cx="816" cy="432"/>
          </a:xfrm>
        </p:grpSpPr>
        <p:sp>
          <p:nvSpPr>
            <p:cNvPr id="16469" name="Oval 19"/>
            <p:cNvSpPr/>
            <p:nvPr/>
          </p:nvSpPr>
          <p:spPr>
            <a:xfrm>
              <a:off x="1008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pic>
          <p:nvPicPr>
            <p:cNvPr id="16470" name="Picture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V="1">
              <a:off x="1228" y="2516"/>
              <a:ext cx="324" cy="38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6388" name="Group 21"/>
          <p:cNvGrpSpPr/>
          <p:nvPr/>
        </p:nvGrpSpPr>
        <p:grpSpPr>
          <a:xfrm>
            <a:off x="4800600" y="1279525"/>
            <a:ext cx="914400" cy="396875"/>
            <a:chOff x="1920" y="2496"/>
            <a:chExt cx="816" cy="432"/>
          </a:xfrm>
        </p:grpSpPr>
        <p:sp>
          <p:nvSpPr>
            <p:cNvPr id="16462" name="Oval 22"/>
            <p:cNvSpPr/>
            <p:nvPr/>
          </p:nvSpPr>
          <p:spPr>
            <a:xfrm>
              <a:off x="1920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6463" name="AutoShape 23"/>
            <p:cNvSpPr/>
            <p:nvPr/>
          </p:nvSpPr>
          <p:spPr>
            <a:xfrm rot="5400000">
              <a:off x="2030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6464" name="Oval 24"/>
            <p:cNvSpPr/>
            <p:nvPr/>
          </p:nvSpPr>
          <p:spPr>
            <a:xfrm>
              <a:off x="2078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6465" name="AutoShape 25"/>
            <p:cNvSpPr/>
            <p:nvPr/>
          </p:nvSpPr>
          <p:spPr>
            <a:xfrm rot="5400000">
              <a:off x="2222" y="2712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6466" name="Oval 26"/>
            <p:cNvSpPr/>
            <p:nvPr/>
          </p:nvSpPr>
          <p:spPr>
            <a:xfrm>
              <a:off x="2270" y="2616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6467" name="AutoShape 27"/>
            <p:cNvSpPr/>
            <p:nvPr/>
          </p:nvSpPr>
          <p:spPr>
            <a:xfrm rot="5400000">
              <a:off x="2414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6468" name="Oval 28"/>
            <p:cNvSpPr/>
            <p:nvPr/>
          </p:nvSpPr>
          <p:spPr>
            <a:xfrm>
              <a:off x="2462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3" name="Chung toi xin dua ra cau tra loi dung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609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A xin chuc mung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42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Cau tra loi cuoi cung cua ban la A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95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AutoShape 36"/>
          <p:cNvSpPr/>
          <p:nvPr/>
        </p:nvSpPr>
        <p:spPr>
          <a:xfrm>
            <a:off x="152400" y="4921250"/>
            <a:ext cx="43434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Chú cảnh sát giao thông </a:t>
            </a:r>
            <a:endParaRPr lang="en-US" altLang="vi-VN" sz="2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Cau tra loi cuoi cung cua ban la B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286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182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Cau tra loi cuoi cung cua ban la C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20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19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Cau tra loi cuoi cung cua ban la D.mp3">
            <a:hlinkClick r:id="" action="ppaction://media"/>
          </p:cNvPr>
          <p:cNvPicPr>
            <a:picLocks noRot="1"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link="rId1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36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259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May tinh bo 2 phuong an sai1.mp3">
            <a:hlinkClick r:id="" action="ppaction://media"/>
          </p:cNvPr>
          <p:cNvPicPr>
            <a:picLocks noRot="1"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link="rId1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1524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c va d la hai phuong an sai.mp3">
            <a:hlinkClick r:id="" action="ppaction://media"/>
          </p:cNvPr>
          <p:cNvPicPr>
            <a:picLocks noRot="1"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3886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Nguoi than.mp3">
            <a:hlinkClick r:id="" action="ppaction://media"/>
          </p:cNvPr>
          <p:cNvPicPr>
            <a:picLocks noRot="1"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link="rId2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198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hone.mp3">
            <a:hlinkClick r:id="" action="ppaction://media"/>
          </p:cNvPr>
          <p:cNvPicPr>
            <a:picLocks noRot="1"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link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Khangia.mp3">
            <a:hlinkClick r:id="" action="ppaction://media"/>
          </p:cNvPr>
          <p:cNvPicPr>
            <a:picLocks noRot="1"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link="rId2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657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Bat dau di tim ai la trieu phu-cau1.mp3">
            <a:hlinkClick r:id="" action="ppaction://media"/>
          </p:cNvPr>
          <p:cNvPicPr>
            <a:picLocks noRot="1"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link="rId2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1371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1.mp3">
            <a:hlinkClick r:id="" action="ppaction://media"/>
          </p:cNvPr>
          <p:cNvPicPr>
            <a:picLocks noRot="1"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link="rId3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990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6" name="Rectangle 55"/>
          <p:cNvSpPr/>
          <p:nvPr/>
        </p:nvSpPr>
        <p:spPr>
          <a:xfrm>
            <a:off x="6629400" y="0"/>
            <a:ext cx="2514600" cy="474027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07" name="Text Box 56"/>
          <p:cNvSpPr txBox="1"/>
          <p:nvPr/>
        </p:nvSpPr>
        <p:spPr>
          <a:xfrm>
            <a:off x="6705600" y="60325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8" name="Text Box 57"/>
          <p:cNvSpPr txBox="1"/>
          <p:nvPr/>
        </p:nvSpPr>
        <p:spPr>
          <a:xfrm>
            <a:off x="6705600" y="381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9" name="Text Box 58"/>
          <p:cNvSpPr txBox="1"/>
          <p:nvPr/>
        </p:nvSpPr>
        <p:spPr>
          <a:xfrm>
            <a:off x="6705600" y="685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0" name="Text Box 59"/>
          <p:cNvSpPr txBox="1"/>
          <p:nvPr/>
        </p:nvSpPr>
        <p:spPr>
          <a:xfrm>
            <a:off x="6705600" y="990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1" name="Text Box 60"/>
          <p:cNvSpPr txBox="1"/>
          <p:nvPr/>
        </p:nvSpPr>
        <p:spPr>
          <a:xfrm>
            <a:off x="6705600" y="1295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2" name="Text Box 61"/>
          <p:cNvSpPr txBox="1"/>
          <p:nvPr/>
        </p:nvSpPr>
        <p:spPr>
          <a:xfrm>
            <a:off x="6705600" y="1600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3" name="Rectangle 62"/>
          <p:cNvSpPr/>
          <p:nvPr/>
        </p:nvSpPr>
        <p:spPr>
          <a:xfrm>
            <a:off x="6696075" y="4402138"/>
            <a:ext cx="2413000" cy="279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14" name="Text Box 63"/>
          <p:cNvSpPr txBox="1"/>
          <p:nvPr/>
        </p:nvSpPr>
        <p:spPr>
          <a:xfrm>
            <a:off x="6705600" y="1905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9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5" name="Text Box 64"/>
          <p:cNvSpPr txBox="1"/>
          <p:nvPr/>
        </p:nvSpPr>
        <p:spPr>
          <a:xfrm>
            <a:off x="6705600" y="2209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8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6" name="Text Box 65"/>
          <p:cNvSpPr txBox="1"/>
          <p:nvPr/>
        </p:nvSpPr>
        <p:spPr>
          <a:xfrm>
            <a:off x="6705600" y="2514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7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7" name="Text Box 66"/>
          <p:cNvSpPr txBox="1"/>
          <p:nvPr/>
        </p:nvSpPr>
        <p:spPr>
          <a:xfrm>
            <a:off x="6705600" y="2819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6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8" name="Text Box 67"/>
          <p:cNvSpPr txBox="1"/>
          <p:nvPr/>
        </p:nvSpPr>
        <p:spPr>
          <a:xfrm>
            <a:off x="6705600" y="3124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419" name="Text Box 68"/>
          <p:cNvSpPr txBox="1"/>
          <p:nvPr/>
        </p:nvSpPr>
        <p:spPr>
          <a:xfrm>
            <a:off x="6705600" y="3429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0" name="Text Box 69"/>
          <p:cNvSpPr txBox="1"/>
          <p:nvPr/>
        </p:nvSpPr>
        <p:spPr>
          <a:xfrm>
            <a:off x="6705600" y="3733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1" name="Text Box 70"/>
          <p:cNvSpPr txBox="1"/>
          <p:nvPr/>
        </p:nvSpPr>
        <p:spPr>
          <a:xfrm>
            <a:off x="6705600" y="4038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2" name="Text Box 71"/>
          <p:cNvSpPr txBox="1"/>
          <p:nvPr/>
        </p:nvSpPr>
        <p:spPr>
          <a:xfrm>
            <a:off x="6705600" y="4343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3" name="Text Box 72"/>
          <p:cNvSpPr txBox="1"/>
          <p:nvPr/>
        </p:nvSpPr>
        <p:spPr>
          <a:xfrm>
            <a:off x="7543800" y="762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100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4" name="Text Box 73"/>
          <p:cNvSpPr txBox="1"/>
          <p:nvPr/>
        </p:nvSpPr>
        <p:spPr>
          <a:xfrm>
            <a:off x="7543800" y="396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90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5" name="Text Box 74"/>
          <p:cNvSpPr txBox="1"/>
          <p:nvPr/>
        </p:nvSpPr>
        <p:spPr>
          <a:xfrm>
            <a:off x="7543800" y="701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80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6" name="Text Box 75"/>
          <p:cNvSpPr txBox="1"/>
          <p:nvPr/>
        </p:nvSpPr>
        <p:spPr>
          <a:xfrm>
            <a:off x="7543800" y="1006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70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7" name="Text Box 76"/>
          <p:cNvSpPr txBox="1"/>
          <p:nvPr/>
        </p:nvSpPr>
        <p:spPr>
          <a:xfrm>
            <a:off x="7543800" y="1311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60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8" name="Text Box 77"/>
          <p:cNvSpPr txBox="1"/>
          <p:nvPr/>
        </p:nvSpPr>
        <p:spPr>
          <a:xfrm>
            <a:off x="7543800" y="1616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50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29" name="Text Box 78"/>
          <p:cNvSpPr txBox="1"/>
          <p:nvPr/>
        </p:nvSpPr>
        <p:spPr>
          <a:xfrm>
            <a:off x="7543800" y="1920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0" name="Text Box 79"/>
          <p:cNvSpPr txBox="1"/>
          <p:nvPr/>
        </p:nvSpPr>
        <p:spPr>
          <a:xfrm>
            <a:off x="7543800" y="2225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1" name="Text Box 80"/>
          <p:cNvSpPr txBox="1"/>
          <p:nvPr/>
        </p:nvSpPr>
        <p:spPr>
          <a:xfrm>
            <a:off x="7543800" y="2530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2" name="Text Box 81"/>
          <p:cNvSpPr txBox="1"/>
          <p:nvPr/>
        </p:nvSpPr>
        <p:spPr>
          <a:xfrm>
            <a:off x="7543800" y="2835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3" name="Text Box 82"/>
          <p:cNvSpPr txBox="1"/>
          <p:nvPr/>
        </p:nvSpPr>
        <p:spPr>
          <a:xfrm>
            <a:off x="7543800" y="3140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25 đ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434" name="Text Box 83"/>
          <p:cNvSpPr txBox="1"/>
          <p:nvPr/>
        </p:nvSpPr>
        <p:spPr>
          <a:xfrm>
            <a:off x="7543800" y="3444875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5" name="Text Box 84"/>
          <p:cNvSpPr txBox="1"/>
          <p:nvPr/>
        </p:nvSpPr>
        <p:spPr>
          <a:xfrm>
            <a:off x="7543800" y="3749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15 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6" name="Text Box 85"/>
          <p:cNvSpPr txBox="1"/>
          <p:nvPr/>
        </p:nvSpPr>
        <p:spPr>
          <a:xfrm>
            <a:off x="7543800" y="4054475"/>
            <a:ext cx="13335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7" name="Text Box 86"/>
          <p:cNvSpPr txBox="1"/>
          <p:nvPr/>
        </p:nvSpPr>
        <p:spPr>
          <a:xfrm>
            <a:off x="7569200" y="43053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05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38" name="Oval 87"/>
          <p:cNvSpPr/>
          <p:nvPr/>
        </p:nvSpPr>
        <p:spPr>
          <a:xfrm>
            <a:off x="7239000" y="4456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39" name="Oval 88"/>
          <p:cNvSpPr/>
          <p:nvPr/>
        </p:nvSpPr>
        <p:spPr>
          <a:xfrm>
            <a:off x="7239000" y="4151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40" name="Oval 89"/>
          <p:cNvSpPr/>
          <p:nvPr/>
        </p:nvSpPr>
        <p:spPr>
          <a:xfrm>
            <a:off x="7239000" y="3846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41" name="Oval 90"/>
          <p:cNvSpPr/>
          <p:nvPr/>
        </p:nvSpPr>
        <p:spPr>
          <a:xfrm>
            <a:off x="7239000" y="3541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42" name="Oval 91"/>
          <p:cNvSpPr/>
          <p:nvPr/>
        </p:nvSpPr>
        <p:spPr>
          <a:xfrm>
            <a:off x="7239000" y="3236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43" name="Oval 92"/>
          <p:cNvSpPr/>
          <p:nvPr/>
        </p:nvSpPr>
        <p:spPr>
          <a:xfrm>
            <a:off x="7239000" y="2932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44" name="Oval 93"/>
          <p:cNvSpPr/>
          <p:nvPr/>
        </p:nvSpPr>
        <p:spPr>
          <a:xfrm>
            <a:off x="7239000" y="2627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45" name="Oval 94"/>
          <p:cNvSpPr/>
          <p:nvPr/>
        </p:nvSpPr>
        <p:spPr>
          <a:xfrm>
            <a:off x="7239000" y="2322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46" name="Oval 95"/>
          <p:cNvSpPr/>
          <p:nvPr/>
        </p:nvSpPr>
        <p:spPr>
          <a:xfrm>
            <a:off x="7239000" y="2017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47" name="Oval 96"/>
          <p:cNvSpPr/>
          <p:nvPr/>
        </p:nvSpPr>
        <p:spPr>
          <a:xfrm>
            <a:off x="7239000" y="1712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16448" name="Oval 97"/>
          <p:cNvSpPr/>
          <p:nvPr/>
        </p:nvSpPr>
        <p:spPr>
          <a:xfrm>
            <a:off x="7239000" y="1408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49" name="Oval 98"/>
          <p:cNvSpPr/>
          <p:nvPr/>
        </p:nvSpPr>
        <p:spPr>
          <a:xfrm>
            <a:off x="7239000" y="1103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50" name="Oval 99"/>
          <p:cNvSpPr/>
          <p:nvPr/>
        </p:nvSpPr>
        <p:spPr>
          <a:xfrm>
            <a:off x="7239000" y="798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51" name="Oval 100"/>
          <p:cNvSpPr/>
          <p:nvPr/>
        </p:nvSpPr>
        <p:spPr>
          <a:xfrm>
            <a:off x="7239000" y="493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52" name="Oval 101"/>
          <p:cNvSpPr/>
          <p:nvPr/>
        </p:nvSpPr>
        <p:spPr>
          <a:xfrm>
            <a:off x="7239000" y="188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6453" name="Text Box 103"/>
          <p:cNvSpPr txBox="1"/>
          <p:nvPr/>
        </p:nvSpPr>
        <p:spPr>
          <a:xfrm>
            <a:off x="304800" y="1889125"/>
            <a:ext cx="2438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Câu hỏi 1: </a:t>
            </a:r>
            <a:r>
              <a:rPr lang="en-US" altLang="vi-V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05 đ</a:t>
            </a:r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54" name="WordArt 104"/>
          <p:cNvSpPr>
            <a:spLocks noTextEdit="1"/>
          </p:cNvSpPr>
          <p:nvPr/>
        </p:nvSpPr>
        <p:spPr>
          <a:xfrm>
            <a:off x="1600200" y="242888"/>
            <a:ext cx="41910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Ai được đoán giỏi</a:t>
            </a:r>
            <a:endParaRPr lang="en-GB" alt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1" name="AutoShape 36"/>
          <p:cNvSpPr/>
          <p:nvPr/>
        </p:nvSpPr>
        <p:spPr>
          <a:xfrm>
            <a:off x="228600" y="59880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ước mơ của tý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AutoShape 36"/>
          <p:cNvSpPr/>
          <p:nvPr/>
        </p:nvSpPr>
        <p:spPr>
          <a:xfrm>
            <a:off x="4648200" y="49212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Tình bạn 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AutoShape 36"/>
          <p:cNvSpPr/>
          <p:nvPr/>
        </p:nvSpPr>
        <p:spPr>
          <a:xfrm>
            <a:off x="4648200" y="601980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Cô giáo của con 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AutoShape 36"/>
          <p:cNvSpPr/>
          <p:nvPr/>
        </p:nvSpPr>
        <p:spPr>
          <a:xfrm>
            <a:off x="4679950" y="4933950"/>
            <a:ext cx="4267200" cy="793750"/>
          </a:xfrm>
          <a:prstGeom prst="flowChartPreparation">
            <a:avLst/>
          </a:prstGeom>
          <a:solidFill>
            <a:srgbClr val="FFFF00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95" name="AutoShape 36"/>
          <p:cNvSpPr/>
          <p:nvPr/>
        </p:nvSpPr>
        <p:spPr>
          <a:xfrm>
            <a:off x="4648200" y="6037263"/>
            <a:ext cx="4267200" cy="793750"/>
          </a:xfrm>
          <a:prstGeom prst="flowChartPreparation">
            <a:avLst/>
          </a:prstGeom>
          <a:solidFill>
            <a:srgbClr val="FFFF00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24" name="AutoShape 29"/>
          <p:cNvSpPr/>
          <p:nvPr/>
        </p:nvSpPr>
        <p:spPr>
          <a:xfrm>
            <a:off x="192088" y="2419350"/>
            <a:ext cx="6122987" cy="1624013"/>
          </a:xfrm>
          <a:prstGeom prst="flowChartPreparation">
            <a:avLst/>
          </a:prstGeom>
          <a:solidFill>
            <a:srgbClr val="00FF00"/>
          </a:solidFill>
          <a:ln w="571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b="1" dirty="0">
                <a:latin typeface="Calibri" panose="020F0502020204030204" pitchFamily="34" charset="0"/>
              </a:rPr>
              <a:t> Bài thơ vừa đọc có tên là gì ?</a:t>
            </a:r>
            <a:endParaRPr lang="en-US" altLang="vi-VN" sz="2400" dirty="0">
              <a:latin typeface="Calibri" panose="020F0502020204030204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52400" y="762000"/>
            <a:ext cx="2057400" cy="1143000"/>
          </a:xfrm>
          <a:prstGeom prst="ellipse">
            <a:avLst/>
          </a:prstGeom>
          <a:blipFill>
            <a:blip r:embed="rId3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Đáp án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19" repeatCount="3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21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Oval 17"/>
          <p:cNvSpPr/>
          <p:nvPr/>
        </p:nvSpPr>
        <p:spPr>
          <a:xfrm>
            <a:off x="2438400" y="1279525"/>
            <a:ext cx="914400" cy="396875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50:50</a:t>
            </a:r>
            <a:endParaRPr lang="en-US" altLang="vi-VN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7411" name="Group 18"/>
          <p:cNvGrpSpPr/>
          <p:nvPr/>
        </p:nvGrpSpPr>
        <p:grpSpPr>
          <a:xfrm>
            <a:off x="3581400" y="1279525"/>
            <a:ext cx="974725" cy="396875"/>
            <a:chOff x="1008" y="2496"/>
            <a:chExt cx="816" cy="432"/>
          </a:xfrm>
        </p:grpSpPr>
        <p:sp>
          <p:nvSpPr>
            <p:cNvPr id="17493" name="Oval 19"/>
            <p:cNvSpPr/>
            <p:nvPr/>
          </p:nvSpPr>
          <p:spPr>
            <a:xfrm>
              <a:off x="1008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pic>
          <p:nvPicPr>
            <p:cNvPr id="17494" name="Picture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V="1">
              <a:off x="1228" y="2516"/>
              <a:ext cx="324" cy="38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7412" name="Group 21"/>
          <p:cNvGrpSpPr/>
          <p:nvPr/>
        </p:nvGrpSpPr>
        <p:grpSpPr>
          <a:xfrm>
            <a:off x="4800600" y="1279525"/>
            <a:ext cx="914400" cy="396875"/>
            <a:chOff x="1920" y="2496"/>
            <a:chExt cx="816" cy="432"/>
          </a:xfrm>
        </p:grpSpPr>
        <p:sp>
          <p:nvSpPr>
            <p:cNvPr id="17486" name="Oval 22"/>
            <p:cNvSpPr/>
            <p:nvPr/>
          </p:nvSpPr>
          <p:spPr>
            <a:xfrm>
              <a:off x="1920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7487" name="AutoShape 23"/>
            <p:cNvSpPr/>
            <p:nvPr/>
          </p:nvSpPr>
          <p:spPr>
            <a:xfrm rot="5400000">
              <a:off x="2030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7488" name="Oval 24"/>
            <p:cNvSpPr/>
            <p:nvPr/>
          </p:nvSpPr>
          <p:spPr>
            <a:xfrm>
              <a:off x="2078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7489" name="AutoShape 25"/>
            <p:cNvSpPr/>
            <p:nvPr/>
          </p:nvSpPr>
          <p:spPr>
            <a:xfrm rot="5400000">
              <a:off x="2222" y="2712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7490" name="Oval 26"/>
            <p:cNvSpPr/>
            <p:nvPr/>
          </p:nvSpPr>
          <p:spPr>
            <a:xfrm>
              <a:off x="2270" y="2616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7491" name="AutoShape 27"/>
            <p:cNvSpPr/>
            <p:nvPr/>
          </p:nvSpPr>
          <p:spPr>
            <a:xfrm rot="5400000">
              <a:off x="2414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7492" name="Oval 28"/>
            <p:cNvSpPr/>
            <p:nvPr/>
          </p:nvSpPr>
          <p:spPr>
            <a:xfrm>
              <a:off x="2462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3" name="Chung toi xin dua ra cau tra loi dung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609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A xin chuc mung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42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Cau tra loi cuoi cung cua ban la A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95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AutoShape 36"/>
          <p:cNvSpPr/>
          <p:nvPr/>
        </p:nvSpPr>
        <p:spPr>
          <a:xfrm>
            <a:off x="228600" y="49212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Trần Đăng Khoa 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Cau tra loi cuoi cung cua ban la B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286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182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Cau tra loi cuoi cung cua ban la C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20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19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Cau tra loi cuoi cung cua ban la D.mp3">
            <a:hlinkClick r:id="" action="ppaction://media"/>
          </p:cNvPr>
          <p:cNvPicPr>
            <a:picLocks noRot="1"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link="rId1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36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259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May tinh bo 2 phuong an sai1.mp3">
            <a:hlinkClick r:id="" action="ppaction://media"/>
          </p:cNvPr>
          <p:cNvPicPr>
            <a:picLocks noRot="1"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link="rId1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1524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c va d la hai phuong an sai.mp3">
            <a:hlinkClick r:id="" action="ppaction://media"/>
          </p:cNvPr>
          <p:cNvPicPr>
            <a:picLocks noRot="1"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3886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Nguoi than.mp3">
            <a:hlinkClick r:id="" action="ppaction://media"/>
          </p:cNvPr>
          <p:cNvPicPr>
            <a:picLocks noRot="1"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link="rId2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198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hone.mp3">
            <a:hlinkClick r:id="" action="ppaction://media"/>
          </p:cNvPr>
          <p:cNvPicPr>
            <a:picLocks noRot="1"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link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Khangia.mp3">
            <a:hlinkClick r:id="" action="ppaction://media"/>
          </p:cNvPr>
          <p:cNvPicPr>
            <a:picLocks noRot="1"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link="rId2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657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Bat dau di tim ai la trieu phu-cau1.mp3">
            <a:hlinkClick r:id="" action="ppaction://media"/>
          </p:cNvPr>
          <p:cNvPicPr>
            <a:picLocks noRot="1"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link="rId2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1371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1.mp3">
            <a:hlinkClick r:id="" action="ppaction://media"/>
          </p:cNvPr>
          <p:cNvPicPr>
            <a:picLocks noRot="1"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link="rId3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990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30" name="Rectangle 55"/>
          <p:cNvSpPr/>
          <p:nvPr/>
        </p:nvSpPr>
        <p:spPr>
          <a:xfrm>
            <a:off x="6629400" y="0"/>
            <a:ext cx="2514600" cy="474027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31" name="Text Box 56"/>
          <p:cNvSpPr txBox="1"/>
          <p:nvPr/>
        </p:nvSpPr>
        <p:spPr>
          <a:xfrm>
            <a:off x="6705600" y="60325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2" name="Text Box 57"/>
          <p:cNvSpPr txBox="1"/>
          <p:nvPr/>
        </p:nvSpPr>
        <p:spPr>
          <a:xfrm>
            <a:off x="6705600" y="381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3" name="Text Box 58"/>
          <p:cNvSpPr txBox="1"/>
          <p:nvPr/>
        </p:nvSpPr>
        <p:spPr>
          <a:xfrm>
            <a:off x="6705600" y="685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4" name="Text Box 59"/>
          <p:cNvSpPr txBox="1"/>
          <p:nvPr/>
        </p:nvSpPr>
        <p:spPr>
          <a:xfrm>
            <a:off x="6705600" y="990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5" name="Text Box 60"/>
          <p:cNvSpPr txBox="1"/>
          <p:nvPr/>
        </p:nvSpPr>
        <p:spPr>
          <a:xfrm>
            <a:off x="6705600" y="1295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6" name="Text Box 61"/>
          <p:cNvSpPr txBox="1"/>
          <p:nvPr/>
        </p:nvSpPr>
        <p:spPr>
          <a:xfrm>
            <a:off x="6705600" y="1600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7" name="Rectangle 62"/>
          <p:cNvSpPr/>
          <p:nvPr/>
        </p:nvSpPr>
        <p:spPr>
          <a:xfrm>
            <a:off x="6654800" y="4140200"/>
            <a:ext cx="2413000" cy="279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38" name="Text Box 63"/>
          <p:cNvSpPr txBox="1"/>
          <p:nvPr/>
        </p:nvSpPr>
        <p:spPr>
          <a:xfrm>
            <a:off x="6705600" y="1905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9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39" name="Text Box 64"/>
          <p:cNvSpPr txBox="1"/>
          <p:nvPr/>
        </p:nvSpPr>
        <p:spPr>
          <a:xfrm>
            <a:off x="6705600" y="2209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8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0" name="Text Box 65"/>
          <p:cNvSpPr txBox="1"/>
          <p:nvPr/>
        </p:nvSpPr>
        <p:spPr>
          <a:xfrm>
            <a:off x="6705600" y="2514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7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1" name="Text Box 66"/>
          <p:cNvSpPr txBox="1"/>
          <p:nvPr/>
        </p:nvSpPr>
        <p:spPr>
          <a:xfrm>
            <a:off x="6705600" y="2819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6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2" name="Text Box 67"/>
          <p:cNvSpPr txBox="1"/>
          <p:nvPr/>
        </p:nvSpPr>
        <p:spPr>
          <a:xfrm>
            <a:off x="6705600" y="3124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43" name="Text Box 68"/>
          <p:cNvSpPr txBox="1"/>
          <p:nvPr/>
        </p:nvSpPr>
        <p:spPr>
          <a:xfrm>
            <a:off x="6705600" y="3429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4" name="Text Box 69"/>
          <p:cNvSpPr txBox="1"/>
          <p:nvPr/>
        </p:nvSpPr>
        <p:spPr>
          <a:xfrm>
            <a:off x="6705600" y="3733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5" name="Text Box 70"/>
          <p:cNvSpPr txBox="1"/>
          <p:nvPr/>
        </p:nvSpPr>
        <p:spPr>
          <a:xfrm>
            <a:off x="6705600" y="4038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6" name="Text Box 71"/>
          <p:cNvSpPr txBox="1"/>
          <p:nvPr/>
        </p:nvSpPr>
        <p:spPr>
          <a:xfrm>
            <a:off x="6705600" y="4343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7" name="Text Box 72"/>
          <p:cNvSpPr txBox="1"/>
          <p:nvPr/>
        </p:nvSpPr>
        <p:spPr>
          <a:xfrm>
            <a:off x="7543800" y="762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100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8" name="Text Box 73"/>
          <p:cNvSpPr txBox="1"/>
          <p:nvPr/>
        </p:nvSpPr>
        <p:spPr>
          <a:xfrm>
            <a:off x="7543800" y="396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90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49" name="Text Box 74"/>
          <p:cNvSpPr txBox="1"/>
          <p:nvPr/>
        </p:nvSpPr>
        <p:spPr>
          <a:xfrm>
            <a:off x="7543800" y="701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80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0" name="Text Box 75"/>
          <p:cNvSpPr txBox="1"/>
          <p:nvPr/>
        </p:nvSpPr>
        <p:spPr>
          <a:xfrm>
            <a:off x="7543800" y="1006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70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1" name="Text Box 76"/>
          <p:cNvSpPr txBox="1"/>
          <p:nvPr/>
        </p:nvSpPr>
        <p:spPr>
          <a:xfrm>
            <a:off x="7543800" y="1311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60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2" name="Text Box 77"/>
          <p:cNvSpPr txBox="1"/>
          <p:nvPr/>
        </p:nvSpPr>
        <p:spPr>
          <a:xfrm>
            <a:off x="7543800" y="1616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50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3" name="Text Box 78"/>
          <p:cNvSpPr txBox="1"/>
          <p:nvPr/>
        </p:nvSpPr>
        <p:spPr>
          <a:xfrm>
            <a:off x="7543800" y="1920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4" name="Text Box 79"/>
          <p:cNvSpPr txBox="1"/>
          <p:nvPr/>
        </p:nvSpPr>
        <p:spPr>
          <a:xfrm>
            <a:off x="7543800" y="2225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5" name="Text Box 80"/>
          <p:cNvSpPr txBox="1"/>
          <p:nvPr/>
        </p:nvSpPr>
        <p:spPr>
          <a:xfrm>
            <a:off x="7543800" y="2530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6" name="Text Box 81"/>
          <p:cNvSpPr txBox="1"/>
          <p:nvPr/>
        </p:nvSpPr>
        <p:spPr>
          <a:xfrm>
            <a:off x="7543800" y="2835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7" name="Text Box 82"/>
          <p:cNvSpPr txBox="1"/>
          <p:nvPr/>
        </p:nvSpPr>
        <p:spPr>
          <a:xfrm>
            <a:off x="7543800" y="3140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25 đ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58" name="Text Box 83"/>
          <p:cNvSpPr txBox="1"/>
          <p:nvPr/>
        </p:nvSpPr>
        <p:spPr>
          <a:xfrm>
            <a:off x="7543800" y="3444875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59" name="Text Box 84"/>
          <p:cNvSpPr txBox="1"/>
          <p:nvPr/>
        </p:nvSpPr>
        <p:spPr>
          <a:xfrm>
            <a:off x="7543800" y="3749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15 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60" name="Text Box 85"/>
          <p:cNvSpPr txBox="1"/>
          <p:nvPr/>
        </p:nvSpPr>
        <p:spPr>
          <a:xfrm>
            <a:off x="7543800" y="4054475"/>
            <a:ext cx="13335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61" name="Text Box 86"/>
          <p:cNvSpPr txBox="1"/>
          <p:nvPr/>
        </p:nvSpPr>
        <p:spPr>
          <a:xfrm>
            <a:off x="7569200" y="43053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05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62" name="Oval 87"/>
          <p:cNvSpPr/>
          <p:nvPr/>
        </p:nvSpPr>
        <p:spPr>
          <a:xfrm>
            <a:off x="7239000" y="4456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63" name="Oval 88"/>
          <p:cNvSpPr/>
          <p:nvPr/>
        </p:nvSpPr>
        <p:spPr>
          <a:xfrm>
            <a:off x="7239000" y="4151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64" name="Oval 89"/>
          <p:cNvSpPr/>
          <p:nvPr/>
        </p:nvSpPr>
        <p:spPr>
          <a:xfrm>
            <a:off x="7239000" y="3846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65" name="Oval 90"/>
          <p:cNvSpPr/>
          <p:nvPr/>
        </p:nvSpPr>
        <p:spPr>
          <a:xfrm>
            <a:off x="7239000" y="3541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66" name="Oval 91"/>
          <p:cNvSpPr/>
          <p:nvPr/>
        </p:nvSpPr>
        <p:spPr>
          <a:xfrm>
            <a:off x="7239000" y="3236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67" name="Oval 92"/>
          <p:cNvSpPr/>
          <p:nvPr/>
        </p:nvSpPr>
        <p:spPr>
          <a:xfrm>
            <a:off x="7239000" y="2932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68" name="Oval 93"/>
          <p:cNvSpPr/>
          <p:nvPr/>
        </p:nvSpPr>
        <p:spPr>
          <a:xfrm>
            <a:off x="7239000" y="2627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69" name="Oval 94"/>
          <p:cNvSpPr/>
          <p:nvPr/>
        </p:nvSpPr>
        <p:spPr>
          <a:xfrm>
            <a:off x="7239000" y="2322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70" name="Oval 95"/>
          <p:cNvSpPr/>
          <p:nvPr/>
        </p:nvSpPr>
        <p:spPr>
          <a:xfrm>
            <a:off x="7239000" y="2017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71" name="Oval 96"/>
          <p:cNvSpPr/>
          <p:nvPr/>
        </p:nvSpPr>
        <p:spPr>
          <a:xfrm>
            <a:off x="7239000" y="1712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17472" name="Oval 97"/>
          <p:cNvSpPr/>
          <p:nvPr/>
        </p:nvSpPr>
        <p:spPr>
          <a:xfrm>
            <a:off x="7239000" y="1408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73" name="Oval 98"/>
          <p:cNvSpPr/>
          <p:nvPr/>
        </p:nvSpPr>
        <p:spPr>
          <a:xfrm>
            <a:off x="7239000" y="1103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74" name="Oval 99"/>
          <p:cNvSpPr/>
          <p:nvPr/>
        </p:nvSpPr>
        <p:spPr>
          <a:xfrm>
            <a:off x="7239000" y="798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75" name="Oval 100"/>
          <p:cNvSpPr/>
          <p:nvPr/>
        </p:nvSpPr>
        <p:spPr>
          <a:xfrm>
            <a:off x="7239000" y="493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76" name="Oval 101"/>
          <p:cNvSpPr/>
          <p:nvPr/>
        </p:nvSpPr>
        <p:spPr>
          <a:xfrm>
            <a:off x="7239000" y="188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7477" name="Text Box 103"/>
          <p:cNvSpPr txBox="1"/>
          <p:nvPr/>
        </p:nvSpPr>
        <p:spPr>
          <a:xfrm>
            <a:off x="304800" y="1889125"/>
            <a:ext cx="2438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Câu hỏi 2: </a:t>
            </a:r>
            <a:r>
              <a:rPr lang="en-US" altLang="vi-V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10 đ</a:t>
            </a:r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78" name="WordArt 104"/>
          <p:cNvSpPr>
            <a:spLocks noTextEdit="1"/>
          </p:cNvSpPr>
          <p:nvPr/>
        </p:nvSpPr>
        <p:spPr>
          <a:xfrm>
            <a:off x="1600200" y="242888"/>
            <a:ext cx="41910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Ai được đoán giỏi </a:t>
            </a:r>
            <a:endParaRPr lang="en-GB" alt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1" name="AutoShape 36"/>
          <p:cNvSpPr/>
          <p:nvPr/>
        </p:nvSpPr>
        <p:spPr>
          <a:xfrm>
            <a:off x="228600" y="59880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Hương Mai 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AutoShape 36"/>
          <p:cNvSpPr/>
          <p:nvPr/>
        </p:nvSpPr>
        <p:spPr>
          <a:xfrm>
            <a:off x="4648200" y="49212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Ngọc Lễ 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AutoShape 36"/>
          <p:cNvSpPr/>
          <p:nvPr/>
        </p:nvSpPr>
        <p:spPr>
          <a:xfrm>
            <a:off x="4597400" y="596900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Minh Anh 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AutoShape 36"/>
          <p:cNvSpPr/>
          <p:nvPr/>
        </p:nvSpPr>
        <p:spPr>
          <a:xfrm>
            <a:off x="4681538" y="4948238"/>
            <a:ext cx="4267200" cy="793750"/>
          </a:xfrm>
          <a:prstGeom prst="flowChartPreparation">
            <a:avLst/>
          </a:prstGeom>
          <a:solidFill>
            <a:srgbClr val="FFFF00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95" name="AutoShape 36"/>
          <p:cNvSpPr/>
          <p:nvPr/>
        </p:nvSpPr>
        <p:spPr>
          <a:xfrm>
            <a:off x="4621213" y="5972175"/>
            <a:ext cx="4267200" cy="793750"/>
          </a:xfrm>
          <a:prstGeom prst="flowChartPreparation">
            <a:avLst/>
          </a:prstGeom>
          <a:solidFill>
            <a:srgbClr val="FFFF00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3148" name="AutoShape 29"/>
          <p:cNvSpPr/>
          <p:nvPr/>
        </p:nvSpPr>
        <p:spPr>
          <a:xfrm>
            <a:off x="4763" y="2447925"/>
            <a:ext cx="6477000" cy="1676400"/>
          </a:xfrm>
          <a:prstGeom prst="flowChartPreparation">
            <a:avLst/>
          </a:prstGeom>
          <a:solidFill>
            <a:srgbClr val="00FF00"/>
          </a:solidFill>
          <a:ln w="571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3600" b="1" dirty="0">
                <a:latin typeface="Calibri" panose="020F0502020204030204" pitchFamily="34" charset="0"/>
              </a:rPr>
              <a:t>Bài thơ do ai sáng tác ?</a:t>
            </a:r>
            <a:endParaRPr lang="en-US" altLang="vi-VN" sz="1800" b="1" dirty="0">
              <a:latin typeface="Calibri" panose="020F0502020204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1800" dirty="0">
              <a:latin typeface="Calibri" panose="020F0502020204030204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52400" y="762000"/>
            <a:ext cx="2057400" cy="1143000"/>
          </a:xfrm>
          <a:prstGeom prst="ellipse">
            <a:avLst/>
          </a:prstGeom>
          <a:blipFill>
            <a:blip r:embed="rId3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Đáp án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19" repeatCount="3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3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Oval 17"/>
          <p:cNvSpPr/>
          <p:nvPr/>
        </p:nvSpPr>
        <p:spPr>
          <a:xfrm>
            <a:off x="2438400" y="1279525"/>
            <a:ext cx="914400" cy="396875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50:50</a:t>
            </a:r>
            <a:endParaRPr lang="en-US" altLang="vi-VN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8435" name="Group 18"/>
          <p:cNvGrpSpPr/>
          <p:nvPr/>
        </p:nvGrpSpPr>
        <p:grpSpPr>
          <a:xfrm>
            <a:off x="3581400" y="1279525"/>
            <a:ext cx="974725" cy="396875"/>
            <a:chOff x="1008" y="2496"/>
            <a:chExt cx="816" cy="432"/>
          </a:xfrm>
        </p:grpSpPr>
        <p:sp>
          <p:nvSpPr>
            <p:cNvPr id="18517" name="Oval 19"/>
            <p:cNvSpPr/>
            <p:nvPr/>
          </p:nvSpPr>
          <p:spPr>
            <a:xfrm>
              <a:off x="1008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pic>
          <p:nvPicPr>
            <p:cNvPr id="18518" name="Picture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V="1">
              <a:off x="1228" y="2516"/>
              <a:ext cx="324" cy="38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436" name="Group 21"/>
          <p:cNvGrpSpPr/>
          <p:nvPr/>
        </p:nvGrpSpPr>
        <p:grpSpPr>
          <a:xfrm>
            <a:off x="4800600" y="1279525"/>
            <a:ext cx="914400" cy="396875"/>
            <a:chOff x="1920" y="2496"/>
            <a:chExt cx="816" cy="432"/>
          </a:xfrm>
        </p:grpSpPr>
        <p:sp>
          <p:nvSpPr>
            <p:cNvPr id="18510" name="Oval 22"/>
            <p:cNvSpPr/>
            <p:nvPr/>
          </p:nvSpPr>
          <p:spPr>
            <a:xfrm>
              <a:off x="1920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8511" name="AutoShape 23"/>
            <p:cNvSpPr/>
            <p:nvPr/>
          </p:nvSpPr>
          <p:spPr>
            <a:xfrm rot="5400000">
              <a:off x="2030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8512" name="Oval 24"/>
            <p:cNvSpPr/>
            <p:nvPr/>
          </p:nvSpPr>
          <p:spPr>
            <a:xfrm>
              <a:off x="2078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8513" name="AutoShape 25"/>
            <p:cNvSpPr/>
            <p:nvPr/>
          </p:nvSpPr>
          <p:spPr>
            <a:xfrm rot="5400000">
              <a:off x="2222" y="2712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8514" name="Oval 26"/>
            <p:cNvSpPr/>
            <p:nvPr/>
          </p:nvSpPr>
          <p:spPr>
            <a:xfrm>
              <a:off x="2270" y="2616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8515" name="AutoShape 27"/>
            <p:cNvSpPr/>
            <p:nvPr/>
          </p:nvSpPr>
          <p:spPr>
            <a:xfrm rot="5400000">
              <a:off x="2414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8516" name="Oval 28"/>
            <p:cNvSpPr/>
            <p:nvPr/>
          </p:nvSpPr>
          <p:spPr>
            <a:xfrm>
              <a:off x="2462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3" name="Chung toi xin dua ra cau tra loi dung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609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A xin chuc mung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42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Cau tra loi cuoi cung cua ban la A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95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AutoShape 36"/>
          <p:cNvSpPr/>
          <p:nvPr/>
        </p:nvSpPr>
        <p:spPr>
          <a:xfrm>
            <a:off x="152400" y="4932363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Bác sĩ 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Cau tra loi cuoi cung cua ban la B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286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182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Cau tra loi cuoi cung cua ban la C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20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19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Cau tra loi cuoi cung cua ban la D.mp3">
            <a:hlinkClick r:id="" action="ppaction://media"/>
          </p:cNvPr>
          <p:cNvPicPr>
            <a:picLocks noRot="1"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link="rId1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36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259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May tinh bo 2 phuong an sai1.mp3">
            <a:hlinkClick r:id="" action="ppaction://media"/>
          </p:cNvPr>
          <p:cNvPicPr>
            <a:picLocks noRot="1"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link="rId1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1524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c va d la hai phuong an sai.mp3">
            <a:hlinkClick r:id="" action="ppaction://media"/>
          </p:cNvPr>
          <p:cNvPicPr>
            <a:picLocks noRot="1"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3886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Nguoi than.mp3">
            <a:hlinkClick r:id="" action="ppaction://media"/>
          </p:cNvPr>
          <p:cNvPicPr>
            <a:picLocks noRot="1"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link="rId2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198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hone.mp3">
            <a:hlinkClick r:id="" action="ppaction://media"/>
          </p:cNvPr>
          <p:cNvPicPr>
            <a:picLocks noRot="1"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link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Khangia.mp3">
            <a:hlinkClick r:id="" action="ppaction://media"/>
          </p:cNvPr>
          <p:cNvPicPr>
            <a:picLocks noRot="1"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link="rId2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657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Bat dau di tim ai la trieu phu-cau1.mp3">
            <a:hlinkClick r:id="" action="ppaction://media"/>
          </p:cNvPr>
          <p:cNvPicPr>
            <a:picLocks noRot="1"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link="rId2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1371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1.mp3">
            <a:hlinkClick r:id="" action="ppaction://media"/>
          </p:cNvPr>
          <p:cNvPicPr>
            <a:picLocks noRot="1"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link="rId3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990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54" name="Rectangle 55"/>
          <p:cNvSpPr/>
          <p:nvPr/>
        </p:nvSpPr>
        <p:spPr>
          <a:xfrm>
            <a:off x="6629400" y="0"/>
            <a:ext cx="2514600" cy="474027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455" name="Text Box 56"/>
          <p:cNvSpPr txBox="1"/>
          <p:nvPr/>
        </p:nvSpPr>
        <p:spPr>
          <a:xfrm>
            <a:off x="6705600" y="60325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6" name="Text Box 57"/>
          <p:cNvSpPr txBox="1"/>
          <p:nvPr/>
        </p:nvSpPr>
        <p:spPr>
          <a:xfrm>
            <a:off x="6705600" y="381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7" name="Text Box 58"/>
          <p:cNvSpPr txBox="1"/>
          <p:nvPr/>
        </p:nvSpPr>
        <p:spPr>
          <a:xfrm>
            <a:off x="6705600" y="685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8" name="Text Box 59"/>
          <p:cNvSpPr txBox="1"/>
          <p:nvPr/>
        </p:nvSpPr>
        <p:spPr>
          <a:xfrm>
            <a:off x="6705600" y="990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9" name="Text Box 60"/>
          <p:cNvSpPr txBox="1"/>
          <p:nvPr/>
        </p:nvSpPr>
        <p:spPr>
          <a:xfrm>
            <a:off x="6705600" y="1295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0" name="Text Box 61"/>
          <p:cNvSpPr txBox="1"/>
          <p:nvPr/>
        </p:nvSpPr>
        <p:spPr>
          <a:xfrm>
            <a:off x="6705600" y="1600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1" name="Rectangle 62"/>
          <p:cNvSpPr/>
          <p:nvPr/>
        </p:nvSpPr>
        <p:spPr>
          <a:xfrm>
            <a:off x="6731000" y="3810000"/>
            <a:ext cx="2413000" cy="279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462" name="Text Box 63"/>
          <p:cNvSpPr txBox="1"/>
          <p:nvPr/>
        </p:nvSpPr>
        <p:spPr>
          <a:xfrm>
            <a:off x="6705600" y="1905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9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3" name="Text Box 64"/>
          <p:cNvSpPr txBox="1"/>
          <p:nvPr/>
        </p:nvSpPr>
        <p:spPr>
          <a:xfrm>
            <a:off x="6705600" y="2209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8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4" name="Text Box 65"/>
          <p:cNvSpPr txBox="1"/>
          <p:nvPr/>
        </p:nvSpPr>
        <p:spPr>
          <a:xfrm>
            <a:off x="6705600" y="2514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7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5" name="Text Box 66"/>
          <p:cNvSpPr txBox="1"/>
          <p:nvPr/>
        </p:nvSpPr>
        <p:spPr>
          <a:xfrm>
            <a:off x="6705600" y="2819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6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6" name="Text Box 67"/>
          <p:cNvSpPr txBox="1"/>
          <p:nvPr/>
        </p:nvSpPr>
        <p:spPr>
          <a:xfrm>
            <a:off x="6705600" y="3124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67" name="Text Box 68"/>
          <p:cNvSpPr txBox="1"/>
          <p:nvPr/>
        </p:nvSpPr>
        <p:spPr>
          <a:xfrm>
            <a:off x="6705600" y="3429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8" name="Text Box 69"/>
          <p:cNvSpPr txBox="1"/>
          <p:nvPr/>
        </p:nvSpPr>
        <p:spPr>
          <a:xfrm>
            <a:off x="6705600" y="3733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9" name="Text Box 70"/>
          <p:cNvSpPr txBox="1"/>
          <p:nvPr/>
        </p:nvSpPr>
        <p:spPr>
          <a:xfrm>
            <a:off x="6705600" y="4038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0" name="Text Box 71"/>
          <p:cNvSpPr txBox="1"/>
          <p:nvPr/>
        </p:nvSpPr>
        <p:spPr>
          <a:xfrm>
            <a:off x="6705600" y="4343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1" name="Text Box 72"/>
          <p:cNvSpPr txBox="1"/>
          <p:nvPr/>
        </p:nvSpPr>
        <p:spPr>
          <a:xfrm>
            <a:off x="7543800" y="762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100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2" name="Text Box 73"/>
          <p:cNvSpPr txBox="1"/>
          <p:nvPr/>
        </p:nvSpPr>
        <p:spPr>
          <a:xfrm>
            <a:off x="7543800" y="396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90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3" name="Text Box 74"/>
          <p:cNvSpPr txBox="1"/>
          <p:nvPr/>
        </p:nvSpPr>
        <p:spPr>
          <a:xfrm>
            <a:off x="7543800" y="701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80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4" name="Text Box 75"/>
          <p:cNvSpPr txBox="1"/>
          <p:nvPr/>
        </p:nvSpPr>
        <p:spPr>
          <a:xfrm>
            <a:off x="7543800" y="1006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70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5" name="Text Box 76"/>
          <p:cNvSpPr txBox="1"/>
          <p:nvPr/>
        </p:nvSpPr>
        <p:spPr>
          <a:xfrm>
            <a:off x="7543800" y="1311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60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6" name="Text Box 77"/>
          <p:cNvSpPr txBox="1"/>
          <p:nvPr/>
        </p:nvSpPr>
        <p:spPr>
          <a:xfrm>
            <a:off x="7543800" y="1616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50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7" name="Text Box 78"/>
          <p:cNvSpPr txBox="1"/>
          <p:nvPr/>
        </p:nvSpPr>
        <p:spPr>
          <a:xfrm>
            <a:off x="7543800" y="1920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8" name="Text Box 79"/>
          <p:cNvSpPr txBox="1"/>
          <p:nvPr/>
        </p:nvSpPr>
        <p:spPr>
          <a:xfrm>
            <a:off x="7543800" y="2225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9" name="Text Box 80"/>
          <p:cNvSpPr txBox="1"/>
          <p:nvPr/>
        </p:nvSpPr>
        <p:spPr>
          <a:xfrm>
            <a:off x="7543800" y="2530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80" name="Text Box 81"/>
          <p:cNvSpPr txBox="1"/>
          <p:nvPr/>
        </p:nvSpPr>
        <p:spPr>
          <a:xfrm>
            <a:off x="7543800" y="2835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81" name="Text Box 82"/>
          <p:cNvSpPr txBox="1"/>
          <p:nvPr/>
        </p:nvSpPr>
        <p:spPr>
          <a:xfrm>
            <a:off x="7543800" y="3140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25 đ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82" name="Text Box 83"/>
          <p:cNvSpPr txBox="1"/>
          <p:nvPr/>
        </p:nvSpPr>
        <p:spPr>
          <a:xfrm>
            <a:off x="7543800" y="3444875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83" name="Text Box 84"/>
          <p:cNvSpPr txBox="1"/>
          <p:nvPr/>
        </p:nvSpPr>
        <p:spPr>
          <a:xfrm>
            <a:off x="7543800" y="3749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15 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84" name="Text Box 85"/>
          <p:cNvSpPr txBox="1"/>
          <p:nvPr/>
        </p:nvSpPr>
        <p:spPr>
          <a:xfrm>
            <a:off x="7543800" y="4054475"/>
            <a:ext cx="13335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85" name="Text Box 86"/>
          <p:cNvSpPr txBox="1"/>
          <p:nvPr/>
        </p:nvSpPr>
        <p:spPr>
          <a:xfrm>
            <a:off x="7569200" y="43053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05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86" name="Oval 87"/>
          <p:cNvSpPr/>
          <p:nvPr/>
        </p:nvSpPr>
        <p:spPr>
          <a:xfrm>
            <a:off x="7239000" y="4456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487" name="Oval 88"/>
          <p:cNvSpPr/>
          <p:nvPr/>
        </p:nvSpPr>
        <p:spPr>
          <a:xfrm>
            <a:off x="7239000" y="4151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488" name="Oval 89"/>
          <p:cNvSpPr/>
          <p:nvPr/>
        </p:nvSpPr>
        <p:spPr>
          <a:xfrm>
            <a:off x="7239000" y="3846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489" name="Oval 90"/>
          <p:cNvSpPr/>
          <p:nvPr/>
        </p:nvSpPr>
        <p:spPr>
          <a:xfrm>
            <a:off x="7239000" y="3541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490" name="Oval 91"/>
          <p:cNvSpPr/>
          <p:nvPr/>
        </p:nvSpPr>
        <p:spPr>
          <a:xfrm>
            <a:off x="7239000" y="3236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491" name="Oval 92"/>
          <p:cNvSpPr/>
          <p:nvPr/>
        </p:nvSpPr>
        <p:spPr>
          <a:xfrm>
            <a:off x="7239000" y="2932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492" name="Oval 93"/>
          <p:cNvSpPr/>
          <p:nvPr/>
        </p:nvSpPr>
        <p:spPr>
          <a:xfrm>
            <a:off x="7239000" y="2627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493" name="Oval 94"/>
          <p:cNvSpPr/>
          <p:nvPr/>
        </p:nvSpPr>
        <p:spPr>
          <a:xfrm>
            <a:off x="7239000" y="2322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494" name="Oval 95"/>
          <p:cNvSpPr/>
          <p:nvPr/>
        </p:nvSpPr>
        <p:spPr>
          <a:xfrm>
            <a:off x="7239000" y="2017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495" name="Oval 96"/>
          <p:cNvSpPr/>
          <p:nvPr/>
        </p:nvSpPr>
        <p:spPr>
          <a:xfrm>
            <a:off x="7239000" y="1712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18496" name="Oval 97"/>
          <p:cNvSpPr/>
          <p:nvPr/>
        </p:nvSpPr>
        <p:spPr>
          <a:xfrm>
            <a:off x="7239000" y="1408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497" name="Oval 98"/>
          <p:cNvSpPr/>
          <p:nvPr/>
        </p:nvSpPr>
        <p:spPr>
          <a:xfrm>
            <a:off x="7239000" y="1103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498" name="Oval 99"/>
          <p:cNvSpPr/>
          <p:nvPr/>
        </p:nvSpPr>
        <p:spPr>
          <a:xfrm>
            <a:off x="7239000" y="798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499" name="Oval 100"/>
          <p:cNvSpPr/>
          <p:nvPr/>
        </p:nvSpPr>
        <p:spPr>
          <a:xfrm>
            <a:off x="7239000" y="493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500" name="Oval 101"/>
          <p:cNvSpPr/>
          <p:nvPr/>
        </p:nvSpPr>
        <p:spPr>
          <a:xfrm>
            <a:off x="7239000" y="188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8501" name="Text Box 103"/>
          <p:cNvSpPr txBox="1"/>
          <p:nvPr/>
        </p:nvSpPr>
        <p:spPr>
          <a:xfrm>
            <a:off x="304800" y="1889125"/>
            <a:ext cx="2438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Câu hỏi 3:  </a:t>
            </a:r>
            <a:r>
              <a:rPr lang="en-US" altLang="vi-V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15 đ</a:t>
            </a:r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02" name="WordArt 104"/>
          <p:cNvSpPr>
            <a:spLocks noTextEdit="1"/>
          </p:cNvSpPr>
          <p:nvPr/>
        </p:nvSpPr>
        <p:spPr>
          <a:xfrm>
            <a:off x="1600200" y="242888"/>
            <a:ext cx="41910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Ai được 100 điểm</a:t>
            </a:r>
            <a:endParaRPr lang="en-GB" alt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1" name="AutoShape 36"/>
          <p:cNvSpPr/>
          <p:nvPr/>
        </p:nvSpPr>
        <p:spPr>
          <a:xfrm>
            <a:off x="228600" y="59880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Chú bộ đội 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AutoShape 36"/>
          <p:cNvSpPr/>
          <p:nvPr/>
        </p:nvSpPr>
        <p:spPr>
          <a:xfrm>
            <a:off x="4648200" y="49212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Giáo viên 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AutoShape 36"/>
          <p:cNvSpPr/>
          <p:nvPr/>
        </p:nvSpPr>
        <p:spPr>
          <a:xfrm>
            <a:off x="4648200" y="59880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Chú cảnh sát giao thông </a:t>
            </a:r>
            <a:endParaRPr lang="en-US" altLang="vi-VN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AutoShape 36"/>
          <p:cNvSpPr/>
          <p:nvPr/>
        </p:nvSpPr>
        <p:spPr>
          <a:xfrm>
            <a:off x="152400" y="4914900"/>
            <a:ext cx="4267200" cy="793750"/>
          </a:xfrm>
          <a:prstGeom prst="flowChartPreparation">
            <a:avLst/>
          </a:prstGeom>
          <a:solidFill>
            <a:srgbClr val="FFFF00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95" name="AutoShape 36"/>
          <p:cNvSpPr/>
          <p:nvPr/>
        </p:nvSpPr>
        <p:spPr>
          <a:xfrm>
            <a:off x="4648200" y="4938713"/>
            <a:ext cx="4267200" cy="793750"/>
          </a:xfrm>
          <a:prstGeom prst="flowChartPreparation">
            <a:avLst/>
          </a:prstGeom>
          <a:solidFill>
            <a:srgbClr val="FFFF00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4172" name="AutoShape 29"/>
          <p:cNvSpPr/>
          <p:nvPr/>
        </p:nvSpPr>
        <p:spPr>
          <a:xfrm>
            <a:off x="0" y="2514600"/>
            <a:ext cx="6477000" cy="1676400"/>
          </a:xfrm>
          <a:prstGeom prst="flowChartPreparation">
            <a:avLst/>
          </a:prstGeom>
          <a:solidFill>
            <a:srgbClr val="00FF00"/>
          </a:solidFill>
          <a:ln w="571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3600" b="1" dirty="0">
                <a:latin typeface="Calibri" panose="020F0502020204030204" pitchFamily="34" charset="0"/>
              </a:rPr>
              <a:t>Trong bài thơ nói về ai ?</a:t>
            </a:r>
            <a:endParaRPr lang="en-US" altLang="vi-VN" sz="1800" b="1" dirty="0">
              <a:latin typeface="Calibri" panose="020F0502020204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1800" dirty="0">
              <a:latin typeface="Calibri" panose="020F0502020204030204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52400" y="762000"/>
            <a:ext cx="2057400" cy="1143000"/>
          </a:xfrm>
          <a:prstGeom prst="ellipse">
            <a:avLst/>
          </a:prstGeom>
          <a:blipFill>
            <a:blip r:embed="rId3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Đáp án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19" repeatCount="3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41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Oval 17"/>
          <p:cNvSpPr/>
          <p:nvPr/>
        </p:nvSpPr>
        <p:spPr>
          <a:xfrm>
            <a:off x="2438400" y="1279525"/>
            <a:ext cx="914400" cy="396875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50:50</a:t>
            </a:r>
            <a:endParaRPr lang="en-US" altLang="vi-VN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9459" name="Group 18"/>
          <p:cNvGrpSpPr/>
          <p:nvPr/>
        </p:nvGrpSpPr>
        <p:grpSpPr>
          <a:xfrm>
            <a:off x="3581400" y="1279525"/>
            <a:ext cx="974725" cy="396875"/>
            <a:chOff x="1008" y="2496"/>
            <a:chExt cx="816" cy="432"/>
          </a:xfrm>
        </p:grpSpPr>
        <p:sp>
          <p:nvSpPr>
            <p:cNvPr id="19541" name="Oval 19"/>
            <p:cNvSpPr/>
            <p:nvPr/>
          </p:nvSpPr>
          <p:spPr>
            <a:xfrm>
              <a:off x="1008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pic>
          <p:nvPicPr>
            <p:cNvPr id="19542" name="Picture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V="1">
              <a:off x="1228" y="2516"/>
              <a:ext cx="324" cy="38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460" name="Group 21"/>
          <p:cNvGrpSpPr/>
          <p:nvPr/>
        </p:nvGrpSpPr>
        <p:grpSpPr>
          <a:xfrm>
            <a:off x="4800600" y="1279525"/>
            <a:ext cx="914400" cy="396875"/>
            <a:chOff x="1920" y="2496"/>
            <a:chExt cx="816" cy="432"/>
          </a:xfrm>
        </p:grpSpPr>
        <p:sp>
          <p:nvSpPr>
            <p:cNvPr id="19534" name="Oval 22"/>
            <p:cNvSpPr/>
            <p:nvPr/>
          </p:nvSpPr>
          <p:spPr>
            <a:xfrm>
              <a:off x="1920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9535" name="AutoShape 23"/>
            <p:cNvSpPr/>
            <p:nvPr/>
          </p:nvSpPr>
          <p:spPr>
            <a:xfrm rot="5400000">
              <a:off x="2030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9536" name="Oval 24"/>
            <p:cNvSpPr/>
            <p:nvPr/>
          </p:nvSpPr>
          <p:spPr>
            <a:xfrm>
              <a:off x="2078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9537" name="AutoShape 25"/>
            <p:cNvSpPr/>
            <p:nvPr/>
          </p:nvSpPr>
          <p:spPr>
            <a:xfrm rot="5400000">
              <a:off x="2222" y="2712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9538" name="Oval 26"/>
            <p:cNvSpPr/>
            <p:nvPr/>
          </p:nvSpPr>
          <p:spPr>
            <a:xfrm>
              <a:off x="2270" y="2616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9539" name="AutoShape 27"/>
            <p:cNvSpPr/>
            <p:nvPr/>
          </p:nvSpPr>
          <p:spPr>
            <a:xfrm rot="5400000">
              <a:off x="2414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19540" name="Oval 28"/>
            <p:cNvSpPr/>
            <p:nvPr/>
          </p:nvSpPr>
          <p:spPr>
            <a:xfrm>
              <a:off x="2462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3" name="Chung toi xin dua ra cau tra loi dung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609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A xin chuc mung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42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Cau tra loi cuoi cung cua ban la A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95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AutoShape 36"/>
          <p:cNvSpPr/>
          <p:nvPr/>
        </p:nvSpPr>
        <p:spPr>
          <a:xfrm>
            <a:off x="228600" y="49212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Áo m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trắng 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Cau tra loi cuoi cung cua ban la B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286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182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Cau tra loi cuoi cung cua ban la C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20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19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Cau tra loi cuoi cung cua ban la D.mp3">
            <a:hlinkClick r:id="" action="ppaction://media"/>
          </p:cNvPr>
          <p:cNvPicPr>
            <a:picLocks noRot="1"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link="rId1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36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259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May tinh bo 2 phuong an sai1.mp3">
            <a:hlinkClick r:id="" action="ppaction://media"/>
          </p:cNvPr>
          <p:cNvPicPr>
            <a:picLocks noRot="1"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link="rId1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1524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c va d la hai phuong an sai.mp3">
            <a:hlinkClick r:id="" action="ppaction://media"/>
          </p:cNvPr>
          <p:cNvPicPr>
            <a:picLocks noRot="1"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3886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Nguoi than.mp3">
            <a:hlinkClick r:id="" action="ppaction://media"/>
          </p:cNvPr>
          <p:cNvPicPr>
            <a:picLocks noRot="1"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link="rId2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198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hone.mp3">
            <a:hlinkClick r:id="" action="ppaction://media"/>
          </p:cNvPr>
          <p:cNvPicPr>
            <a:picLocks noRot="1"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link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Khangia.mp3">
            <a:hlinkClick r:id="" action="ppaction://media"/>
          </p:cNvPr>
          <p:cNvPicPr>
            <a:picLocks noRot="1"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link="rId2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657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Bat dau di tim ai la trieu phu-cau1.mp3">
            <a:hlinkClick r:id="" action="ppaction://media"/>
          </p:cNvPr>
          <p:cNvPicPr>
            <a:picLocks noRot="1"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link="rId2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1371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1.mp3">
            <a:hlinkClick r:id="" action="ppaction://media"/>
          </p:cNvPr>
          <p:cNvPicPr>
            <a:picLocks noRot="1"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link="rId3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990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8" name="Rectangle 55"/>
          <p:cNvSpPr/>
          <p:nvPr/>
        </p:nvSpPr>
        <p:spPr>
          <a:xfrm>
            <a:off x="6629400" y="0"/>
            <a:ext cx="2514600" cy="474027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479" name="Text Box 56"/>
          <p:cNvSpPr txBox="1"/>
          <p:nvPr/>
        </p:nvSpPr>
        <p:spPr>
          <a:xfrm>
            <a:off x="6705600" y="60325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0" name="Text Box 57"/>
          <p:cNvSpPr txBox="1"/>
          <p:nvPr/>
        </p:nvSpPr>
        <p:spPr>
          <a:xfrm>
            <a:off x="6705600" y="381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1" name="Text Box 58"/>
          <p:cNvSpPr txBox="1"/>
          <p:nvPr/>
        </p:nvSpPr>
        <p:spPr>
          <a:xfrm>
            <a:off x="6705600" y="685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2" name="Text Box 59"/>
          <p:cNvSpPr txBox="1"/>
          <p:nvPr/>
        </p:nvSpPr>
        <p:spPr>
          <a:xfrm>
            <a:off x="6705600" y="990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3" name="Text Box 60"/>
          <p:cNvSpPr txBox="1"/>
          <p:nvPr/>
        </p:nvSpPr>
        <p:spPr>
          <a:xfrm>
            <a:off x="6705600" y="1295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4" name="Text Box 61"/>
          <p:cNvSpPr txBox="1"/>
          <p:nvPr/>
        </p:nvSpPr>
        <p:spPr>
          <a:xfrm>
            <a:off x="6705600" y="1600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5" name="Rectangle 62"/>
          <p:cNvSpPr/>
          <p:nvPr/>
        </p:nvSpPr>
        <p:spPr>
          <a:xfrm>
            <a:off x="6692900" y="3543300"/>
            <a:ext cx="2413000" cy="279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486" name="Text Box 63"/>
          <p:cNvSpPr txBox="1"/>
          <p:nvPr/>
        </p:nvSpPr>
        <p:spPr>
          <a:xfrm>
            <a:off x="6705600" y="1905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9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7" name="Text Box 64"/>
          <p:cNvSpPr txBox="1"/>
          <p:nvPr/>
        </p:nvSpPr>
        <p:spPr>
          <a:xfrm>
            <a:off x="6705600" y="2209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8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8" name="Text Box 65"/>
          <p:cNvSpPr txBox="1"/>
          <p:nvPr/>
        </p:nvSpPr>
        <p:spPr>
          <a:xfrm>
            <a:off x="6705600" y="2514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7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89" name="Text Box 66"/>
          <p:cNvSpPr txBox="1"/>
          <p:nvPr/>
        </p:nvSpPr>
        <p:spPr>
          <a:xfrm>
            <a:off x="6705600" y="2819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6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0" name="Text Box 67"/>
          <p:cNvSpPr txBox="1"/>
          <p:nvPr/>
        </p:nvSpPr>
        <p:spPr>
          <a:xfrm>
            <a:off x="6705600" y="3124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491" name="Text Box 68"/>
          <p:cNvSpPr txBox="1"/>
          <p:nvPr/>
        </p:nvSpPr>
        <p:spPr>
          <a:xfrm>
            <a:off x="6705600" y="3429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2" name="Text Box 69"/>
          <p:cNvSpPr txBox="1"/>
          <p:nvPr/>
        </p:nvSpPr>
        <p:spPr>
          <a:xfrm>
            <a:off x="6705600" y="3733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3" name="Text Box 70"/>
          <p:cNvSpPr txBox="1"/>
          <p:nvPr/>
        </p:nvSpPr>
        <p:spPr>
          <a:xfrm>
            <a:off x="6705600" y="4038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4" name="Text Box 71"/>
          <p:cNvSpPr txBox="1"/>
          <p:nvPr/>
        </p:nvSpPr>
        <p:spPr>
          <a:xfrm>
            <a:off x="6705600" y="4343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5" name="Text Box 72"/>
          <p:cNvSpPr txBox="1"/>
          <p:nvPr/>
        </p:nvSpPr>
        <p:spPr>
          <a:xfrm>
            <a:off x="7543800" y="762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100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6" name="Text Box 73"/>
          <p:cNvSpPr txBox="1"/>
          <p:nvPr/>
        </p:nvSpPr>
        <p:spPr>
          <a:xfrm>
            <a:off x="7543800" y="396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90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7" name="Text Box 74"/>
          <p:cNvSpPr txBox="1"/>
          <p:nvPr/>
        </p:nvSpPr>
        <p:spPr>
          <a:xfrm>
            <a:off x="7543800" y="701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80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8" name="Text Box 75"/>
          <p:cNvSpPr txBox="1"/>
          <p:nvPr/>
        </p:nvSpPr>
        <p:spPr>
          <a:xfrm>
            <a:off x="7543800" y="1006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70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99" name="Text Box 76"/>
          <p:cNvSpPr txBox="1"/>
          <p:nvPr/>
        </p:nvSpPr>
        <p:spPr>
          <a:xfrm>
            <a:off x="7543800" y="1311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60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00" name="Text Box 77"/>
          <p:cNvSpPr txBox="1"/>
          <p:nvPr/>
        </p:nvSpPr>
        <p:spPr>
          <a:xfrm>
            <a:off x="7543800" y="1616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50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01" name="Text Box 78"/>
          <p:cNvSpPr txBox="1"/>
          <p:nvPr/>
        </p:nvSpPr>
        <p:spPr>
          <a:xfrm>
            <a:off x="7543800" y="1920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02" name="Text Box 79"/>
          <p:cNvSpPr txBox="1"/>
          <p:nvPr/>
        </p:nvSpPr>
        <p:spPr>
          <a:xfrm>
            <a:off x="7543800" y="2225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03" name="Text Box 80"/>
          <p:cNvSpPr txBox="1"/>
          <p:nvPr/>
        </p:nvSpPr>
        <p:spPr>
          <a:xfrm>
            <a:off x="7543800" y="2530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04" name="Text Box 81"/>
          <p:cNvSpPr txBox="1"/>
          <p:nvPr/>
        </p:nvSpPr>
        <p:spPr>
          <a:xfrm>
            <a:off x="7543800" y="2835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05" name="Text Box 82"/>
          <p:cNvSpPr txBox="1"/>
          <p:nvPr/>
        </p:nvSpPr>
        <p:spPr>
          <a:xfrm>
            <a:off x="7543800" y="3140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25 đ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506" name="Text Box 83"/>
          <p:cNvSpPr txBox="1"/>
          <p:nvPr/>
        </p:nvSpPr>
        <p:spPr>
          <a:xfrm>
            <a:off x="7543800" y="3444875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07" name="Text Box 84"/>
          <p:cNvSpPr txBox="1"/>
          <p:nvPr/>
        </p:nvSpPr>
        <p:spPr>
          <a:xfrm>
            <a:off x="7543800" y="3749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15 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08" name="Text Box 85"/>
          <p:cNvSpPr txBox="1"/>
          <p:nvPr/>
        </p:nvSpPr>
        <p:spPr>
          <a:xfrm>
            <a:off x="7543800" y="4054475"/>
            <a:ext cx="13335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09" name="Text Box 86"/>
          <p:cNvSpPr txBox="1"/>
          <p:nvPr/>
        </p:nvSpPr>
        <p:spPr>
          <a:xfrm>
            <a:off x="7569200" y="43053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05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10" name="Oval 87"/>
          <p:cNvSpPr/>
          <p:nvPr/>
        </p:nvSpPr>
        <p:spPr>
          <a:xfrm>
            <a:off x="7239000" y="4456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511" name="Oval 88"/>
          <p:cNvSpPr/>
          <p:nvPr/>
        </p:nvSpPr>
        <p:spPr>
          <a:xfrm>
            <a:off x="7239000" y="4151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512" name="Oval 89"/>
          <p:cNvSpPr/>
          <p:nvPr/>
        </p:nvSpPr>
        <p:spPr>
          <a:xfrm>
            <a:off x="7239000" y="3846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513" name="Oval 90"/>
          <p:cNvSpPr/>
          <p:nvPr/>
        </p:nvSpPr>
        <p:spPr>
          <a:xfrm>
            <a:off x="7239000" y="3541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514" name="Oval 91"/>
          <p:cNvSpPr/>
          <p:nvPr/>
        </p:nvSpPr>
        <p:spPr>
          <a:xfrm>
            <a:off x="7239000" y="3236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515" name="Oval 92"/>
          <p:cNvSpPr/>
          <p:nvPr/>
        </p:nvSpPr>
        <p:spPr>
          <a:xfrm>
            <a:off x="7239000" y="2932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516" name="Oval 93"/>
          <p:cNvSpPr/>
          <p:nvPr/>
        </p:nvSpPr>
        <p:spPr>
          <a:xfrm>
            <a:off x="7239000" y="2627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517" name="Oval 94"/>
          <p:cNvSpPr/>
          <p:nvPr/>
        </p:nvSpPr>
        <p:spPr>
          <a:xfrm>
            <a:off x="7239000" y="2322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518" name="Oval 95"/>
          <p:cNvSpPr/>
          <p:nvPr/>
        </p:nvSpPr>
        <p:spPr>
          <a:xfrm>
            <a:off x="7239000" y="2017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519" name="Oval 96"/>
          <p:cNvSpPr/>
          <p:nvPr/>
        </p:nvSpPr>
        <p:spPr>
          <a:xfrm>
            <a:off x="7239000" y="1712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19520" name="Oval 97"/>
          <p:cNvSpPr/>
          <p:nvPr/>
        </p:nvSpPr>
        <p:spPr>
          <a:xfrm>
            <a:off x="7239000" y="1408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521" name="Oval 98"/>
          <p:cNvSpPr/>
          <p:nvPr/>
        </p:nvSpPr>
        <p:spPr>
          <a:xfrm>
            <a:off x="7239000" y="1103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522" name="Oval 99"/>
          <p:cNvSpPr/>
          <p:nvPr/>
        </p:nvSpPr>
        <p:spPr>
          <a:xfrm>
            <a:off x="7239000" y="798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523" name="Oval 100"/>
          <p:cNvSpPr/>
          <p:nvPr/>
        </p:nvSpPr>
        <p:spPr>
          <a:xfrm>
            <a:off x="7239000" y="493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524" name="Oval 101"/>
          <p:cNvSpPr/>
          <p:nvPr/>
        </p:nvSpPr>
        <p:spPr>
          <a:xfrm>
            <a:off x="7239000" y="188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19525" name="Text Box 103"/>
          <p:cNvSpPr txBox="1"/>
          <p:nvPr/>
        </p:nvSpPr>
        <p:spPr>
          <a:xfrm>
            <a:off x="304800" y="1889125"/>
            <a:ext cx="2438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Câu hỏi 4: </a:t>
            </a:r>
            <a:r>
              <a:rPr lang="en-US" altLang="vi-V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20 đ</a:t>
            </a:r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26" name="WordArt 104"/>
          <p:cNvSpPr>
            <a:spLocks noTextEdit="1"/>
          </p:cNvSpPr>
          <p:nvPr/>
        </p:nvSpPr>
        <p:spPr>
          <a:xfrm>
            <a:off x="1600200" y="242888"/>
            <a:ext cx="41910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Ai được 100 điểm</a:t>
            </a:r>
            <a:endParaRPr lang="en-GB" alt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1" name="AutoShape 36"/>
          <p:cNvSpPr/>
          <p:nvPr/>
        </p:nvSpPr>
        <p:spPr>
          <a:xfrm>
            <a:off x="228600" y="59880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đầu đội mũ lưỡi cối</a:t>
            </a:r>
            <a:endParaRPr lang="en-US" altLang="vi-VN" sz="2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AutoShape 36"/>
          <p:cNvSpPr/>
          <p:nvPr/>
        </p:nvSpPr>
        <p:spPr>
          <a:xfrm>
            <a:off x="4648200" y="49212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đầu đội kêpi tay đeo gang </a:t>
            </a:r>
            <a:endParaRPr lang="en-US" alt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 ,quần áo m</a:t>
            </a:r>
            <a:r>
              <a:rPr lang="en-US" altLang="vi-VN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lang="en-US" altLang="vi-VN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endParaRPr lang="en-US" altLang="vi-VN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AutoShape 36"/>
          <p:cNvSpPr/>
          <p:nvPr/>
        </p:nvSpPr>
        <p:spPr>
          <a:xfrm>
            <a:off x="4648200" y="59880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Bộ quần áo m</a:t>
            </a: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xanh </a:t>
            </a:r>
            <a:endParaRPr lang="en-US" altLang="vi-VN" sz="2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AutoShape 36"/>
          <p:cNvSpPr/>
          <p:nvPr/>
        </p:nvSpPr>
        <p:spPr>
          <a:xfrm>
            <a:off x="206375" y="4921250"/>
            <a:ext cx="4267200" cy="793750"/>
          </a:xfrm>
          <a:prstGeom prst="flowChartPreparation">
            <a:avLst/>
          </a:prstGeom>
          <a:solidFill>
            <a:srgbClr val="FFFF00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95" name="AutoShape 36"/>
          <p:cNvSpPr/>
          <p:nvPr/>
        </p:nvSpPr>
        <p:spPr>
          <a:xfrm>
            <a:off x="288925" y="5988050"/>
            <a:ext cx="4267200" cy="793750"/>
          </a:xfrm>
          <a:prstGeom prst="flowChartPreparation">
            <a:avLst/>
          </a:prstGeom>
          <a:solidFill>
            <a:srgbClr val="FFFF00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5196" name="AutoShape 29"/>
          <p:cNvSpPr/>
          <p:nvPr/>
        </p:nvSpPr>
        <p:spPr>
          <a:xfrm>
            <a:off x="0" y="2514600"/>
            <a:ext cx="6477000" cy="1676400"/>
          </a:xfrm>
          <a:prstGeom prst="flowChartPreparation">
            <a:avLst/>
          </a:prstGeom>
          <a:solidFill>
            <a:srgbClr val="00FF00"/>
          </a:solidFill>
          <a:ln w="571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800" b="1" dirty="0">
                <a:latin typeface="Calibri" panose="020F0502020204030204" pitchFamily="34" charset="0"/>
              </a:rPr>
              <a:t>Trang phục của </a:t>
            </a:r>
            <a:endParaRPr lang="en-US" altLang="vi-VN" sz="2800" b="1" dirty="0">
              <a:latin typeface="Calibri" panose="020F0502020204030204" pitchFamily="34" charset="0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en-US" altLang="vi-VN" sz="2800" b="1" dirty="0">
                <a:latin typeface="Calibri" panose="020F0502020204030204" pitchFamily="34" charset="0"/>
              </a:rPr>
              <a:t>chú cảnh sát giao thông ntn ?</a:t>
            </a:r>
            <a:endParaRPr lang="en-US" altLang="vi-VN" sz="2800" b="1" dirty="0">
              <a:latin typeface="Calibri" panose="020F0502020204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1800" dirty="0">
              <a:latin typeface="Calibri" panose="020F0502020204030204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52400" y="762000"/>
            <a:ext cx="2057400" cy="1143000"/>
          </a:xfrm>
          <a:prstGeom prst="ellipse">
            <a:avLst/>
          </a:prstGeom>
          <a:blipFill>
            <a:blip r:embed="rId3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Đáp án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19" repeatCount="3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51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Oval 17"/>
          <p:cNvSpPr/>
          <p:nvPr/>
        </p:nvSpPr>
        <p:spPr>
          <a:xfrm>
            <a:off x="2438400" y="1279525"/>
            <a:ext cx="914400" cy="396875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50:50</a:t>
            </a:r>
            <a:endParaRPr lang="en-US" altLang="vi-VN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0483" name="Group 18"/>
          <p:cNvGrpSpPr/>
          <p:nvPr/>
        </p:nvGrpSpPr>
        <p:grpSpPr>
          <a:xfrm>
            <a:off x="3581400" y="1279525"/>
            <a:ext cx="974725" cy="396875"/>
            <a:chOff x="1008" y="2496"/>
            <a:chExt cx="816" cy="432"/>
          </a:xfrm>
        </p:grpSpPr>
        <p:sp>
          <p:nvSpPr>
            <p:cNvPr id="20565" name="Oval 19"/>
            <p:cNvSpPr/>
            <p:nvPr/>
          </p:nvSpPr>
          <p:spPr>
            <a:xfrm>
              <a:off x="1008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pic>
          <p:nvPicPr>
            <p:cNvPr id="20566" name="Picture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V="1">
              <a:off x="1228" y="2516"/>
              <a:ext cx="324" cy="38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484" name="Group 21"/>
          <p:cNvGrpSpPr/>
          <p:nvPr/>
        </p:nvGrpSpPr>
        <p:grpSpPr>
          <a:xfrm>
            <a:off x="4800600" y="1279525"/>
            <a:ext cx="914400" cy="396875"/>
            <a:chOff x="1920" y="2496"/>
            <a:chExt cx="816" cy="432"/>
          </a:xfrm>
        </p:grpSpPr>
        <p:sp>
          <p:nvSpPr>
            <p:cNvPr id="20558" name="Oval 22"/>
            <p:cNvSpPr/>
            <p:nvPr/>
          </p:nvSpPr>
          <p:spPr>
            <a:xfrm>
              <a:off x="1920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0559" name="AutoShape 23"/>
            <p:cNvSpPr/>
            <p:nvPr/>
          </p:nvSpPr>
          <p:spPr>
            <a:xfrm rot="5400000">
              <a:off x="2030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0560" name="Oval 24"/>
            <p:cNvSpPr/>
            <p:nvPr/>
          </p:nvSpPr>
          <p:spPr>
            <a:xfrm>
              <a:off x="2078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0561" name="AutoShape 25"/>
            <p:cNvSpPr/>
            <p:nvPr/>
          </p:nvSpPr>
          <p:spPr>
            <a:xfrm rot="5400000">
              <a:off x="2222" y="2712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0562" name="Oval 26"/>
            <p:cNvSpPr/>
            <p:nvPr/>
          </p:nvSpPr>
          <p:spPr>
            <a:xfrm>
              <a:off x="2270" y="2616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0563" name="AutoShape 27"/>
            <p:cNvSpPr/>
            <p:nvPr/>
          </p:nvSpPr>
          <p:spPr>
            <a:xfrm rot="5400000">
              <a:off x="2414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0564" name="Oval 28"/>
            <p:cNvSpPr/>
            <p:nvPr/>
          </p:nvSpPr>
          <p:spPr>
            <a:xfrm>
              <a:off x="2462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3" name="Chung toi xin dua ra cau tra loi dung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609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A xin chuc mung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42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Cau tra loi cuoi cung cua ban la A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95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AutoShape 36"/>
          <p:cNvSpPr/>
          <p:nvPr/>
        </p:nvSpPr>
        <p:spPr>
          <a:xfrm>
            <a:off x="228600" y="49212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Dưới lòng đường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Cau tra loi cuoi cung cua ban la B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286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182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Cau tra loi cuoi cung cua ban la C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20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19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Cau tra loi cuoi cung cua ban la D.mp3">
            <a:hlinkClick r:id="" action="ppaction://media"/>
          </p:cNvPr>
          <p:cNvPicPr>
            <a:picLocks noRot="1"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link="rId1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36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259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May tinh bo 2 phuong an sai1.mp3">
            <a:hlinkClick r:id="" action="ppaction://media"/>
          </p:cNvPr>
          <p:cNvPicPr>
            <a:picLocks noRot="1"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link="rId1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1524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c va d la hai phuong an sai.mp3">
            <a:hlinkClick r:id="" action="ppaction://media"/>
          </p:cNvPr>
          <p:cNvPicPr>
            <a:picLocks noRot="1"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3886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Nguoi than.mp3">
            <a:hlinkClick r:id="" action="ppaction://media"/>
          </p:cNvPr>
          <p:cNvPicPr>
            <a:picLocks noRot="1"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link="rId2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198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hone.mp3">
            <a:hlinkClick r:id="" action="ppaction://media"/>
          </p:cNvPr>
          <p:cNvPicPr>
            <a:picLocks noRot="1"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link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Khangia.mp3">
            <a:hlinkClick r:id="" action="ppaction://media"/>
          </p:cNvPr>
          <p:cNvPicPr>
            <a:picLocks noRot="1"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link="rId2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657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Bat dau di tim ai la trieu phu-cau1.mp3">
            <a:hlinkClick r:id="" action="ppaction://media"/>
          </p:cNvPr>
          <p:cNvPicPr>
            <a:picLocks noRot="1"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link="rId2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1371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1.mp3">
            <a:hlinkClick r:id="" action="ppaction://media"/>
          </p:cNvPr>
          <p:cNvPicPr>
            <a:picLocks noRot="1"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link="rId3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990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2" name="Rectangle 55"/>
          <p:cNvSpPr/>
          <p:nvPr/>
        </p:nvSpPr>
        <p:spPr>
          <a:xfrm>
            <a:off x="6629400" y="0"/>
            <a:ext cx="2514600" cy="474027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03" name="Text Box 56"/>
          <p:cNvSpPr txBox="1"/>
          <p:nvPr/>
        </p:nvSpPr>
        <p:spPr>
          <a:xfrm>
            <a:off x="6705600" y="60325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4" name="Text Box 57"/>
          <p:cNvSpPr txBox="1"/>
          <p:nvPr/>
        </p:nvSpPr>
        <p:spPr>
          <a:xfrm>
            <a:off x="6705600" y="381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5" name="Text Box 58"/>
          <p:cNvSpPr txBox="1"/>
          <p:nvPr/>
        </p:nvSpPr>
        <p:spPr>
          <a:xfrm>
            <a:off x="6705600" y="685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6" name="Text Box 59"/>
          <p:cNvSpPr txBox="1"/>
          <p:nvPr/>
        </p:nvSpPr>
        <p:spPr>
          <a:xfrm>
            <a:off x="6705600" y="990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7" name="Text Box 60"/>
          <p:cNvSpPr txBox="1"/>
          <p:nvPr/>
        </p:nvSpPr>
        <p:spPr>
          <a:xfrm>
            <a:off x="6705600" y="1295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8" name="Text Box 61"/>
          <p:cNvSpPr txBox="1"/>
          <p:nvPr/>
        </p:nvSpPr>
        <p:spPr>
          <a:xfrm>
            <a:off x="6705600" y="1600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9" name="Rectangle 62"/>
          <p:cNvSpPr/>
          <p:nvPr/>
        </p:nvSpPr>
        <p:spPr>
          <a:xfrm>
            <a:off x="6629400" y="3225800"/>
            <a:ext cx="2413000" cy="279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10" name="Text Box 63"/>
          <p:cNvSpPr txBox="1"/>
          <p:nvPr/>
        </p:nvSpPr>
        <p:spPr>
          <a:xfrm>
            <a:off x="6705600" y="1905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9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1" name="Text Box 64"/>
          <p:cNvSpPr txBox="1"/>
          <p:nvPr/>
        </p:nvSpPr>
        <p:spPr>
          <a:xfrm>
            <a:off x="6705600" y="2209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8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2" name="Text Box 65"/>
          <p:cNvSpPr txBox="1"/>
          <p:nvPr/>
        </p:nvSpPr>
        <p:spPr>
          <a:xfrm>
            <a:off x="6705600" y="2514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7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3" name="Text Box 66"/>
          <p:cNvSpPr txBox="1"/>
          <p:nvPr/>
        </p:nvSpPr>
        <p:spPr>
          <a:xfrm>
            <a:off x="6705600" y="2819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6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4" name="Text Box 67"/>
          <p:cNvSpPr txBox="1"/>
          <p:nvPr/>
        </p:nvSpPr>
        <p:spPr>
          <a:xfrm>
            <a:off x="6705600" y="3124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15" name="Text Box 68"/>
          <p:cNvSpPr txBox="1"/>
          <p:nvPr/>
        </p:nvSpPr>
        <p:spPr>
          <a:xfrm>
            <a:off x="6705600" y="3429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6" name="Text Box 69"/>
          <p:cNvSpPr txBox="1"/>
          <p:nvPr/>
        </p:nvSpPr>
        <p:spPr>
          <a:xfrm>
            <a:off x="6705600" y="3733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7" name="Text Box 70"/>
          <p:cNvSpPr txBox="1"/>
          <p:nvPr/>
        </p:nvSpPr>
        <p:spPr>
          <a:xfrm>
            <a:off x="6705600" y="4038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8" name="Text Box 71"/>
          <p:cNvSpPr txBox="1"/>
          <p:nvPr/>
        </p:nvSpPr>
        <p:spPr>
          <a:xfrm>
            <a:off x="6705600" y="4343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9" name="Text Box 72"/>
          <p:cNvSpPr txBox="1"/>
          <p:nvPr/>
        </p:nvSpPr>
        <p:spPr>
          <a:xfrm>
            <a:off x="7543800" y="762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100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0" name="Text Box 73"/>
          <p:cNvSpPr txBox="1"/>
          <p:nvPr/>
        </p:nvSpPr>
        <p:spPr>
          <a:xfrm>
            <a:off x="7543800" y="396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90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1" name="Text Box 74"/>
          <p:cNvSpPr txBox="1"/>
          <p:nvPr/>
        </p:nvSpPr>
        <p:spPr>
          <a:xfrm>
            <a:off x="7543800" y="701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80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2" name="Text Box 75"/>
          <p:cNvSpPr txBox="1"/>
          <p:nvPr/>
        </p:nvSpPr>
        <p:spPr>
          <a:xfrm>
            <a:off x="7543800" y="1006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70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3" name="Text Box 76"/>
          <p:cNvSpPr txBox="1"/>
          <p:nvPr/>
        </p:nvSpPr>
        <p:spPr>
          <a:xfrm>
            <a:off x="7543800" y="1311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60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4" name="Text Box 77"/>
          <p:cNvSpPr txBox="1"/>
          <p:nvPr/>
        </p:nvSpPr>
        <p:spPr>
          <a:xfrm>
            <a:off x="7543800" y="1616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50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5" name="Text Box 78"/>
          <p:cNvSpPr txBox="1"/>
          <p:nvPr/>
        </p:nvSpPr>
        <p:spPr>
          <a:xfrm>
            <a:off x="7543800" y="1920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6" name="Text Box 79"/>
          <p:cNvSpPr txBox="1"/>
          <p:nvPr/>
        </p:nvSpPr>
        <p:spPr>
          <a:xfrm>
            <a:off x="7543800" y="2225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7" name="Text Box 80"/>
          <p:cNvSpPr txBox="1"/>
          <p:nvPr/>
        </p:nvSpPr>
        <p:spPr>
          <a:xfrm>
            <a:off x="7543800" y="2530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8" name="Text Box 81"/>
          <p:cNvSpPr txBox="1"/>
          <p:nvPr/>
        </p:nvSpPr>
        <p:spPr>
          <a:xfrm>
            <a:off x="7543800" y="2835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29" name="Text Box 82"/>
          <p:cNvSpPr txBox="1"/>
          <p:nvPr/>
        </p:nvSpPr>
        <p:spPr>
          <a:xfrm>
            <a:off x="7543800" y="3140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25 đ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30" name="Text Box 83"/>
          <p:cNvSpPr txBox="1"/>
          <p:nvPr/>
        </p:nvSpPr>
        <p:spPr>
          <a:xfrm>
            <a:off x="7543800" y="3444875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1" name="Text Box 84"/>
          <p:cNvSpPr txBox="1"/>
          <p:nvPr/>
        </p:nvSpPr>
        <p:spPr>
          <a:xfrm>
            <a:off x="7543800" y="3749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15 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2" name="Text Box 85"/>
          <p:cNvSpPr txBox="1"/>
          <p:nvPr/>
        </p:nvSpPr>
        <p:spPr>
          <a:xfrm>
            <a:off x="7543800" y="4054475"/>
            <a:ext cx="13335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3" name="Text Box 86"/>
          <p:cNvSpPr txBox="1"/>
          <p:nvPr/>
        </p:nvSpPr>
        <p:spPr>
          <a:xfrm>
            <a:off x="7569200" y="43053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05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4" name="Oval 87"/>
          <p:cNvSpPr/>
          <p:nvPr/>
        </p:nvSpPr>
        <p:spPr>
          <a:xfrm>
            <a:off x="7239000" y="4456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35" name="Oval 88"/>
          <p:cNvSpPr/>
          <p:nvPr/>
        </p:nvSpPr>
        <p:spPr>
          <a:xfrm>
            <a:off x="7239000" y="4151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36" name="Oval 89"/>
          <p:cNvSpPr/>
          <p:nvPr/>
        </p:nvSpPr>
        <p:spPr>
          <a:xfrm>
            <a:off x="7239000" y="3846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37" name="Oval 90"/>
          <p:cNvSpPr/>
          <p:nvPr/>
        </p:nvSpPr>
        <p:spPr>
          <a:xfrm>
            <a:off x="7239000" y="3541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38" name="Oval 91"/>
          <p:cNvSpPr/>
          <p:nvPr/>
        </p:nvSpPr>
        <p:spPr>
          <a:xfrm>
            <a:off x="7239000" y="3236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39" name="Oval 92"/>
          <p:cNvSpPr/>
          <p:nvPr/>
        </p:nvSpPr>
        <p:spPr>
          <a:xfrm>
            <a:off x="7239000" y="2932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40" name="Oval 93"/>
          <p:cNvSpPr/>
          <p:nvPr/>
        </p:nvSpPr>
        <p:spPr>
          <a:xfrm>
            <a:off x="7239000" y="2627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41" name="Oval 94"/>
          <p:cNvSpPr/>
          <p:nvPr/>
        </p:nvSpPr>
        <p:spPr>
          <a:xfrm>
            <a:off x="7239000" y="2322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42" name="Oval 95"/>
          <p:cNvSpPr/>
          <p:nvPr/>
        </p:nvSpPr>
        <p:spPr>
          <a:xfrm>
            <a:off x="7239000" y="2017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43" name="Oval 96"/>
          <p:cNvSpPr/>
          <p:nvPr/>
        </p:nvSpPr>
        <p:spPr>
          <a:xfrm>
            <a:off x="7239000" y="1712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20544" name="Oval 97"/>
          <p:cNvSpPr/>
          <p:nvPr/>
        </p:nvSpPr>
        <p:spPr>
          <a:xfrm>
            <a:off x="7239000" y="1408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45" name="Oval 98"/>
          <p:cNvSpPr/>
          <p:nvPr/>
        </p:nvSpPr>
        <p:spPr>
          <a:xfrm>
            <a:off x="7239000" y="1103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46" name="Oval 99"/>
          <p:cNvSpPr/>
          <p:nvPr/>
        </p:nvSpPr>
        <p:spPr>
          <a:xfrm>
            <a:off x="7239000" y="798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47" name="Oval 100"/>
          <p:cNvSpPr/>
          <p:nvPr/>
        </p:nvSpPr>
        <p:spPr>
          <a:xfrm>
            <a:off x="7239000" y="493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48" name="Oval 101"/>
          <p:cNvSpPr/>
          <p:nvPr/>
        </p:nvSpPr>
        <p:spPr>
          <a:xfrm>
            <a:off x="7239000" y="188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0549" name="Text Box 103"/>
          <p:cNvSpPr txBox="1"/>
          <p:nvPr/>
        </p:nvSpPr>
        <p:spPr>
          <a:xfrm>
            <a:off x="304800" y="1889125"/>
            <a:ext cx="2438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Câu hỏi 5:   </a:t>
            </a:r>
            <a:r>
              <a:rPr lang="en-US" altLang="vi-V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25 đ</a:t>
            </a:r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50" name="WordArt 104"/>
          <p:cNvSpPr>
            <a:spLocks noTextEdit="1"/>
          </p:cNvSpPr>
          <p:nvPr/>
        </p:nvSpPr>
        <p:spPr>
          <a:xfrm>
            <a:off x="1600200" y="242888"/>
            <a:ext cx="41910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Ai được 100 điểm</a:t>
            </a:r>
            <a:endParaRPr lang="en-GB" alt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1" name="AutoShape 36"/>
          <p:cNvSpPr/>
          <p:nvPr/>
        </p:nvSpPr>
        <p:spPr>
          <a:xfrm>
            <a:off x="228600" y="59880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giữa ngã tư đường </a:t>
            </a:r>
            <a:endParaRPr lang="en-US" altLang="vi-VN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AutoShape 36"/>
          <p:cNvSpPr/>
          <p:nvPr/>
        </p:nvSpPr>
        <p:spPr>
          <a:xfrm>
            <a:off x="4648200" y="49212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Trong nh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AutoShape 36"/>
          <p:cNvSpPr/>
          <p:nvPr/>
        </p:nvSpPr>
        <p:spPr>
          <a:xfrm>
            <a:off x="4648200" y="59880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D.Trên vỉa hè 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AutoShape 36"/>
          <p:cNvSpPr/>
          <p:nvPr/>
        </p:nvSpPr>
        <p:spPr>
          <a:xfrm>
            <a:off x="4718050" y="4921250"/>
            <a:ext cx="4267200" cy="793750"/>
          </a:xfrm>
          <a:prstGeom prst="flowChartPreparation">
            <a:avLst/>
          </a:prstGeom>
          <a:solidFill>
            <a:srgbClr val="FFFF00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95" name="AutoShape 36"/>
          <p:cNvSpPr/>
          <p:nvPr/>
        </p:nvSpPr>
        <p:spPr>
          <a:xfrm>
            <a:off x="288925" y="4926013"/>
            <a:ext cx="4267200" cy="793750"/>
          </a:xfrm>
          <a:prstGeom prst="flowChartPreparation">
            <a:avLst/>
          </a:prstGeom>
          <a:solidFill>
            <a:srgbClr val="FFFF00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6220" name="AutoShape 29"/>
          <p:cNvSpPr/>
          <p:nvPr/>
        </p:nvSpPr>
        <p:spPr>
          <a:xfrm>
            <a:off x="0" y="2514600"/>
            <a:ext cx="6477000" cy="1676400"/>
          </a:xfrm>
          <a:prstGeom prst="flowChartPreparation">
            <a:avLst/>
          </a:prstGeom>
          <a:solidFill>
            <a:srgbClr val="00FF00"/>
          </a:solidFill>
          <a:ln w="571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800" b="1" dirty="0">
                <a:latin typeface="Calibri" panose="020F0502020204030204" pitchFamily="34" charset="0"/>
              </a:rPr>
              <a:t>Chú đứng làm việc ở đâu ?</a:t>
            </a:r>
            <a:endParaRPr lang="en-US" altLang="vi-VN" sz="2800" b="1" dirty="0">
              <a:latin typeface="Calibri" panose="020F0502020204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1800" dirty="0">
              <a:latin typeface="Calibri" panose="020F0502020204030204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52400" y="762000"/>
            <a:ext cx="2057400" cy="1143000"/>
          </a:xfrm>
          <a:prstGeom prst="ellipse">
            <a:avLst/>
          </a:prstGeom>
          <a:blipFill>
            <a:blip r:embed="rId3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Đáp án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19" repeatCount="3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62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Oval 17"/>
          <p:cNvSpPr/>
          <p:nvPr/>
        </p:nvSpPr>
        <p:spPr>
          <a:xfrm>
            <a:off x="2438400" y="1279525"/>
            <a:ext cx="914400" cy="396875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50:50</a:t>
            </a:r>
            <a:endParaRPr lang="en-US" altLang="vi-VN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1507" name="Group 18"/>
          <p:cNvGrpSpPr/>
          <p:nvPr/>
        </p:nvGrpSpPr>
        <p:grpSpPr>
          <a:xfrm>
            <a:off x="3581400" y="1279525"/>
            <a:ext cx="974725" cy="396875"/>
            <a:chOff x="1008" y="2496"/>
            <a:chExt cx="816" cy="432"/>
          </a:xfrm>
        </p:grpSpPr>
        <p:sp>
          <p:nvSpPr>
            <p:cNvPr id="21589" name="Oval 19"/>
            <p:cNvSpPr/>
            <p:nvPr/>
          </p:nvSpPr>
          <p:spPr>
            <a:xfrm>
              <a:off x="1008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pic>
          <p:nvPicPr>
            <p:cNvPr id="21590" name="Picture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V="1">
              <a:off x="1228" y="2516"/>
              <a:ext cx="324" cy="38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08" name="Group 21"/>
          <p:cNvGrpSpPr/>
          <p:nvPr/>
        </p:nvGrpSpPr>
        <p:grpSpPr>
          <a:xfrm>
            <a:off x="4800600" y="1279525"/>
            <a:ext cx="914400" cy="396875"/>
            <a:chOff x="1920" y="2496"/>
            <a:chExt cx="816" cy="432"/>
          </a:xfrm>
        </p:grpSpPr>
        <p:sp>
          <p:nvSpPr>
            <p:cNvPr id="21582" name="Oval 22"/>
            <p:cNvSpPr/>
            <p:nvPr/>
          </p:nvSpPr>
          <p:spPr>
            <a:xfrm>
              <a:off x="1920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1583" name="AutoShape 23"/>
            <p:cNvSpPr/>
            <p:nvPr/>
          </p:nvSpPr>
          <p:spPr>
            <a:xfrm rot="5400000">
              <a:off x="2030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1584" name="Oval 24"/>
            <p:cNvSpPr/>
            <p:nvPr/>
          </p:nvSpPr>
          <p:spPr>
            <a:xfrm>
              <a:off x="2078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1585" name="AutoShape 25"/>
            <p:cNvSpPr/>
            <p:nvPr/>
          </p:nvSpPr>
          <p:spPr>
            <a:xfrm rot="5400000">
              <a:off x="2222" y="2712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1586" name="Oval 26"/>
            <p:cNvSpPr/>
            <p:nvPr/>
          </p:nvSpPr>
          <p:spPr>
            <a:xfrm>
              <a:off x="2270" y="2616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1587" name="AutoShape 27"/>
            <p:cNvSpPr/>
            <p:nvPr/>
          </p:nvSpPr>
          <p:spPr>
            <a:xfrm rot="5400000">
              <a:off x="2414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1588" name="Oval 28"/>
            <p:cNvSpPr/>
            <p:nvPr/>
          </p:nvSpPr>
          <p:spPr>
            <a:xfrm>
              <a:off x="2462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3" name="Chung toi xin dua ra cau tra loi dung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609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A xin chuc mung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42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Cau tra loi cuoi cung cua ban la A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95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AutoShape 36"/>
          <p:cNvSpPr/>
          <p:nvPr/>
        </p:nvSpPr>
        <p:spPr>
          <a:xfrm>
            <a:off x="228600" y="495300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A.Dùng gậy để chặn xe </a:t>
            </a:r>
            <a:endParaRPr lang="en-US" altLang="vi-VN" sz="2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Cau tra loi cuoi cung cua ban la B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286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182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Cau tra loi cuoi cung cua ban la C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20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19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Cau tra loi cuoi cung cua ban la D.mp3">
            <a:hlinkClick r:id="" action="ppaction://media"/>
          </p:cNvPr>
          <p:cNvPicPr>
            <a:picLocks noRot="1"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link="rId1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36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259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May tinh bo 2 phuong an sai1.mp3">
            <a:hlinkClick r:id="" action="ppaction://media"/>
          </p:cNvPr>
          <p:cNvPicPr>
            <a:picLocks noRot="1"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link="rId1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1524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c va d la hai phuong an sai.mp3">
            <a:hlinkClick r:id="" action="ppaction://media"/>
          </p:cNvPr>
          <p:cNvPicPr>
            <a:picLocks noRot="1"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3886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Nguoi than.mp3">
            <a:hlinkClick r:id="" action="ppaction://media"/>
          </p:cNvPr>
          <p:cNvPicPr>
            <a:picLocks noRot="1"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link="rId2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198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hone.mp3">
            <a:hlinkClick r:id="" action="ppaction://media"/>
          </p:cNvPr>
          <p:cNvPicPr>
            <a:picLocks noRot="1"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link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Khangia.mp3">
            <a:hlinkClick r:id="" action="ppaction://media"/>
          </p:cNvPr>
          <p:cNvPicPr>
            <a:picLocks noRot="1"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link="rId2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657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Bat dau di tim ai la trieu phu-cau1.mp3">
            <a:hlinkClick r:id="" action="ppaction://media"/>
          </p:cNvPr>
          <p:cNvPicPr>
            <a:picLocks noRot="1"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link="rId2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1371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1.mp3">
            <a:hlinkClick r:id="" action="ppaction://media"/>
          </p:cNvPr>
          <p:cNvPicPr>
            <a:picLocks noRot="1"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link="rId3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990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6" name="Rectangle 55"/>
          <p:cNvSpPr/>
          <p:nvPr/>
        </p:nvSpPr>
        <p:spPr>
          <a:xfrm>
            <a:off x="6629400" y="0"/>
            <a:ext cx="2514600" cy="474027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27" name="Text Box 56"/>
          <p:cNvSpPr txBox="1"/>
          <p:nvPr/>
        </p:nvSpPr>
        <p:spPr>
          <a:xfrm>
            <a:off x="6705600" y="60325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8" name="Text Box 57"/>
          <p:cNvSpPr txBox="1"/>
          <p:nvPr/>
        </p:nvSpPr>
        <p:spPr>
          <a:xfrm>
            <a:off x="6705600" y="381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9" name="Text Box 58"/>
          <p:cNvSpPr txBox="1"/>
          <p:nvPr/>
        </p:nvSpPr>
        <p:spPr>
          <a:xfrm>
            <a:off x="6705600" y="685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0" name="Text Box 59"/>
          <p:cNvSpPr txBox="1"/>
          <p:nvPr/>
        </p:nvSpPr>
        <p:spPr>
          <a:xfrm>
            <a:off x="6705600" y="990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1" name="Text Box 60"/>
          <p:cNvSpPr txBox="1"/>
          <p:nvPr/>
        </p:nvSpPr>
        <p:spPr>
          <a:xfrm>
            <a:off x="6705600" y="1295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2" name="Text Box 61"/>
          <p:cNvSpPr txBox="1"/>
          <p:nvPr/>
        </p:nvSpPr>
        <p:spPr>
          <a:xfrm>
            <a:off x="6705600" y="1600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3" name="Rectangle 62"/>
          <p:cNvSpPr/>
          <p:nvPr/>
        </p:nvSpPr>
        <p:spPr>
          <a:xfrm>
            <a:off x="6731000" y="2895600"/>
            <a:ext cx="2413000" cy="279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34" name="Text Box 63"/>
          <p:cNvSpPr txBox="1"/>
          <p:nvPr/>
        </p:nvSpPr>
        <p:spPr>
          <a:xfrm>
            <a:off x="6705600" y="1905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9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5" name="Text Box 64"/>
          <p:cNvSpPr txBox="1"/>
          <p:nvPr/>
        </p:nvSpPr>
        <p:spPr>
          <a:xfrm>
            <a:off x="6705600" y="2209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8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6" name="Text Box 65"/>
          <p:cNvSpPr txBox="1"/>
          <p:nvPr/>
        </p:nvSpPr>
        <p:spPr>
          <a:xfrm>
            <a:off x="6705600" y="2514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7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7" name="Text Box 66"/>
          <p:cNvSpPr txBox="1"/>
          <p:nvPr/>
        </p:nvSpPr>
        <p:spPr>
          <a:xfrm>
            <a:off x="6705600" y="2819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6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38" name="Text Box 67"/>
          <p:cNvSpPr txBox="1"/>
          <p:nvPr/>
        </p:nvSpPr>
        <p:spPr>
          <a:xfrm>
            <a:off x="6705600" y="3124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39" name="Text Box 68"/>
          <p:cNvSpPr txBox="1"/>
          <p:nvPr/>
        </p:nvSpPr>
        <p:spPr>
          <a:xfrm>
            <a:off x="6705600" y="3429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0" name="Text Box 69"/>
          <p:cNvSpPr txBox="1"/>
          <p:nvPr/>
        </p:nvSpPr>
        <p:spPr>
          <a:xfrm>
            <a:off x="6705600" y="3733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1" name="Text Box 70"/>
          <p:cNvSpPr txBox="1"/>
          <p:nvPr/>
        </p:nvSpPr>
        <p:spPr>
          <a:xfrm>
            <a:off x="6705600" y="4038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2" name="Text Box 71"/>
          <p:cNvSpPr txBox="1"/>
          <p:nvPr/>
        </p:nvSpPr>
        <p:spPr>
          <a:xfrm>
            <a:off x="6705600" y="4343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3" name="Text Box 72"/>
          <p:cNvSpPr txBox="1"/>
          <p:nvPr/>
        </p:nvSpPr>
        <p:spPr>
          <a:xfrm>
            <a:off x="7543800" y="762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100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4" name="Text Box 73"/>
          <p:cNvSpPr txBox="1"/>
          <p:nvPr/>
        </p:nvSpPr>
        <p:spPr>
          <a:xfrm>
            <a:off x="7543800" y="396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90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5" name="Text Box 74"/>
          <p:cNvSpPr txBox="1"/>
          <p:nvPr/>
        </p:nvSpPr>
        <p:spPr>
          <a:xfrm>
            <a:off x="7543800" y="701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80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6" name="Text Box 75"/>
          <p:cNvSpPr txBox="1"/>
          <p:nvPr/>
        </p:nvSpPr>
        <p:spPr>
          <a:xfrm>
            <a:off x="7543800" y="1006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70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7" name="Text Box 76"/>
          <p:cNvSpPr txBox="1"/>
          <p:nvPr/>
        </p:nvSpPr>
        <p:spPr>
          <a:xfrm>
            <a:off x="7543800" y="1311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60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8" name="Text Box 77"/>
          <p:cNvSpPr txBox="1"/>
          <p:nvPr/>
        </p:nvSpPr>
        <p:spPr>
          <a:xfrm>
            <a:off x="7543800" y="1616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50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49" name="Text Box 78"/>
          <p:cNvSpPr txBox="1"/>
          <p:nvPr/>
        </p:nvSpPr>
        <p:spPr>
          <a:xfrm>
            <a:off x="7543800" y="1920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50" name="Text Box 79"/>
          <p:cNvSpPr txBox="1"/>
          <p:nvPr/>
        </p:nvSpPr>
        <p:spPr>
          <a:xfrm>
            <a:off x="7543800" y="2225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51" name="Text Box 80"/>
          <p:cNvSpPr txBox="1"/>
          <p:nvPr/>
        </p:nvSpPr>
        <p:spPr>
          <a:xfrm>
            <a:off x="7543800" y="2530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52" name="Text Box 81"/>
          <p:cNvSpPr txBox="1"/>
          <p:nvPr/>
        </p:nvSpPr>
        <p:spPr>
          <a:xfrm>
            <a:off x="7543800" y="2835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53" name="Text Box 82"/>
          <p:cNvSpPr txBox="1"/>
          <p:nvPr/>
        </p:nvSpPr>
        <p:spPr>
          <a:xfrm>
            <a:off x="7543800" y="3140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25 đ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54" name="Text Box 83"/>
          <p:cNvSpPr txBox="1"/>
          <p:nvPr/>
        </p:nvSpPr>
        <p:spPr>
          <a:xfrm>
            <a:off x="7543800" y="3444875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55" name="Text Box 84"/>
          <p:cNvSpPr txBox="1"/>
          <p:nvPr/>
        </p:nvSpPr>
        <p:spPr>
          <a:xfrm>
            <a:off x="7543800" y="3749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15 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56" name="Text Box 85"/>
          <p:cNvSpPr txBox="1"/>
          <p:nvPr/>
        </p:nvSpPr>
        <p:spPr>
          <a:xfrm>
            <a:off x="7543800" y="4054475"/>
            <a:ext cx="13335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57" name="Text Box 86"/>
          <p:cNvSpPr txBox="1"/>
          <p:nvPr/>
        </p:nvSpPr>
        <p:spPr>
          <a:xfrm>
            <a:off x="7569200" y="43053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05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58" name="Oval 87"/>
          <p:cNvSpPr/>
          <p:nvPr/>
        </p:nvSpPr>
        <p:spPr>
          <a:xfrm>
            <a:off x="7239000" y="4456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59" name="Oval 88"/>
          <p:cNvSpPr/>
          <p:nvPr/>
        </p:nvSpPr>
        <p:spPr>
          <a:xfrm>
            <a:off x="7239000" y="4151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60" name="Oval 89"/>
          <p:cNvSpPr/>
          <p:nvPr/>
        </p:nvSpPr>
        <p:spPr>
          <a:xfrm>
            <a:off x="7239000" y="3846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61" name="Oval 90"/>
          <p:cNvSpPr/>
          <p:nvPr/>
        </p:nvSpPr>
        <p:spPr>
          <a:xfrm>
            <a:off x="7239000" y="3541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62" name="Oval 91"/>
          <p:cNvSpPr/>
          <p:nvPr/>
        </p:nvSpPr>
        <p:spPr>
          <a:xfrm>
            <a:off x="7239000" y="3236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63" name="Oval 92"/>
          <p:cNvSpPr/>
          <p:nvPr/>
        </p:nvSpPr>
        <p:spPr>
          <a:xfrm>
            <a:off x="7239000" y="2932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64" name="Oval 93"/>
          <p:cNvSpPr/>
          <p:nvPr/>
        </p:nvSpPr>
        <p:spPr>
          <a:xfrm>
            <a:off x="7239000" y="2627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65" name="Oval 94"/>
          <p:cNvSpPr/>
          <p:nvPr/>
        </p:nvSpPr>
        <p:spPr>
          <a:xfrm>
            <a:off x="7239000" y="2322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66" name="Oval 95"/>
          <p:cNvSpPr/>
          <p:nvPr/>
        </p:nvSpPr>
        <p:spPr>
          <a:xfrm>
            <a:off x="7239000" y="2017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67" name="Oval 96"/>
          <p:cNvSpPr/>
          <p:nvPr/>
        </p:nvSpPr>
        <p:spPr>
          <a:xfrm>
            <a:off x="7239000" y="1712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21568" name="Oval 97"/>
          <p:cNvSpPr/>
          <p:nvPr/>
        </p:nvSpPr>
        <p:spPr>
          <a:xfrm>
            <a:off x="7239000" y="1408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69" name="Oval 98"/>
          <p:cNvSpPr/>
          <p:nvPr/>
        </p:nvSpPr>
        <p:spPr>
          <a:xfrm>
            <a:off x="7239000" y="1103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70" name="Oval 99"/>
          <p:cNvSpPr/>
          <p:nvPr/>
        </p:nvSpPr>
        <p:spPr>
          <a:xfrm>
            <a:off x="7239000" y="798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71" name="Oval 100"/>
          <p:cNvSpPr/>
          <p:nvPr/>
        </p:nvSpPr>
        <p:spPr>
          <a:xfrm>
            <a:off x="7239000" y="493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72" name="Oval 101"/>
          <p:cNvSpPr/>
          <p:nvPr/>
        </p:nvSpPr>
        <p:spPr>
          <a:xfrm>
            <a:off x="7239000" y="188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1573" name="Text Box 103"/>
          <p:cNvSpPr txBox="1"/>
          <p:nvPr/>
        </p:nvSpPr>
        <p:spPr>
          <a:xfrm>
            <a:off x="304800" y="1889125"/>
            <a:ext cx="2438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Câu hỏi 6:   </a:t>
            </a:r>
            <a:r>
              <a:rPr lang="en-US" altLang="vi-V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30 đ</a:t>
            </a:r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74" name="WordArt 104"/>
          <p:cNvSpPr>
            <a:spLocks noTextEdit="1"/>
          </p:cNvSpPr>
          <p:nvPr/>
        </p:nvSpPr>
        <p:spPr>
          <a:xfrm>
            <a:off x="1600200" y="242888"/>
            <a:ext cx="41910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Ai được 100 điểm</a:t>
            </a:r>
            <a:endParaRPr lang="en-GB" alt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1" name="AutoShape 36"/>
          <p:cNvSpPr/>
          <p:nvPr/>
        </p:nvSpPr>
        <p:spPr>
          <a:xfrm>
            <a:off x="228600" y="59880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Dùng để chỉ lung tung </a:t>
            </a:r>
            <a:endParaRPr lang="en-US" altLang="vi-VN" sz="2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AutoShape 36"/>
          <p:cNvSpPr/>
          <p:nvPr/>
        </p:nvSpPr>
        <p:spPr>
          <a:xfrm>
            <a:off x="4648200" y="49212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Giơ gậy thẳng đứng </a:t>
            </a:r>
            <a:endParaRPr lang="en-US" altLang="vi-VN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hướng dừng ngay</a:t>
            </a:r>
            <a:endParaRPr lang="en-US" altLang="vi-VN" sz="2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AutoShape 36"/>
          <p:cNvSpPr/>
          <p:nvPr/>
        </p:nvSpPr>
        <p:spPr>
          <a:xfrm>
            <a:off x="4648200" y="59880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Dùng gậy để bắt người </a:t>
            </a:r>
            <a:endParaRPr lang="en-US" altLang="vi-VN" sz="2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AutoShape 36"/>
          <p:cNvSpPr/>
          <p:nvPr/>
        </p:nvSpPr>
        <p:spPr>
          <a:xfrm>
            <a:off x="4697413" y="5988050"/>
            <a:ext cx="4267200" cy="793750"/>
          </a:xfrm>
          <a:prstGeom prst="flowChartPreparation">
            <a:avLst/>
          </a:prstGeom>
          <a:solidFill>
            <a:srgbClr val="FFFF00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95" name="AutoShape 36"/>
          <p:cNvSpPr/>
          <p:nvPr/>
        </p:nvSpPr>
        <p:spPr>
          <a:xfrm>
            <a:off x="214313" y="5006975"/>
            <a:ext cx="4267200" cy="793750"/>
          </a:xfrm>
          <a:prstGeom prst="flowChartPreparation">
            <a:avLst/>
          </a:prstGeom>
          <a:solidFill>
            <a:srgbClr val="FFFF00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7244" name="AutoShape 29"/>
          <p:cNvSpPr/>
          <p:nvPr/>
        </p:nvSpPr>
        <p:spPr>
          <a:xfrm>
            <a:off x="-6350" y="2566988"/>
            <a:ext cx="6477000" cy="1676400"/>
          </a:xfrm>
          <a:prstGeom prst="flowChartPreparation">
            <a:avLst/>
          </a:prstGeom>
          <a:solidFill>
            <a:srgbClr val="00FF00"/>
          </a:solidFill>
          <a:ln w="571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b="1" dirty="0">
                <a:latin typeface="Calibri" panose="020F0502020204030204" pitchFamily="34" charset="0"/>
              </a:rPr>
              <a:t>Chú sử dụng gậy để </a:t>
            </a:r>
            <a:endParaRPr lang="en-US" altLang="vi-VN" sz="2400" b="1" dirty="0">
              <a:latin typeface="Calibri" panose="020F0502020204030204" pitchFamily="34" charset="0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b="1" dirty="0">
                <a:latin typeface="Calibri" panose="020F0502020204030204" pitchFamily="34" charset="0"/>
              </a:rPr>
              <a:t>điều khiển giao thông như thế nào?</a:t>
            </a:r>
            <a:endParaRPr lang="en-US" altLang="vi-VN" sz="2400" b="1" dirty="0">
              <a:latin typeface="Calibri" panose="020F0502020204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2400" dirty="0">
              <a:latin typeface="Calibri" panose="020F0502020204030204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52400" y="762000"/>
            <a:ext cx="2057400" cy="1143000"/>
          </a:xfrm>
          <a:prstGeom prst="ellipse">
            <a:avLst/>
          </a:prstGeom>
          <a:blipFill>
            <a:blip r:embed="rId3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Đáp án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19" repeatCount="3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72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Oval 17"/>
          <p:cNvSpPr/>
          <p:nvPr/>
        </p:nvSpPr>
        <p:spPr>
          <a:xfrm>
            <a:off x="2438400" y="1279525"/>
            <a:ext cx="914400" cy="396875"/>
          </a:xfrm>
          <a:prstGeom prst="ellipse">
            <a:avLst/>
          </a:prstGeom>
          <a:solidFill>
            <a:schemeClr val="tx1"/>
          </a:solidFill>
          <a:ln w="57150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50:50</a:t>
            </a:r>
            <a:endParaRPr lang="en-US" altLang="vi-VN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2531" name="Group 18"/>
          <p:cNvGrpSpPr/>
          <p:nvPr/>
        </p:nvGrpSpPr>
        <p:grpSpPr>
          <a:xfrm>
            <a:off x="3581400" y="1279525"/>
            <a:ext cx="974725" cy="396875"/>
            <a:chOff x="1008" y="2496"/>
            <a:chExt cx="816" cy="432"/>
          </a:xfrm>
        </p:grpSpPr>
        <p:sp>
          <p:nvSpPr>
            <p:cNvPr id="22613" name="Oval 19"/>
            <p:cNvSpPr/>
            <p:nvPr/>
          </p:nvSpPr>
          <p:spPr>
            <a:xfrm>
              <a:off x="1008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pic>
          <p:nvPicPr>
            <p:cNvPr id="22614" name="Picture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V="1">
              <a:off x="1228" y="2516"/>
              <a:ext cx="324" cy="38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2" name="Group 21"/>
          <p:cNvGrpSpPr/>
          <p:nvPr/>
        </p:nvGrpSpPr>
        <p:grpSpPr>
          <a:xfrm>
            <a:off x="4800600" y="1279525"/>
            <a:ext cx="914400" cy="396875"/>
            <a:chOff x="1920" y="2496"/>
            <a:chExt cx="816" cy="432"/>
          </a:xfrm>
        </p:grpSpPr>
        <p:sp>
          <p:nvSpPr>
            <p:cNvPr id="22606" name="Oval 22"/>
            <p:cNvSpPr/>
            <p:nvPr/>
          </p:nvSpPr>
          <p:spPr>
            <a:xfrm>
              <a:off x="1920" y="2496"/>
              <a:ext cx="816" cy="432"/>
            </a:xfrm>
            <a:prstGeom prst="ellipse">
              <a:avLst/>
            </a:prstGeom>
            <a:solidFill>
              <a:schemeClr val="tx1"/>
            </a:solidFill>
            <a:ln w="57150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2607" name="AutoShape 23"/>
            <p:cNvSpPr/>
            <p:nvPr/>
          </p:nvSpPr>
          <p:spPr>
            <a:xfrm rot="5400000">
              <a:off x="2030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2608" name="Oval 24"/>
            <p:cNvSpPr/>
            <p:nvPr/>
          </p:nvSpPr>
          <p:spPr>
            <a:xfrm>
              <a:off x="2078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2609" name="AutoShape 25"/>
            <p:cNvSpPr/>
            <p:nvPr/>
          </p:nvSpPr>
          <p:spPr>
            <a:xfrm rot="5400000">
              <a:off x="2222" y="2712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2610" name="Oval 26"/>
            <p:cNvSpPr/>
            <p:nvPr/>
          </p:nvSpPr>
          <p:spPr>
            <a:xfrm>
              <a:off x="2270" y="2616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2611" name="AutoShape 27"/>
            <p:cNvSpPr/>
            <p:nvPr/>
          </p:nvSpPr>
          <p:spPr>
            <a:xfrm rot="5400000">
              <a:off x="2414" y="2664"/>
              <a:ext cx="192" cy="192"/>
            </a:xfrm>
            <a:prstGeom prst="flowChartDisplay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  <p:sp>
          <p:nvSpPr>
            <p:cNvPr id="22612" name="Oval 28"/>
            <p:cNvSpPr/>
            <p:nvPr/>
          </p:nvSpPr>
          <p:spPr>
            <a:xfrm>
              <a:off x="2462" y="2568"/>
              <a:ext cx="96" cy="96"/>
            </a:xfrm>
            <a:prstGeom prst="ellipse">
              <a:avLst/>
            </a:prstGeom>
            <a:solidFill>
              <a:schemeClr val="tx1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vi-VN" sz="18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23" name="Chung toi xin dua ra cau tra loi dung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609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A xin chuc mung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429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Cau tra loi cuoi cung cua ban la A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95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AutoShape 36"/>
          <p:cNvSpPr/>
          <p:nvPr/>
        </p:nvSpPr>
        <p:spPr>
          <a:xfrm>
            <a:off x="228600" y="495300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Đi tự do 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Cau tra loi cuoi cung cua ban la B.mp3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286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182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Cau tra loi cuoi cung cua ban la C.mp3">
            <a:hlinkClick r:id="" action="ppaction://media"/>
          </p:cNvPr>
          <p:cNvPicPr>
            <a:picLocks noRot="1"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20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2819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Cau tra loi cuoi cung cua ban la D.mp3">
            <a:hlinkClick r:id="" action="ppaction://media"/>
          </p:cNvPr>
          <p:cNvPicPr>
            <a:picLocks noRot="1"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link="rId1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2362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Cau tra loi dung cua chung toi la A.mp3">
            <a:hlinkClick r:id="" action="ppaction://media"/>
          </p:cNvPr>
          <p:cNvPicPr>
            <a:picLocks noRot="1"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link="rId1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259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May tinh bo 2 phuong an sai1.mp3">
            <a:hlinkClick r:id="" action="ppaction://media"/>
          </p:cNvPr>
          <p:cNvPicPr>
            <a:picLocks noRot="1"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link="rId1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1524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c va d la hai phuong an sai.mp3">
            <a:hlinkClick r:id="" action="ppaction://media"/>
          </p:cNvPr>
          <p:cNvPicPr>
            <a:picLocks noRot="1"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link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3886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Nguoi than.mp3">
            <a:hlinkClick r:id="" action="ppaction://media"/>
          </p:cNvPr>
          <p:cNvPicPr>
            <a:picLocks noRot="1"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link="rId2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198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hone.mp3">
            <a:hlinkClick r:id="" action="ppaction://media"/>
          </p:cNvPr>
          <p:cNvPicPr>
            <a:picLocks noRot="1"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link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Khangia.mp3">
            <a:hlinkClick r:id="" action="ppaction://media"/>
          </p:cNvPr>
          <p:cNvPicPr>
            <a:picLocks noRot="1"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link="rId2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3657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Bat dau di tim ai la trieu phu-cau1.mp3">
            <a:hlinkClick r:id="" action="ppaction://media"/>
          </p:cNvPr>
          <p:cNvPicPr>
            <a:picLocks noRot="1"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link="rId2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1371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1.mp3">
            <a:hlinkClick r:id="" action="ppaction://media"/>
          </p:cNvPr>
          <p:cNvPicPr>
            <a:picLocks noRot="1"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link="rId3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990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0" name="Rectangle 55"/>
          <p:cNvSpPr/>
          <p:nvPr/>
        </p:nvSpPr>
        <p:spPr>
          <a:xfrm>
            <a:off x="6629400" y="0"/>
            <a:ext cx="2514600" cy="4740275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rgbClr val="000066"/>
              </a:gs>
            </a:gsLst>
            <a:path path="shape">
              <a:fillToRect l="50000" t="50000" r="50000" b="50000"/>
            </a:path>
            <a:tileRect/>
          </a:gradFill>
          <a:ln w="571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51" name="Text Box 56"/>
          <p:cNvSpPr txBox="1"/>
          <p:nvPr/>
        </p:nvSpPr>
        <p:spPr>
          <a:xfrm>
            <a:off x="6705600" y="60325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15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2" name="Text Box 57"/>
          <p:cNvSpPr txBox="1"/>
          <p:nvPr/>
        </p:nvSpPr>
        <p:spPr>
          <a:xfrm>
            <a:off x="6705600" y="381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3" name="Text Box 58"/>
          <p:cNvSpPr txBox="1"/>
          <p:nvPr/>
        </p:nvSpPr>
        <p:spPr>
          <a:xfrm>
            <a:off x="6705600" y="685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4" name="Text Box 59"/>
          <p:cNvSpPr txBox="1"/>
          <p:nvPr/>
        </p:nvSpPr>
        <p:spPr>
          <a:xfrm>
            <a:off x="6705600" y="990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5" name="Text Box 60"/>
          <p:cNvSpPr txBox="1"/>
          <p:nvPr/>
        </p:nvSpPr>
        <p:spPr>
          <a:xfrm>
            <a:off x="6705600" y="1295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6" name="Text Box 61"/>
          <p:cNvSpPr txBox="1"/>
          <p:nvPr/>
        </p:nvSpPr>
        <p:spPr>
          <a:xfrm>
            <a:off x="6705600" y="1600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10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7" name="Rectangle 62"/>
          <p:cNvSpPr/>
          <p:nvPr/>
        </p:nvSpPr>
        <p:spPr>
          <a:xfrm>
            <a:off x="6731000" y="2628900"/>
            <a:ext cx="2413000" cy="279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58" name="Text Box 63"/>
          <p:cNvSpPr txBox="1"/>
          <p:nvPr/>
        </p:nvSpPr>
        <p:spPr>
          <a:xfrm>
            <a:off x="6705600" y="1905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9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59" name="Text Box 64"/>
          <p:cNvSpPr txBox="1"/>
          <p:nvPr/>
        </p:nvSpPr>
        <p:spPr>
          <a:xfrm>
            <a:off x="6705600" y="2209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8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60" name="Text Box 65"/>
          <p:cNvSpPr txBox="1"/>
          <p:nvPr/>
        </p:nvSpPr>
        <p:spPr>
          <a:xfrm>
            <a:off x="6705600" y="2514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7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61" name="Text Box 66"/>
          <p:cNvSpPr txBox="1"/>
          <p:nvPr/>
        </p:nvSpPr>
        <p:spPr>
          <a:xfrm>
            <a:off x="6705600" y="2819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6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62" name="Text Box 67"/>
          <p:cNvSpPr txBox="1"/>
          <p:nvPr/>
        </p:nvSpPr>
        <p:spPr>
          <a:xfrm>
            <a:off x="6705600" y="31242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563" name="Text Box 68"/>
          <p:cNvSpPr txBox="1"/>
          <p:nvPr/>
        </p:nvSpPr>
        <p:spPr>
          <a:xfrm>
            <a:off x="6705600" y="34290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4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64" name="Text Box 69"/>
          <p:cNvSpPr txBox="1"/>
          <p:nvPr/>
        </p:nvSpPr>
        <p:spPr>
          <a:xfrm>
            <a:off x="6705600" y="37338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3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65" name="Text Box 70"/>
          <p:cNvSpPr txBox="1"/>
          <p:nvPr/>
        </p:nvSpPr>
        <p:spPr>
          <a:xfrm>
            <a:off x="6705600" y="40386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66" name="Text Box 71"/>
          <p:cNvSpPr txBox="1"/>
          <p:nvPr/>
        </p:nvSpPr>
        <p:spPr>
          <a:xfrm>
            <a:off x="6705600" y="4343400"/>
            <a:ext cx="68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67" name="Text Box 72"/>
          <p:cNvSpPr txBox="1"/>
          <p:nvPr/>
        </p:nvSpPr>
        <p:spPr>
          <a:xfrm>
            <a:off x="7543800" y="762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100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68" name="Text Box 73"/>
          <p:cNvSpPr txBox="1"/>
          <p:nvPr/>
        </p:nvSpPr>
        <p:spPr>
          <a:xfrm>
            <a:off x="7543800" y="396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90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69" name="Text Box 74"/>
          <p:cNvSpPr txBox="1"/>
          <p:nvPr/>
        </p:nvSpPr>
        <p:spPr>
          <a:xfrm>
            <a:off x="7543800" y="701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80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70" name="Text Box 75"/>
          <p:cNvSpPr txBox="1"/>
          <p:nvPr/>
        </p:nvSpPr>
        <p:spPr>
          <a:xfrm>
            <a:off x="7543800" y="1006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70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71" name="Text Box 76"/>
          <p:cNvSpPr txBox="1"/>
          <p:nvPr/>
        </p:nvSpPr>
        <p:spPr>
          <a:xfrm>
            <a:off x="7543800" y="1311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60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72" name="Text Box 77"/>
          <p:cNvSpPr txBox="1"/>
          <p:nvPr/>
        </p:nvSpPr>
        <p:spPr>
          <a:xfrm>
            <a:off x="7543800" y="1616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50 đ</a:t>
            </a:r>
            <a:endParaRPr lang="en-US" altLang="vi-V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73" name="Text Box 78"/>
          <p:cNvSpPr txBox="1"/>
          <p:nvPr/>
        </p:nvSpPr>
        <p:spPr>
          <a:xfrm>
            <a:off x="7543800" y="19208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74" name="Text Box 79"/>
          <p:cNvSpPr txBox="1"/>
          <p:nvPr/>
        </p:nvSpPr>
        <p:spPr>
          <a:xfrm>
            <a:off x="7543800" y="2225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40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75" name="Text Box 80"/>
          <p:cNvSpPr txBox="1"/>
          <p:nvPr/>
        </p:nvSpPr>
        <p:spPr>
          <a:xfrm>
            <a:off x="7543800" y="25304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76" name="Text Box 81"/>
          <p:cNvSpPr txBox="1"/>
          <p:nvPr/>
        </p:nvSpPr>
        <p:spPr>
          <a:xfrm>
            <a:off x="7543800" y="28352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30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77" name="Text Box 82"/>
          <p:cNvSpPr txBox="1"/>
          <p:nvPr/>
        </p:nvSpPr>
        <p:spPr>
          <a:xfrm>
            <a:off x="7543800" y="31400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chemeClr val="bg1"/>
                </a:solidFill>
                <a:latin typeface="Calibri" panose="020F0502020204030204" pitchFamily="34" charset="0"/>
              </a:rPr>
              <a:t>25 đ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578" name="Text Box 83"/>
          <p:cNvSpPr txBox="1"/>
          <p:nvPr/>
        </p:nvSpPr>
        <p:spPr>
          <a:xfrm>
            <a:off x="7543800" y="3444875"/>
            <a:ext cx="10001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20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79" name="Text Box 84"/>
          <p:cNvSpPr txBox="1"/>
          <p:nvPr/>
        </p:nvSpPr>
        <p:spPr>
          <a:xfrm>
            <a:off x="7543800" y="3749675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Times New Roman" panose="02020603050405020304" pitchFamily="18" charset="0"/>
              </a:rPr>
              <a:t>15 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80" name="Text Box 85"/>
          <p:cNvSpPr txBox="1"/>
          <p:nvPr/>
        </p:nvSpPr>
        <p:spPr>
          <a:xfrm>
            <a:off x="7543800" y="4054475"/>
            <a:ext cx="13335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10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81" name="Text Box 86"/>
          <p:cNvSpPr txBox="1"/>
          <p:nvPr/>
        </p:nvSpPr>
        <p:spPr>
          <a:xfrm>
            <a:off x="7569200" y="4305300"/>
            <a:ext cx="1600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sz="2400" dirty="0">
                <a:solidFill>
                  <a:srgbClr val="FFCC00"/>
                </a:solidFill>
                <a:latin typeface="Calibri" panose="020F0502020204030204" pitchFamily="34" charset="0"/>
              </a:rPr>
              <a:t>05 đ</a:t>
            </a:r>
            <a:endParaRPr lang="en-US" altLang="vi-VN" sz="2400" dirty="0">
              <a:solidFill>
                <a:srgbClr val="FF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82" name="Oval 87"/>
          <p:cNvSpPr/>
          <p:nvPr/>
        </p:nvSpPr>
        <p:spPr>
          <a:xfrm>
            <a:off x="7239000" y="4456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83" name="Oval 88"/>
          <p:cNvSpPr/>
          <p:nvPr/>
        </p:nvSpPr>
        <p:spPr>
          <a:xfrm>
            <a:off x="7239000" y="4151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84" name="Oval 89"/>
          <p:cNvSpPr/>
          <p:nvPr/>
        </p:nvSpPr>
        <p:spPr>
          <a:xfrm>
            <a:off x="7239000" y="3846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85" name="Oval 90"/>
          <p:cNvSpPr/>
          <p:nvPr/>
        </p:nvSpPr>
        <p:spPr>
          <a:xfrm>
            <a:off x="7239000" y="3541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86" name="Oval 91"/>
          <p:cNvSpPr/>
          <p:nvPr/>
        </p:nvSpPr>
        <p:spPr>
          <a:xfrm>
            <a:off x="7239000" y="3236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87" name="Oval 92"/>
          <p:cNvSpPr/>
          <p:nvPr/>
        </p:nvSpPr>
        <p:spPr>
          <a:xfrm>
            <a:off x="7239000" y="2932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88" name="Oval 93"/>
          <p:cNvSpPr/>
          <p:nvPr/>
        </p:nvSpPr>
        <p:spPr>
          <a:xfrm>
            <a:off x="7239000" y="2627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89" name="Oval 94"/>
          <p:cNvSpPr/>
          <p:nvPr/>
        </p:nvSpPr>
        <p:spPr>
          <a:xfrm>
            <a:off x="7239000" y="2322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90" name="Oval 95"/>
          <p:cNvSpPr/>
          <p:nvPr/>
        </p:nvSpPr>
        <p:spPr>
          <a:xfrm>
            <a:off x="7239000" y="2017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91" name="Oval 96"/>
          <p:cNvSpPr/>
          <p:nvPr/>
        </p:nvSpPr>
        <p:spPr>
          <a:xfrm>
            <a:off x="7239000" y="1712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lang="vi-VN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22592" name="Oval 97"/>
          <p:cNvSpPr/>
          <p:nvPr/>
        </p:nvSpPr>
        <p:spPr>
          <a:xfrm>
            <a:off x="7239000" y="14081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93" name="Oval 98"/>
          <p:cNvSpPr/>
          <p:nvPr/>
        </p:nvSpPr>
        <p:spPr>
          <a:xfrm>
            <a:off x="7239000" y="11033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94" name="Oval 99"/>
          <p:cNvSpPr/>
          <p:nvPr/>
        </p:nvSpPr>
        <p:spPr>
          <a:xfrm>
            <a:off x="7239000" y="7985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95" name="Oval 100"/>
          <p:cNvSpPr/>
          <p:nvPr/>
        </p:nvSpPr>
        <p:spPr>
          <a:xfrm>
            <a:off x="7239000" y="493713"/>
            <a:ext cx="152400" cy="131762"/>
          </a:xfrm>
          <a:prstGeom prst="ellipse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96" name="Oval 101"/>
          <p:cNvSpPr/>
          <p:nvPr/>
        </p:nvSpPr>
        <p:spPr>
          <a:xfrm>
            <a:off x="7239000" y="188913"/>
            <a:ext cx="152400" cy="131762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22597" name="Text Box 103"/>
          <p:cNvSpPr txBox="1"/>
          <p:nvPr/>
        </p:nvSpPr>
        <p:spPr>
          <a:xfrm>
            <a:off x="304800" y="1889125"/>
            <a:ext cx="2438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Câu hỏi 7:   </a:t>
            </a:r>
            <a:r>
              <a:rPr lang="en-US" altLang="vi-VN" sz="2400" b="1" dirty="0">
                <a:solidFill>
                  <a:srgbClr val="0000CC"/>
                </a:solidFill>
                <a:latin typeface="Calibri" panose="020F0502020204030204" pitchFamily="34" charset="0"/>
              </a:rPr>
              <a:t>35 đ</a:t>
            </a:r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98" name="WordArt 104"/>
          <p:cNvSpPr>
            <a:spLocks noTextEdit="1"/>
          </p:cNvSpPr>
          <p:nvPr/>
        </p:nvSpPr>
        <p:spPr>
          <a:xfrm>
            <a:off x="1600200" y="242888"/>
            <a:ext cx="4191000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GB" alt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Ai đoán giỏi</a:t>
            </a:r>
            <a:endParaRPr lang="en-GB" altLang="en-US" sz="3600">
              <a:ln w="95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1" name="AutoShape 36"/>
          <p:cNvSpPr/>
          <p:nvPr/>
        </p:nvSpPr>
        <p:spPr>
          <a:xfrm>
            <a:off x="228600" y="59880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C.Đi nhanh , đi ẩu 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" name="AutoShape 36"/>
          <p:cNvSpPr/>
          <p:nvPr/>
        </p:nvSpPr>
        <p:spPr>
          <a:xfrm>
            <a:off x="4648200" y="49212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  Vượt đèn đỏ </a:t>
            </a:r>
            <a:endParaRPr lang="en-US" altLang="vi-VN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3" name="AutoShape 36"/>
          <p:cNvSpPr>
            <a:spLocks noChangeArrowheads="1"/>
          </p:cNvSpPr>
          <p:nvPr/>
        </p:nvSpPr>
        <p:spPr bwMode="auto">
          <a:xfrm>
            <a:off x="4648200" y="5988050"/>
            <a:ext cx="4267200" cy="79375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00B0F0"/>
            </a:solidFill>
            <a:miter lim="800000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14350" lvl="0" indent="-514350" eaLnBrk="1" hangingPunct="1">
              <a:spcBef>
                <a:spcPct val="0"/>
              </a:spcBef>
              <a:buAutoNum type="alphaUcPeriod" startAt="4"/>
            </a:pPr>
            <a:r>
              <a:rPr lang="en-US" alt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 h</a:t>
            </a:r>
            <a:r>
              <a:rPr lang="en-US" altLang="vi-VN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theo hiệu </a:t>
            </a:r>
            <a:endParaRPr lang="en-US" alt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eaLnBrk="1" hangingPunct="1">
              <a:spcBef>
                <a:spcPct val="0"/>
              </a:spcBef>
              <a:buNone/>
            </a:pPr>
            <a:r>
              <a:rPr lang="en-US" alt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của chú cảnh sát gt</a:t>
            </a:r>
            <a:endParaRPr lang="en-US" altLang="vi-VN" sz="1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4" name="AutoShape 36"/>
          <p:cNvSpPr/>
          <p:nvPr/>
        </p:nvSpPr>
        <p:spPr>
          <a:xfrm>
            <a:off x="4654550" y="4921250"/>
            <a:ext cx="4267200" cy="793750"/>
          </a:xfrm>
          <a:prstGeom prst="flowChartPreparation">
            <a:avLst/>
          </a:prstGeom>
          <a:solidFill>
            <a:srgbClr val="FFFF00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95" name="AutoShape 36"/>
          <p:cNvSpPr/>
          <p:nvPr/>
        </p:nvSpPr>
        <p:spPr>
          <a:xfrm>
            <a:off x="228600" y="5954713"/>
            <a:ext cx="4267200" cy="793750"/>
          </a:xfrm>
          <a:prstGeom prst="flowChartPreparation">
            <a:avLst/>
          </a:prstGeom>
          <a:solidFill>
            <a:srgbClr val="FFFF00"/>
          </a:solidFill>
          <a:ln w="5715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Calibri" panose="020F0502020204030204" pitchFamily="34" charset="0"/>
            </a:endParaRPr>
          </a:p>
        </p:txBody>
      </p:sp>
      <p:sp>
        <p:nvSpPr>
          <p:cNvPr id="8268" name="AutoShape 29"/>
          <p:cNvSpPr/>
          <p:nvPr/>
        </p:nvSpPr>
        <p:spPr>
          <a:xfrm>
            <a:off x="0" y="2514600"/>
            <a:ext cx="6477000" cy="1676400"/>
          </a:xfrm>
          <a:prstGeom prst="flowChartPreparation">
            <a:avLst/>
          </a:prstGeom>
          <a:solidFill>
            <a:srgbClr val="00FF00"/>
          </a:solidFill>
          <a:ln w="571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vi-VN" b="1" dirty="0">
                <a:latin typeface="Calibri" panose="020F0502020204030204" pitchFamily="34" charset="0"/>
              </a:rPr>
              <a:t>Khi tham gia giao thông</a:t>
            </a:r>
            <a:endParaRPr lang="en-US" altLang="vi-VN" b="1" dirty="0">
              <a:latin typeface="Calibri" panose="020F0502020204030204" pitchFamily="34" charset="0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en-US" altLang="vi-VN" b="1" dirty="0">
                <a:latin typeface="Calibri" panose="020F0502020204030204" pitchFamily="34" charset="0"/>
              </a:rPr>
              <a:t> mọi người phải làm gì ?</a:t>
            </a:r>
            <a:endParaRPr lang="en-US" altLang="vi-VN" b="1" dirty="0">
              <a:latin typeface="Calibri" panose="020F050202020403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1800" dirty="0">
              <a:latin typeface="Calibri" panose="020F0502020204030204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52400" y="762000"/>
            <a:ext cx="2057400" cy="1143000"/>
          </a:xfrm>
          <a:prstGeom prst="ellipse">
            <a:avLst/>
          </a:prstGeom>
          <a:blipFill>
            <a:blip r:embed="rId3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Đáp án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19" repeatCount="3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82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4" descr="Hinh nen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1000" y="0"/>
            <a:ext cx="9982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877" name="Text Box 5"/>
          <p:cNvSpPr txBox="1"/>
          <p:nvPr/>
        </p:nvSpPr>
        <p:spPr>
          <a:xfrm>
            <a:off x="1066800" y="1447800"/>
            <a:ext cx="70866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*Bé thi tài 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Cô giáo cho lần lượt tổ , nhóm , cá nhân đọc .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7879" name="Nhạc Thiếu Nhi – Em Học Toá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86600" y="52578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7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672" fill="hold"/>
                                        <p:tgtEl>
                                          <p:spTgt spid="2078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7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879"/>
                </p:tgtEl>
              </p:cMediaNode>
            </p:audio>
          </p:childTnLst>
        </p:cTn>
      </p:par>
    </p:tnLst>
    <p:bldLst>
      <p:bldP spid="2078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vi-VN" altLang="vi-VN" dirty="0"/>
          </a:p>
        </p:txBody>
      </p:sp>
      <p:pic>
        <p:nvPicPr>
          <p:cNvPr id="6147" name="Picture 3" descr="20081921755411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9525000" cy="714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Nhanh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191000"/>
            <a:ext cx="3124200" cy="240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122545">
            <a:off x="7391400" y="4191000"/>
            <a:ext cx="155575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122545">
            <a:off x="7162800" y="4572000"/>
            <a:ext cx="155575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7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122545">
            <a:off x="6781800" y="5486400"/>
            <a:ext cx="155575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6" name="Picture 8" descr="Firewrk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333625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1" descr="Picture1n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3914">
            <a:off x="5867400" y="4343400"/>
            <a:ext cx="4400550" cy="318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2" descr="Picturechim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336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14" descr="Picturechim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35052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15" descr="ongmuo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8600" y="3657600"/>
            <a:ext cx="10795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6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122545">
            <a:off x="6477000" y="5105400"/>
            <a:ext cx="155575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8" name="Text Box 17"/>
          <p:cNvSpPr txBox="1"/>
          <p:nvPr/>
        </p:nvSpPr>
        <p:spPr>
          <a:xfrm>
            <a:off x="1038225" y="798513"/>
            <a:ext cx="7448550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1.Ổn định tổ chức, dẫn dắt vào bài học </a:t>
            </a: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7"/>
          <p:cNvPicPr>
            <a:picLocks noChangeAspect="1"/>
          </p:cNvPicPr>
          <p:nvPr/>
        </p:nvPicPr>
        <p:blipFill>
          <a:blip r:embed="rId1"/>
          <a:srcRect l="5400" t="8160" r="8521" b="7680"/>
          <a:stretch>
            <a:fillRect/>
          </a:stretch>
        </p:blipFill>
        <p:spPr>
          <a:xfrm>
            <a:off x="179070" y="-99695"/>
            <a:ext cx="9136063" cy="686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tran trong cam 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85" y="1268730"/>
            <a:ext cx="6753225" cy="2373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0" name="Rectangle 4"/>
          <p:cNvSpPr/>
          <p:nvPr/>
        </p:nvSpPr>
        <p:spPr>
          <a:xfrm>
            <a:off x="1676400" y="6019800"/>
            <a:ext cx="1524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Times New Roman" panose="02020603050405020304" pitchFamily="18" charset="0"/>
            </a:endParaRPr>
          </a:p>
        </p:txBody>
      </p:sp>
      <p:sp>
        <p:nvSpPr>
          <p:cNvPr id="24581" name="Rectangle 5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1800" b="1" dirty="0">
              <a:solidFill>
                <a:srgbClr val="0000FF"/>
              </a:solidFill>
            </a:endParaRPr>
          </a:p>
        </p:txBody>
      </p:sp>
      <p:sp>
        <p:nvSpPr>
          <p:cNvPr id="24582" name="Rectangle 6"/>
          <p:cNvSpPr/>
          <p:nvPr/>
        </p:nvSpPr>
        <p:spPr>
          <a:xfrm>
            <a:off x="0" y="4648200"/>
            <a:ext cx="1676400" cy="304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Times New Roman" panose="02020603050405020304" pitchFamily="18" charset="0"/>
            </a:endParaRPr>
          </a:p>
        </p:txBody>
      </p:sp>
      <p:sp>
        <p:nvSpPr>
          <p:cNvPr id="24583" name="Rectangle 7"/>
          <p:cNvSpPr/>
          <p:nvPr/>
        </p:nvSpPr>
        <p:spPr>
          <a:xfrm>
            <a:off x="3048000" y="5029200"/>
            <a:ext cx="1676400" cy="304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Group 2"/>
          <p:cNvGrpSpPr/>
          <p:nvPr/>
        </p:nvGrpSpPr>
        <p:grpSpPr>
          <a:xfrm>
            <a:off x="-381000" y="-50800"/>
            <a:ext cx="4171950" cy="3333750"/>
            <a:chOff x="-240" y="-32"/>
            <a:chExt cx="2628" cy="2100"/>
          </a:xfrm>
        </p:grpSpPr>
        <p:pic>
          <p:nvPicPr>
            <p:cNvPr id="7217" name="Picture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18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19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0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1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2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3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4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5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6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7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8" name="Picture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29" name="Picture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30" name="Pictur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1" name="Group 17"/>
          <p:cNvGrpSpPr/>
          <p:nvPr/>
        </p:nvGrpSpPr>
        <p:grpSpPr>
          <a:xfrm rot="5400000" flipH="1">
            <a:off x="5343525" y="3286125"/>
            <a:ext cx="4267200" cy="3333750"/>
            <a:chOff x="-240" y="-32"/>
            <a:chExt cx="2628" cy="2100"/>
          </a:xfrm>
        </p:grpSpPr>
        <p:pic>
          <p:nvPicPr>
            <p:cNvPr id="7203" name="Picture 1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4" name="Picture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5" name="Picture 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6" name="Picture 2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7" name="Picture 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8" name="Picture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9" name="Picture 2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10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11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12" name="Picture 2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13" name="Picture 2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14" name="Picture 2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15" name="Picture 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16" name="Picture 3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2" name="Group 32"/>
          <p:cNvGrpSpPr/>
          <p:nvPr/>
        </p:nvGrpSpPr>
        <p:grpSpPr>
          <a:xfrm rot="-5205903">
            <a:off x="-333375" y="3305175"/>
            <a:ext cx="4171950" cy="3505200"/>
            <a:chOff x="-240" y="-32"/>
            <a:chExt cx="2628" cy="2100"/>
          </a:xfrm>
        </p:grpSpPr>
        <p:pic>
          <p:nvPicPr>
            <p:cNvPr id="7189" name="Picture 3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0" name="Picture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1" name="Picture 3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2" name="Picture 3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3" name="Picture 3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4" name="Picture 3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5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6" name="Picture 4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7" name="Picture 4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8" name="Picture 4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9" name="Picture 4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0" name="Picture 4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1" name="Picture 4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2" name="Picture 4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3" name="Group 47"/>
          <p:cNvGrpSpPr/>
          <p:nvPr/>
        </p:nvGrpSpPr>
        <p:grpSpPr>
          <a:xfrm rot="10711418" flipV="1">
            <a:off x="5638800" y="0"/>
            <a:ext cx="3810000" cy="3478213"/>
            <a:chOff x="-240" y="-32"/>
            <a:chExt cx="2628" cy="2100"/>
          </a:xfrm>
        </p:grpSpPr>
        <p:pic>
          <p:nvPicPr>
            <p:cNvPr id="7175" name="Picture 4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6" name="Picture 4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7" name="Picture 5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8" name="Picture 5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9" name="Picture 5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0" name="Picture 5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1" name="Picture 5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2" name="Picture 5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3" name="Picture 5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4" name="Picture 5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5" name="Picture 5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6" name="Picture 5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7" name="Picture 6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88" name="Picture 6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2879" name="Text Box 63"/>
          <p:cNvSpPr txBox="1">
            <a:spLocks noChangeArrowheads="1"/>
          </p:cNvSpPr>
          <p:nvPr/>
        </p:nvSpPr>
        <p:spPr bwMode="auto">
          <a:xfrm>
            <a:off x="1155700" y="1401763"/>
            <a:ext cx="709295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1 : “ bé nào nhanh trí “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en-US" altLang="vi-VN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Cô đọc thơ lần 1 và đàm thoại </a:t>
            </a:r>
            <a:endParaRPr lang="en-US" altLang="vi-VN" sz="36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en-US" altLang="vi-VN" sz="36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Cô đọc lần 2 theo tranh </a:t>
            </a:r>
            <a:endParaRPr lang="en-US" altLang="vi-VN" sz="36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8" y="0"/>
            <a:ext cx="9123362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925" y="163513"/>
            <a:ext cx="8566150" cy="653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533400"/>
            <a:ext cx="8004175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88" y="1028700"/>
            <a:ext cx="8074025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9463" y="457200"/>
            <a:ext cx="7585075" cy="594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409700"/>
            <a:ext cx="7702550" cy="403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2249</Words>
  <Application>WPS Presentation</Application>
  <PresentationFormat>On-screen Show (4:3)</PresentationFormat>
  <Paragraphs>665</Paragraphs>
  <Slides>20</Slides>
  <Notes>1</Notes>
  <HiddenSlides>0</HiddenSlides>
  <MMClips>130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Arial</vt:lpstr>
      <vt:lpstr>Century Gothic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Skamylove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NDC</cp:lastModifiedBy>
  <cp:revision>16</cp:revision>
  <dcterms:created xsi:type="dcterms:W3CDTF">2014-11-09T04:42:31Z</dcterms:created>
  <dcterms:modified xsi:type="dcterms:W3CDTF">2023-11-22T01:50:10Z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0D29E4130A81456E88DEE837DC3DEE92_12</vt:lpwstr>
  </property>
  <property fmtid="{D5CDD505-2E9C-101B-9397-08002B2CF9AE}" pid="3" name="KSOProductBuildVer">
    <vt:lpwstr>2057-12.2.0.13306</vt:lpwstr>
  </property>
</Properties>
</file>