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2B2-1679-4471-9DF7-3B9F3C620C0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2C2-FC11-46C5-B2AA-B97CF2098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36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2B2-1679-4471-9DF7-3B9F3C620C0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2C2-FC11-46C5-B2AA-B97CF2098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15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2B2-1679-4471-9DF7-3B9F3C620C0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2C2-FC11-46C5-B2AA-B97CF2098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89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2B2-1679-4471-9DF7-3B9F3C620C0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2C2-FC11-46C5-B2AA-B97CF2098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48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2B2-1679-4471-9DF7-3B9F3C620C0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2C2-FC11-46C5-B2AA-B97CF2098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84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2B2-1679-4471-9DF7-3B9F3C620C0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2C2-FC11-46C5-B2AA-B97CF2098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21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2B2-1679-4471-9DF7-3B9F3C620C0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2C2-FC11-46C5-B2AA-B97CF2098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11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2B2-1679-4471-9DF7-3B9F3C620C0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2C2-FC11-46C5-B2AA-B97CF2098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45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2B2-1679-4471-9DF7-3B9F3C620C0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2C2-FC11-46C5-B2AA-B97CF2098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9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2B2-1679-4471-9DF7-3B9F3C620C0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2C2-FC11-46C5-B2AA-B97CF2098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2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B2B2-1679-4471-9DF7-3B9F3C620C0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2C2-FC11-46C5-B2AA-B97CF2098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25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0B2B2-1679-4471-9DF7-3B9F3C620C07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242C2-FC11-46C5-B2AA-B97CF2098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0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7.xml"/><Relationship Id="rId4" Type="http://schemas.microsoft.com/office/2007/relationships/media" Target="../media/media2.mp3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6.jpeg"/><Relationship Id="rId3" Type="http://schemas.microsoft.com/office/2007/relationships/media" Target="../media/media4.wav"/><Relationship Id="rId7" Type="http://schemas.microsoft.com/office/2007/relationships/media" Target="../media/media6.m4a"/><Relationship Id="rId12" Type="http://schemas.openxmlformats.org/officeDocument/2006/relationships/audio" Target="../media/media8.m4a"/><Relationship Id="rId17" Type="http://schemas.openxmlformats.org/officeDocument/2006/relationships/image" Target="../media/image5.png"/><Relationship Id="rId2" Type="http://schemas.openxmlformats.org/officeDocument/2006/relationships/audio" Target="../media/media3.mp3"/><Relationship Id="rId16" Type="http://schemas.openxmlformats.org/officeDocument/2006/relationships/image" Target="../media/image4.png"/><Relationship Id="rId1" Type="http://schemas.microsoft.com/office/2007/relationships/media" Target="../media/media3.mp3"/><Relationship Id="rId6" Type="http://schemas.openxmlformats.org/officeDocument/2006/relationships/audio" Target="../media/media5.m4a"/><Relationship Id="rId11" Type="http://schemas.microsoft.com/office/2007/relationships/media" Target="../media/media8.m4a"/><Relationship Id="rId5" Type="http://schemas.microsoft.com/office/2007/relationships/media" Target="../media/media5.m4a"/><Relationship Id="rId15" Type="http://schemas.openxmlformats.org/officeDocument/2006/relationships/image" Target="../media/image3.png"/><Relationship Id="rId10" Type="http://schemas.openxmlformats.org/officeDocument/2006/relationships/audio" Target="../media/media7.mp3"/><Relationship Id="rId19" Type="http://schemas.openxmlformats.org/officeDocument/2006/relationships/image" Target="../media/image7.jpeg"/><Relationship Id="rId4" Type="http://schemas.openxmlformats.org/officeDocument/2006/relationships/audio" Target="../media/media4.wav"/><Relationship Id="rId9" Type="http://schemas.microsoft.com/office/2007/relationships/media" Target="../media/media7.mp3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9.jpeg"/><Relationship Id="rId3" Type="http://schemas.microsoft.com/office/2007/relationships/media" Target="../media/media3.mp3"/><Relationship Id="rId7" Type="http://schemas.microsoft.com/office/2007/relationships/media" Target="../media/media8.m4a"/><Relationship Id="rId12" Type="http://schemas.openxmlformats.org/officeDocument/2006/relationships/audio" Target="../media/media7.mp3"/><Relationship Id="rId17" Type="http://schemas.openxmlformats.org/officeDocument/2006/relationships/image" Target="../media/image8.jpeg"/><Relationship Id="rId2" Type="http://schemas.openxmlformats.org/officeDocument/2006/relationships/audio" Target="../media/media2.mp3"/><Relationship Id="rId16" Type="http://schemas.openxmlformats.org/officeDocument/2006/relationships/image" Target="../media/image5.png"/><Relationship Id="rId1" Type="http://schemas.microsoft.com/office/2007/relationships/media" Target="../media/media2.mp3"/><Relationship Id="rId6" Type="http://schemas.openxmlformats.org/officeDocument/2006/relationships/audio" Target="../media/media4.wav"/><Relationship Id="rId11" Type="http://schemas.microsoft.com/office/2007/relationships/media" Target="../media/media7.mp3"/><Relationship Id="rId5" Type="http://schemas.microsoft.com/office/2007/relationships/media" Target="../media/media4.wav"/><Relationship Id="rId15" Type="http://schemas.openxmlformats.org/officeDocument/2006/relationships/image" Target="../media/image2.png"/><Relationship Id="rId10" Type="http://schemas.openxmlformats.org/officeDocument/2006/relationships/audio" Target="../media/media6.m4a"/><Relationship Id="rId19" Type="http://schemas.openxmlformats.org/officeDocument/2006/relationships/image" Target="../media/image10.png"/><Relationship Id="rId4" Type="http://schemas.openxmlformats.org/officeDocument/2006/relationships/audio" Target="../media/media3.mp3"/><Relationship Id="rId9" Type="http://schemas.microsoft.com/office/2007/relationships/media" Target="../media/media6.m4a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5.png"/><Relationship Id="rId18" Type="http://schemas.openxmlformats.org/officeDocument/2006/relationships/image" Target="../media/image12.jpeg"/><Relationship Id="rId3" Type="http://schemas.microsoft.com/office/2007/relationships/media" Target="../media/media3.mp3"/><Relationship Id="rId7" Type="http://schemas.microsoft.com/office/2007/relationships/media" Target="../media/media6.m4a"/><Relationship Id="rId12" Type="http://schemas.openxmlformats.org/officeDocument/2006/relationships/image" Target="../media/image4.png"/><Relationship Id="rId17" Type="http://schemas.openxmlformats.org/officeDocument/2006/relationships/image" Target="../media/image11.jpeg"/><Relationship Id="rId2" Type="http://schemas.openxmlformats.org/officeDocument/2006/relationships/audio" Target="../media/media2.mp3"/><Relationship Id="rId16" Type="http://schemas.openxmlformats.org/officeDocument/2006/relationships/image" Target="../media/image3.png"/><Relationship Id="rId1" Type="http://schemas.microsoft.com/office/2007/relationships/media" Target="../media/media2.mp3"/><Relationship Id="rId6" Type="http://schemas.openxmlformats.org/officeDocument/2006/relationships/audio" Target="../media/media4.wav"/><Relationship Id="rId11" Type="http://schemas.openxmlformats.org/officeDocument/2006/relationships/slideLayout" Target="../slideLayouts/slideLayout7.xml"/><Relationship Id="rId5" Type="http://schemas.microsoft.com/office/2007/relationships/media" Target="../media/media4.wav"/><Relationship Id="rId15" Type="http://schemas.openxmlformats.org/officeDocument/2006/relationships/image" Target="../media/image10.png"/><Relationship Id="rId10" Type="http://schemas.openxmlformats.org/officeDocument/2006/relationships/audio" Target="../media/media8.m4a"/><Relationship Id="rId4" Type="http://schemas.openxmlformats.org/officeDocument/2006/relationships/audio" Target="../media/media3.mp3"/><Relationship Id="rId9" Type="http://schemas.microsoft.com/office/2007/relationships/media" Target="../media/media8.m4a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13.jpeg"/><Relationship Id="rId3" Type="http://schemas.microsoft.com/office/2007/relationships/media" Target="../media/media3.mp3"/><Relationship Id="rId7" Type="http://schemas.microsoft.com/office/2007/relationships/media" Target="../media/media8.m4a"/><Relationship Id="rId12" Type="http://schemas.openxmlformats.org/officeDocument/2006/relationships/audio" Target="../media/media7.mp3"/><Relationship Id="rId17" Type="http://schemas.openxmlformats.org/officeDocument/2006/relationships/image" Target="../media/image2.png"/><Relationship Id="rId2" Type="http://schemas.openxmlformats.org/officeDocument/2006/relationships/audio" Target="../media/media2.mp3"/><Relationship Id="rId16" Type="http://schemas.openxmlformats.org/officeDocument/2006/relationships/image" Target="../media/image10.png"/><Relationship Id="rId20" Type="http://schemas.openxmlformats.org/officeDocument/2006/relationships/image" Target="../media/image14.jpeg"/><Relationship Id="rId1" Type="http://schemas.microsoft.com/office/2007/relationships/media" Target="../media/media2.mp3"/><Relationship Id="rId6" Type="http://schemas.openxmlformats.org/officeDocument/2006/relationships/audio" Target="../media/media4.wav"/><Relationship Id="rId11" Type="http://schemas.microsoft.com/office/2007/relationships/media" Target="../media/media7.mp3"/><Relationship Id="rId5" Type="http://schemas.microsoft.com/office/2007/relationships/media" Target="../media/media4.wav"/><Relationship Id="rId15" Type="http://schemas.openxmlformats.org/officeDocument/2006/relationships/image" Target="../media/image5.png"/><Relationship Id="rId10" Type="http://schemas.openxmlformats.org/officeDocument/2006/relationships/audio" Target="../media/media6.m4a"/><Relationship Id="rId19" Type="http://schemas.openxmlformats.org/officeDocument/2006/relationships/image" Target="../media/image3.png"/><Relationship Id="rId4" Type="http://schemas.openxmlformats.org/officeDocument/2006/relationships/audio" Target="../media/media3.mp3"/><Relationship Id="rId9" Type="http://schemas.microsoft.com/office/2007/relationships/media" Target="../media/media6.m4a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2.png"/><Relationship Id="rId3" Type="http://schemas.microsoft.com/office/2007/relationships/media" Target="../media/media7.mp3"/><Relationship Id="rId21" Type="http://schemas.openxmlformats.org/officeDocument/2006/relationships/image" Target="../media/image17.jpeg"/><Relationship Id="rId7" Type="http://schemas.microsoft.com/office/2007/relationships/media" Target="../media/media4.wav"/><Relationship Id="rId12" Type="http://schemas.openxmlformats.org/officeDocument/2006/relationships/audio" Target="../media/media8.m4a"/><Relationship Id="rId17" Type="http://schemas.openxmlformats.org/officeDocument/2006/relationships/image" Target="../media/image15.jpeg"/><Relationship Id="rId2" Type="http://schemas.openxmlformats.org/officeDocument/2006/relationships/audio" Target="../media/media2.mp3"/><Relationship Id="rId16" Type="http://schemas.openxmlformats.org/officeDocument/2006/relationships/image" Target="../media/image10.png"/><Relationship Id="rId20" Type="http://schemas.openxmlformats.org/officeDocument/2006/relationships/image" Target="../media/image16.jpeg"/><Relationship Id="rId1" Type="http://schemas.microsoft.com/office/2007/relationships/media" Target="../media/media2.mp3"/><Relationship Id="rId6" Type="http://schemas.openxmlformats.org/officeDocument/2006/relationships/audio" Target="../media/media9.m4a"/><Relationship Id="rId11" Type="http://schemas.microsoft.com/office/2007/relationships/media" Target="../media/media8.m4a"/><Relationship Id="rId5" Type="http://schemas.microsoft.com/office/2007/relationships/media" Target="../media/media9.m4a"/><Relationship Id="rId15" Type="http://schemas.openxmlformats.org/officeDocument/2006/relationships/image" Target="../media/image5.png"/><Relationship Id="rId10" Type="http://schemas.openxmlformats.org/officeDocument/2006/relationships/audio" Target="../media/media6.m4a"/><Relationship Id="rId19" Type="http://schemas.openxmlformats.org/officeDocument/2006/relationships/image" Target="../media/image3.png"/><Relationship Id="rId4" Type="http://schemas.openxmlformats.org/officeDocument/2006/relationships/audio" Target="../media/media7.mp3"/><Relationship Id="rId9" Type="http://schemas.microsoft.com/office/2007/relationships/media" Target="../media/media6.m4a"/><Relationship Id="rId14" Type="http://schemas.openxmlformats.org/officeDocument/2006/relationships/image" Target="../media/image4.png"/><Relationship Id="rId2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0.m4a"/><Relationship Id="rId7" Type="http://schemas.openxmlformats.org/officeDocument/2006/relationships/image" Target="../media/image20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4114801"/>
            <a:ext cx="10782300" cy="1858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TRÒ CHƠI</a:t>
            </a:r>
          </a:p>
          <a:p>
            <a:pPr algn="ctr">
              <a:lnSpc>
                <a:spcPct val="150000"/>
              </a:lnSpc>
            </a:pP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SẮP XẾP QUY TRÌNH </a:t>
            </a:r>
          </a:p>
          <a:p>
            <a:pPr algn="ctr">
              <a:lnSpc>
                <a:spcPct val="150000"/>
              </a:lnSpc>
            </a:pP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SẢN XUẤT GIẤY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tc 4 tên GIẤ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18363" y="2353930"/>
            <a:ext cx="406400" cy="406400"/>
          </a:xfrm>
          <a:prstGeom prst="rect">
            <a:avLst/>
          </a:prstGeom>
        </p:spPr>
      </p:pic>
      <p:pic>
        <p:nvPicPr>
          <p:cNvPr id="4" name="Nhac-nen-hoat-hinh-vui-nhon-de-thuong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85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88109" y="-39318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49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drape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9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20000" numSld="999" showWhenStopped="0">
                <p:cTn id="1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3976835" y="1629656"/>
            <a:ext cx="2377405" cy="225434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10543598" y="114338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9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06400" y="2398028"/>
            <a:ext cx="406400" cy="406400"/>
          </a:xfrm>
          <a:prstGeom prst="rect">
            <a:avLst/>
          </a:prstGeom>
        </p:spPr>
      </p:pic>
      <p:pic>
        <p:nvPicPr>
          <p:cNvPr id="10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06400" y="3071796"/>
            <a:ext cx="406400" cy="406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34127"/>
            <a:ext cx="89445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 smtClean="0"/>
              <a:t>chơi</a:t>
            </a:r>
            <a:r>
              <a:rPr lang="en-US" sz="3200" dirty="0" smtClean="0"/>
              <a:t>: </a:t>
            </a:r>
            <a:r>
              <a:rPr lang="en-US" sz="3200" dirty="0" err="1" smtClean="0"/>
              <a:t>Bé</a:t>
            </a:r>
            <a:r>
              <a:rPr lang="en-US" sz="3200" dirty="0" smtClean="0"/>
              <a:t> </a:t>
            </a:r>
            <a:r>
              <a:rPr lang="en-US" sz="3200" dirty="0" err="1" smtClean="0"/>
              <a:t>hãy</a:t>
            </a:r>
            <a:r>
              <a:rPr lang="en-US" sz="3200" dirty="0" smtClean="0"/>
              <a:t> </a:t>
            </a:r>
            <a:r>
              <a:rPr lang="en-US" sz="3200" dirty="0" err="1" smtClean="0"/>
              <a:t>kích</a:t>
            </a:r>
            <a:r>
              <a:rPr lang="en-US" sz="3200" dirty="0" smtClean="0"/>
              <a:t> </a:t>
            </a:r>
            <a:r>
              <a:rPr lang="en-US" sz="3200" dirty="0" err="1" smtClean="0"/>
              <a:t>chuột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ảnh</a:t>
            </a:r>
            <a:r>
              <a:rPr lang="en-US" sz="3200" dirty="0" smtClean="0"/>
              <a:t> </a:t>
            </a:r>
            <a:r>
              <a:rPr lang="en-US" sz="3200" dirty="0" err="1" smtClean="0"/>
              <a:t>phù</a:t>
            </a:r>
            <a:r>
              <a:rPr lang="en-US" sz="3200" dirty="0" smtClean="0"/>
              <a:t> </a:t>
            </a:r>
            <a:r>
              <a:rPr lang="en-US" sz="3200" dirty="0" err="1" smtClean="0"/>
              <a:t>hợp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sắp</a:t>
            </a:r>
            <a:r>
              <a:rPr lang="en-US" sz="3200" dirty="0" smtClean="0"/>
              <a:t> </a:t>
            </a:r>
            <a:r>
              <a:rPr lang="en-US" sz="3200" dirty="0" err="1" smtClean="0"/>
              <a:t>xếp</a:t>
            </a:r>
            <a:r>
              <a:rPr lang="en-US" sz="3200" dirty="0" smtClean="0"/>
              <a:t> </a:t>
            </a:r>
            <a:r>
              <a:rPr lang="en-US" sz="3200" dirty="0" err="1" smtClean="0"/>
              <a:t>đúng</a:t>
            </a:r>
            <a:r>
              <a:rPr lang="en-US" sz="3200" dirty="0" smtClean="0"/>
              <a:t> </a:t>
            </a:r>
            <a:r>
              <a:rPr lang="en-US" sz="3200" dirty="0" err="1" smtClean="0"/>
              <a:t>quy</a:t>
            </a:r>
            <a:r>
              <a:rPr lang="en-US" sz="3200" dirty="0" smtClean="0"/>
              <a:t> </a:t>
            </a:r>
            <a:r>
              <a:rPr lang="en-US" sz="3200" dirty="0" err="1" smtClean="0"/>
              <a:t>trình</a:t>
            </a:r>
            <a:r>
              <a:rPr lang="en-US" sz="3200" dirty="0" smtClean="0"/>
              <a:t> </a:t>
            </a:r>
            <a:r>
              <a:rPr lang="en-US" sz="3200" dirty="0" err="1" smtClean="0"/>
              <a:t>sản</a:t>
            </a:r>
            <a:r>
              <a:rPr lang="en-US" sz="3200" dirty="0" smtClean="0"/>
              <a:t> </a:t>
            </a:r>
            <a:r>
              <a:rPr lang="en-US" sz="3200" dirty="0" err="1" smtClean="0"/>
              <a:t>xuất</a:t>
            </a:r>
            <a:r>
              <a:rPr lang="en-US" sz="3200" dirty="0" smtClean="0"/>
              <a:t> </a:t>
            </a:r>
            <a:r>
              <a:rPr lang="en-US" sz="3200" dirty="0" err="1" smtClean="0"/>
              <a:t>giấy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12" name="tc 4 cách chơi GIẤY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397844" y="3542364"/>
            <a:ext cx="406400" cy="406400"/>
          </a:xfrm>
          <a:prstGeom prst="rect">
            <a:avLst/>
          </a:prstGeom>
        </p:spPr>
      </p:pic>
      <p:pic>
        <p:nvPicPr>
          <p:cNvPr id="3" name="ố ồ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96541" y="861034"/>
            <a:ext cx="609600" cy="609600"/>
          </a:xfrm>
          <a:prstGeom prst="rect">
            <a:avLst/>
          </a:prstGeom>
        </p:spPr>
      </p:pic>
      <p:pic>
        <p:nvPicPr>
          <p:cNvPr id="8" name="Am-thanh-queo-queo-queo-www_tiengdong_com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508000" y="1576565"/>
            <a:ext cx="609600" cy="609600"/>
          </a:xfrm>
          <a:prstGeom prst="rect">
            <a:avLst/>
          </a:prstGeom>
        </p:spPr>
      </p:pic>
      <p:pic>
        <p:nvPicPr>
          <p:cNvPr id="17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499444" y="4138863"/>
            <a:ext cx="609600" cy="609600"/>
          </a:xfrm>
          <a:prstGeom prst="rect">
            <a:avLst/>
          </a:prstGeom>
        </p:spPr>
      </p:pic>
      <p:pic>
        <p:nvPicPr>
          <p:cNvPr id="6" name="Picture 8" descr="HCM](số lượng nhỏ 100 tờ) Giấy A4 Double A 70gsm (Định lượng 70gr) |  Lazada.vn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46" t="-12270" r="-14842" b="-12727"/>
          <a:stretch/>
        </p:blipFill>
        <p:spPr bwMode="auto">
          <a:xfrm>
            <a:off x="7254003" y="4829978"/>
            <a:ext cx="2056259" cy="1975743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6"/>
          <a:srcRect l="-21606" t="-24093" r="-19002" b="-19540"/>
          <a:stretch/>
        </p:blipFill>
        <p:spPr>
          <a:xfrm>
            <a:off x="2471839" y="4748463"/>
            <a:ext cx="2035839" cy="196309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7"/>
          <a:srcRect l="-10842" t="-15488" r="-7422" b="-6490"/>
          <a:stretch/>
        </p:blipFill>
        <p:spPr>
          <a:xfrm>
            <a:off x="224716" y="4820884"/>
            <a:ext cx="2075366" cy="184122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6" descr="NGUYÊN VẬT LIỆU CHÍNH ĐỂ SẢN XUẤT GIẤY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65" t="-28960" r="-18932" b="-30871"/>
          <a:stretch/>
        </p:blipFill>
        <p:spPr bwMode="auto">
          <a:xfrm>
            <a:off x="4839855" y="4880692"/>
            <a:ext cx="2073547" cy="1874316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In thùng carton giá rẻ, chất lượng tại TPHCM">
            <a:extLst>
              <a:ext uri="{FF2B5EF4-FFF2-40B4-BE49-F238E27FC236}">
                <a16:creationId xmlns:a16="http://schemas.microsoft.com/office/drawing/2014/main" id="{C3248EFE-EECF-4BE6-A295-348CDFF92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79" t="-22054" r="-10688" b="-20526"/>
          <a:stretch/>
        </p:blipFill>
        <p:spPr bwMode="auto">
          <a:xfrm>
            <a:off x="9499307" y="4829978"/>
            <a:ext cx="2088582" cy="1874793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638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57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13724 -0.426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62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0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30846 -0.4097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2048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5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-0.0539 -0.4391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" y="-2196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25586 -0.4393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9" y="-2196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45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0.43711 -0.4502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62" y="-2252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4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4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3023216" y="1659545"/>
            <a:ext cx="960582" cy="572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89976" y="641130"/>
            <a:ext cx="2377405" cy="225434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4"/>
          <a:srcRect l="-21606" t="-24093" r="-19002" b="-19540"/>
          <a:stretch/>
        </p:blipFill>
        <p:spPr>
          <a:xfrm>
            <a:off x="1003262" y="996273"/>
            <a:ext cx="1969577" cy="189919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10525125" y="58919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12" name="Nhac-nen-hoat-hinh-vui-nhon-de-thuo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488109" y="-393184"/>
            <a:ext cx="406400" cy="40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00537" y="2963975"/>
            <a:ext cx="57502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1</a:t>
            </a:r>
            <a:endParaRPr lang="en-US" sz="4800" b="1" dirty="0"/>
          </a:p>
        </p:txBody>
      </p:sp>
      <p:pic>
        <p:nvPicPr>
          <p:cNvPr id="6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86259" y="2659175"/>
            <a:ext cx="609600" cy="609600"/>
          </a:xfrm>
          <a:prstGeom prst="rect">
            <a:avLst/>
          </a:prstGeom>
        </p:spPr>
      </p:pic>
      <p:pic>
        <p:nvPicPr>
          <p:cNvPr id="19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86259" y="1783406"/>
            <a:ext cx="609600" cy="609600"/>
          </a:xfrm>
          <a:prstGeom prst="rect">
            <a:avLst/>
          </a:prstGeom>
        </p:spPr>
      </p:pic>
      <p:pic>
        <p:nvPicPr>
          <p:cNvPr id="4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574344" y="4574731"/>
            <a:ext cx="609600" cy="609600"/>
          </a:xfrm>
          <a:prstGeom prst="rect">
            <a:avLst/>
          </a:prstGeom>
        </p:spPr>
      </p:pic>
      <p:pic>
        <p:nvPicPr>
          <p:cNvPr id="8" name="ố ồ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72426" y="1040722"/>
            <a:ext cx="609600" cy="609600"/>
          </a:xfrm>
          <a:prstGeom prst="rect">
            <a:avLst/>
          </a:prstGeom>
        </p:spPr>
      </p:pic>
      <p:pic>
        <p:nvPicPr>
          <p:cNvPr id="20" name="Am-thanh-queo-queo-queo-www_tiengdong_com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587199" y="3673648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/>
          <a:srcRect l="-21606" t="-24093" r="-19002" b="-19540"/>
          <a:stretch/>
        </p:blipFill>
        <p:spPr>
          <a:xfrm>
            <a:off x="166233" y="4535707"/>
            <a:ext cx="2183538" cy="210551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6"/>
          <a:srcRect l="-10842" t="-15488" r="-7422" b="-6490"/>
          <a:stretch/>
        </p:blipFill>
        <p:spPr>
          <a:xfrm>
            <a:off x="2448678" y="4491010"/>
            <a:ext cx="2374796" cy="2106871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6" descr="NGUYÊN VẬT LIỆU CHÍNH ĐỂ SẢN XUẤT GIẤY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65" t="-28960" r="-18932" b="-30871"/>
          <a:stretch/>
        </p:blipFill>
        <p:spPr bwMode="auto">
          <a:xfrm>
            <a:off x="4966688" y="4491010"/>
            <a:ext cx="2223982" cy="201029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4" descr="1001 cách làm đồ chơi từ vỏ hộp sữa cho bạn thỏa sức sáng tạo">
            <a:extLst>
              <a:ext uri="{FF2B5EF4-FFF2-40B4-BE49-F238E27FC236}">
                <a16:creationId xmlns:a16="http://schemas.microsoft.com/office/drawing/2014/main" id="{C603B7E6-906E-4A40-B98C-BF59603F36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17" t="-15768" r="-2986" b="-9218"/>
          <a:stretch/>
        </p:blipFill>
        <p:spPr bwMode="auto">
          <a:xfrm>
            <a:off x="7333883" y="4458092"/>
            <a:ext cx="2211169" cy="2011451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9"/>
          <a:srcRect l="-9764" t="-17347" r="-15960" b="-16626"/>
          <a:stretch/>
        </p:blipFill>
        <p:spPr>
          <a:xfrm>
            <a:off x="9676029" y="4511237"/>
            <a:ext cx="2206072" cy="2065816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4385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102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0.20338 -0.52384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-2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39219 -0.5372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9" y="-2687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-0.00013 -0.537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687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5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7942 -0.5664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71" y="-2833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4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19219 -0.5546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9" y="-2773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57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923649" y="1325329"/>
            <a:ext cx="960582" cy="572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523957" y="608414"/>
            <a:ext cx="2377405" cy="225434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817513" y="1379714"/>
            <a:ext cx="960582" cy="572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/>
          <a:srcRect l="-21606" t="-24093" r="-19002" b="-19540"/>
          <a:stretch/>
        </p:blipFill>
        <p:spPr>
          <a:xfrm>
            <a:off x="119556" y="828442"/>
            <a:ext cx="1723273" cy="164262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/>
          <a:srcRect l="-10842" t="-15488" r="-7422" b="-6490"/>
          <a:stretch/>
        </p:blipFill>
        <p:spPr>
          <a:xfrm>
            <a:off x="3008504" y="868878"/>
            <a:ext cx="1739290" cy="162492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Right Arrow 17">
            <a:hlinkClick r:id="" action="ppaction://hlinkshowjump?jump=nextslide"/>
          </p:cNvPr>
          <p:cNvSpPr/>
          <p:nvPr/>
        </p:nvSpPr>
        <p:spPr>
          <a:xfrm>
            <a:off x="10525125" y="292904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19" name="Nhac-nen-hoat-hinh-vui-nhon-de-thuo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29942" y="3198893"/>
            <a:ext cx="565380" cy="565380"/>
          </a:xfrm>
          <a:prstGeom prst="rect">
            <a:avLst/>
          </a:prstGeom>
        </p:spPr>
      </p:pic>
      <p:pic>
        <p:nvPicPr>
          <p:cNvPr id="4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68081" y="1424441"/>
            <a:ext cx="609600" cy="609600"/>
          </a:xfrm>
          <a:prstGeom prst="rect">
            <a:avLst/>
          </a:prstGeom>
        </p:spPr>
      </p:pic>
      <p:pic>
        <p:nvPicPr>
          <p:cNvPr id="5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667877" y="4114387"/>
            <a:ext cx="609600" cy="609600"/>
          </a:xfrm>
          <a:prstGeom prst="rect">
            <a:avLst/>
          </a:prstGeom>
        </p:spPr>
      </p:pic>
      <p:pic>
        <p:nvPicPr>
          <p:cNvPr id="2" name="ố ồ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74162" y="2371727"/>
            <a:ext cx="609600" cy="609600"/>
          </a:xfrm>
          <a:prstGeom prst="rect">
            <a:avLst/>
          </a:prstGeom>
        </p:spPr>
      </p:pic>
      <p:pic>
        <p:nvPicPr>
          <p:cNvPr id="13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29942" y="5061673"/>
            <a:ext cx="609600" cy="609600"/>
          </a:xfrm>
          <a:prstGeom prst="rect">
            <a:avLst/>
          </a:prstGeom>
        </p:spPr>
      </p:pic>
      <p:pic>
        <p:nvPicPr>
          <p:cNvPr id="14" name="ố ồ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667877" y="488394"/>
            <a:ext cx="609600" cy="6096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38003" y="2524127"/>
            <a:ext cx="57502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1</a:t>
            </a:r>
            <a:endParaRPr lang="en-US" sz="4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611453" y="2545592"/>
            <a:ext cx="57502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2</a:t>
            </a:r>
            <a:endParaRPr lang="en-US" sz="48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5"/>
          <a:srcRect l="-9764" t="-17347" r="-15960" b="-16626"/>
          <a:stretch/>
        </p:blipFill>
        <p:spPr>
          <a:xfrm>
            <a:off x="4859570" y="4449294"/>
            <a:ext cx="2302853" cy="215644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8" descr="HCM](số lượng nhỏ 100 tờ) Giấy A4 Double A 70gsm (Định lượng 70gr) |  Lazada.vn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46" t="-12270" r="-14842" b="-12727"/>
          <a:stretch/>
        </p:blipFill>
        <p:spPr bwMode="auto">
          <a:xfrm>
            <a:off x="71431" y="4468420"/>
            <a:ext cx="2283194" cy="219379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NGUYÊN VẬT LIỆU CHÍNH ĐỂ SẢN XUẤT GIẤY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65" t="-28960" r="-18932" b="-30871"/>
          <a:stretch/>
        </p:blipFill>
        <p:spPr bwMode="auto">
          <a:xfrm>
            <a:off x="2450679" y="4468420"/>
            <a:ext cx="2321549" cy="221258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/>
          <a:srcRect l="-10842" t="-15488" r="-7422" b="-6490"/>
          <a:stretch/>
        </p:blipFill>
        <p:spPr>
          <a:xfrm>
            <a:off x="7253554" y="4419187"/>
            <a:ext cx="2345839" cy="2182853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12" descr="Thùng 48 Hộp Sữa đặc có đường Ngôi Sao Phương Nam Xanh lá lon 380g">
            <a:extLst>
              <a:ext uri="{FF2B5EF4-FFF2-40B4-BE49-F238E27FC236}">
                <a16:creationId xmlns:a16="http://schemas.microsoft.com/office/drawing/2014/main" id="{460594BB-9A1C-41FA-8EB8-0FC47BD1F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060" b="-13314"/>
          <a:stretch/>
        </p:blipFill>
        <p:spPr bwMode="auto">
          <a:xfrm>
            <a:off x="9713993" y="4407971"/>
            <a:ext cx="2390775" cy="219776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734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102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0.13581 -0.52917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4" y="-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5293 -0.5990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-2995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5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33256 -0.5796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28" y="-2898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5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05118 -0.5701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" y="-2851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45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26601 -0.5905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7" y="-2953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5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743923" y="1673629"/>
            <a:ext cx="883021" cy="526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353317" y="1686416"/>
            <a:ext cx="883021" cy="526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/>
          <a:srcRect l="-21606" t="-24093" r="-19002" b="-19540"/>
          <a:stretch/>
        </p:blipFill>
        <p:spPr>
          <a:xfrm>
            <a:off x="99366" y="1227483"/>
            <a:ext cx="1584130" cy="150999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/>
          <a:srcRect l="-10842" t="-15488" r="-7422" b="-6490"/>
          <a:stretch/>
        </p:blipFill>
        <p:spPr>
          <a:xfrm>
            <a:off x="2687371" y="1243754"/>
            <a:ext cx="1598854" cy="1493726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6"/>
          <a:srcRect l="-9764" t="-17347" r="-15960" b="-16626"/>
          <a:stretch/>
        </p:blipFill>
        <p:spPr>
          <a:xfrm>
            <a:off x="5303430" y="1264085"/>
            <a:ext cx="1568215" cy="145478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ight Arrow 15"/>
          <p:cNvSpPr/>
          <p:nvPr/>
        </p:nvSpPr>
        <p:spPr>
          <a:xfrm>
            <a:off x="6938737" y="1727409"/>
            <a:ext cx="883021" cy="5264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68779" y="873667"/>
            <a:ext cx="2377405" cy="225434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>
            <a:hlinkClick r:id="" action="ppaction://hlinkshowjump?jump=nextslide"/>
          </p:cNvPr>
          <p:cNvSpPr/>
          <p:nvPr/>
        </p:nvSpPr>
        <p:spPr>
          <a:xfrm>
            <a:off x="10573896" y="61018"/>
            <a:ext cx="1579643" cy="116442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Tiếp</a:t>
            </a:r>
            <a:r>
              <a:rPr lang="en-US" sz="2400" b="1" dirty="0"/>
              <a:t> </a:t>
            </a:r>
            <a:r>
              <a:rPr lang="en-US" sz="2400" b="1" dirty="0" err="1"/>
              <a:t>tục</a:t>
            </a:r>
            <a:endParaRPr lang="en-US" sz="2400" b="1" dirty="0"/>
          </a:p>
        </p:txBody>
      </p:sp>
      <p:pic>
        <p:nvPicPr>
          <p:cNvPr id="19" name="Nhac-nen-hoat-hinh-vui-nhon-de-thuo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451650" y="2277782"/>
            <a:ext cx="406400" cy="406400"/>
          </a:xfrm>
          <a:prstGeom prst="rect">
            <a:avLst/>
          </a:prstGeom>
        </p:spPr>
      </p:pic>
      <p:pic>
        <p:nvPicPr>
          <p:cNvPr id="2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53250" y="4300767"/>
            <a:ext cx="609600" cy="609600"/>
          </a:xfrm>
          <a:prstGeom prst="rect">
            <a:avLst/>
          </a:prstGeom>
        </p:spPr>
      </p:pic>
      <p:pic>
        <p:nvPicPr>
          <p:cNvPr id="4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09600" y="3661408"/>
            <a:ext cx="609600" cy="609600"/>
          </a:xfrm>
          <a:prstGeom prst="rect">
            <a:avLst/>
          </a:prstGeom>
        </p:spPr>
      </p:pic>
      <p:pic>
        <p:nvPicPr>
          <p:cNvPr id="5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09600" y="4913738"/>
            <a:ext cx="609600" cy="609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8810" y="2741924"/>
            <a:ext cx="57502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1</a:t>
            </a:r>
            <a:endParaRPr lang="en-US" sz="4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116510" y="2763389"/>
            <a:ext cx="57502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2</a:t>
            </a:r>
            <a:endParaRPr lang="en-US" sz="4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742874" y="2741924"/>
            <a:ext cx="57502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3</a:t>
            </a:r>
            <a:endParaRPr lang="en-US" sz="4800" b="1" dirty="0"/>
          </a:p>
        </p:txBody>
      </p:sp>
      <p:pic>
        <p:nvPicPr>
          <p:cNvPr id="9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20235" y="2874087"/>
            <a:ext cx="609600" cy="609600"/>
          </a:xfrm>
          <a:prstGeom prst="rect">
            <a:avLst/>
          </a:prstGeom>
        </p:spPr>
      </p:pic>
      <p:pic>
        <p:nvPicPr>
          <p:cNvPr id="14" name="ố ồ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506910" y="-607302"/>
            <a:ext cx="609600" cy="609600"/>
          </a:xfrm>
          <a:prstGeom prst="rect">
            <a:avLst/>
          </a:prstGeom>
        </p:spPr>
      </p:pic>
      <p:pic>
        <p:nvPicPr>
          <p:cNvPr id="27" name="Am-thanh-queo-queo-queo-www_tiengdong_com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705500" y="1361697"/>
            <a:ext cx="609600" cy="609600"/>
          </a:xfrm>
          <a:prstGeom prst="rect">
            <a:avLst/>
          </a:prstGeom>
        </p:spPr>
      </p:pic>
      <p:pic>
        <p:nvPicPr>
          <p:cNvPr id="22" name="Picture 6" descr="NGUYÊN VẬT LIỆU CHÍNH ĐỂ SẢN XUẤT GIẤY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65" t="-28960" r="-18932" b="-30871"/>
          <a:stretch/>
        </p:blipFill>
        <p:spPr bwMode="auto">
          <a:xfrm>
            <a:off x="2514389" y="4695745"/>
            <a:ext cx="2213964" cy="211004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/>
          <a:srcRect l="-21606" t="-24093" r="-19002" b="-19540"/>
          <a:stretch/>
        </p:blipFill>
        <p:spPr>
          <a:xfrm>
            <a:off x="4927345" y="4707090"/>
            <a:ext cx="2173702" cy="2096029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5"/>
          <a:srcRect l="-10842" t="-15488" r="-7422" b="-6490"/>
          <a:stretch/>
        </p:blipFill>
        <p:spPr>
          <a:xfrm>
            <a:off x="198992" y="4803016"/>
            <a:ext cx="2116405" cy="196590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8" descr="HCM](số lượng nhỏ 100 tờ) Giấy A4 Double A 70gsm (Định lượng 70gr) |  Lazada.vn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46" t="-12270" r="-14842" b="-12727"/>
          <a:stretch/>
        </p:blipFill>
        <p:spPr bwMode="auto">
          <a:xfrm>
            <a:off x="7261976" y="4707513"/>
            <a:ext cx="2195506" cy="2109537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Vỏ chai nhựa pet 500ml mẫu đẹp chất lượng cao giá rẻ tại đà nẵng">
            <a:extLst>
              <a:ext uri="{FF2B5EF4-FFF2-40B4-BE49-F238E27FC236}">
                <a16:creationId xmlns:a16="http://schemas.microsoft.com/office/drawing/2014/main" id="{F1024D0D-C9DC-43AD-80F2-FDAC2989E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88" t="-33332" r="-11656" b="-25408"/>
          <a:stretch/>
        </p:blipFill>
        <p:spPr bwMode="auto">
          <a:xfrm>
            <a:off x="9640516" y="4605567"/>
            <a:ext cx="2254337" cy="219024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211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102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0.47864 -0.55093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32" y="-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autoRev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1.11022E-16 L 0.67253 -0.55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20" y="-2759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5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208 L 0.28242 -0.5446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5" y="-2713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4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0.08828 -0.5511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-2756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41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5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00208 L -0.10937 -0.5340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-2659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5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439636" y="1559371"/>
            <a:ext cx="659464" cy="441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582336" y="1528863"/>
            <a:ext cx="659464" cy="441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4"/>
          <a:srcRect l="-21606" t="-24093" r="-19002" b="-19540"/>
          <a:stretch/>
        </p:blipFill>
        <p:spPr>
          <a:xfrm>
            <a:off x="0" y="1172919"/>
            <a:ext cx="1404296" cy="1338579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/>
          <a:srcRect l="-10842" t="-15488" r="-7422" b="-6490"/>
          <a:stretch/>
        </p:blipFill>
        <p:spPr>
          <a:xfrm>
            <a:off x="2172544" y="1148877"/>
            <a:ext cx="1370038" cy="1324154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6"/>
          <a:srcRect l="-9764" t="-17347" r="-15960" b="-16626"/>
          <a:stretch/>
        </p:blipFill>
        <p:spPr>
          <a:xfrm>
            <a:off x="4281554" y="1166139"/>
            <a:ext cx="1377189" cy="1289631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ight Arrow 15"/>
          <p:cNvSpPr/>
          <p:nvPr/>
        </p:nvSpPr>
        <p:spPr>
          <a:xfrm>
            <a:off x="5698497" y="1559370"/>
            <a:ext cx="659464" cy="441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6" descr="NGUYÊN VẬT LIỆU CHÍNH ĐỂ SẢN XUẤT GIẤY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65" t="-28960" r="-18932" b="-30871"/>
          <a:stretch/>
        </p:blipFill>
        <p:spPr bwMode="auto">
          <a:xfrm>
            <a:off x="6397715" y="1148877"/>
            <a:ext cx="1365752" cy="1289631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/>
          <p:cNvSpPr/>
          <p:nvPr/>
        </p:nvSpPr>
        <p:spPr>
          <a:xfrm>
            <a:off x="8714205" y="729849"/>
            <a:ext cx="2264524" cy="229109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7803221" y="1572997"/>
            <a:ext cx="659464" cy="441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>
            <a:hlinkClick r:id="" action="ppaction://hlinkshowjump?jump=nextslide"/>
          </p:cNvPr>
          <p:cNvSpPr/>
          <p:nvPr/>
        </p:nvSpPr>
        <p:spPr>
          <a:xfrm>
            <a:off x="10572751" y="0"/>
            <a:ext cx="1623094" cy="9620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Kết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thúc</a:t>
            </a:r>
            <a:endParaRPr lang="en-US" sz="2400" b="1" dirty="0"/>
          </a:p>
        </p:txBody>
      </p:sp>
      <p:pic>
        <p:nvPicPr>
          <p:cNvPr id="27" name="Nhac-nen-hoat-hinh-vui-nhon-de-thuo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521091" y="1281893"/>
            <a:ext cx="406400" cy="406400"/>
          </a:xfrm>
          <a:prstGeom prst="rect">
            <a:avLst/>
          </a:prstGeom>
        </p:spPr>
      </p:pic>
      <p:pic>
        <p:nvPicPr>
          <p:cNvPr id="4" name="Am-thanh-queo-queo-queo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609600" y="3388836"/>
            <a:ext cx="609600" cy="609600"/>
          </a:xfrm>
          <a:prstGeom prst="rect">
            <a:avLst/>
          </a:prstGeom>
        </p:spPr>
      </p:pic>
      <p:pic>
        <p:nvPicPr>
          <p:cNvPr id="5" name="Bé thật là cừ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571695" y="2583468"/>
            <a:ext cx="609600" cy="609600"/>
          </a:xfrm>
          <a:prstGeom prst="rect">
            <a:avLst/>
          </a:prstGeom>
        </p:spPr>
      </p:pic>
      <p:pic>
        <p:nvPicPr>
          <p:cNvPr id="24" name="Am-thanh-tra-loi-sai-wav-www_tiengdong_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597530" y="1808300"/>
            <a:ext cx="609600" cy="6096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57162" y="2549741"/>
            <a:ext cx="57502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1</a:t>
            </a:r>
            <a:endParaRPr lang="en-US" sz="4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551000" y="2516137"/>
            <a:ext cx="57502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2</a:t>
            </a:r>
            <a:endParaRPr lang="en-US" sz="4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676707" y="2490447"/>
            <a:ext cx="57502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3</a:t>
            </a:r>
            <a:endParaRPr lang="en-US" sz="4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814993" y="2472770"/>
            <a:ext cx="57502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4</a:t>
            </a:r>
            <a:endParaRPr lang="en-US" sz="4800" b="1" dirty="0"/>
          </a:p>
        </p:txBody>
      </p:sp>
      <p:pic>
        <p:nvPicPr>
          <p:cNvPr id="7" name="ố ồ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566871" y="583501"/>
            <a:ext cx="609600" cy="609600"/>
          </a:xfrm>
          <a:prstGeom prst="rect">
            <a:avLst/>
          </a:prstGeom>
        </p:spPr>
      </p:pic>
      <p:pic>
        <p:nvPicPr>
          <p:cNvPr id="9" name="Chưa đúng rồi bé hãy thử lại đi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671954" y="-616240"/>
            <a:ext cx="609600" cy="6096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533856" y="3116889"/>
            <a:ext cx="57502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5</a:t>
            </a:r>
            <a:endParaRPr lang="en-US" sz="4800" b="1" dirty="0"/>
          </a:p>
        </p:txBody>
      </p:sp>
      <p:pic>
        <p:nvPicPr>
          <p:cNvPr id="21" name="Picture 8" descr="HCM](số lượng nhỏ 100 tờ) Giấy A4 Double A 70gsm (Định lượng 70gr) |  Lazada.vn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46" t="-12270" r="-14842" b="-12727"/>
          <a:stretch/>
        </p:blipFill>
        <p:spPr bwMode="auto">
          <a:xfrm>
            <a:off x="4926348" y="4754666"/>
            <a:ext cx="2127389" cy="2044088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5"/>
          <a:srcRect l="-10842" t="-15488" r="-7422" b="-6490"/>
          <a:stretch/>
        </p:blipFill>
        <p:spPr>
          <a:xfrm>
            <a:off x="107132" y="4849916"/>
            <a:ext cx="2147157" cy="190491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6" descr="NGUYÊN VẬT LIỆU CHÍNH ĐỂ SẢN XUẤT GIẤY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65" t="-28960" r="-18932" b="-30871"/>
          <a:stretch/>
        </p:blipFill>
        <p:spPr bwMode="auto">
          <a:xfrm>
            <a:off x="2566848" y="4800600"/>
            <a:ext cx="2145276" cy="1939153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ộp Carton Vuông - GIÁ RẺ NHẤT ở TP.HCM - Vietbox">
            <a:extLst>
              <a:ext uri="{FF2B5EF4-FFF2-40B4-BE49-F238E27FC236}">
                <a16:creationId xmlns:a16="http://schemas.microsoft.com/office/drawing/2014/main" id="{E6F35E5D-D679-49D7-85D0-F74DDB75E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44" t="-20440" r="-11124" b="15551"/>
          <a:stretch/>
        </p:blipFill>
        <p:spPr bwMode="auto">
          <a:xfrm>
            <a:off x="7306672" y="4735625"/>
            <a:ext cx="2247900" cy="2030999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4"/>
          <a:srcRect l="-21606" t="-24093" r="-19002" b="-19540"/>
          <a:stretch/>
        </p:blipFill>
        <p:spPr>
          <a:xfrm>
            <a:off x="9912838" y="4735626"/>
            <a:ext cx="2106262" cy="2030999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8" descr="HCM](số lượng nhỏ 100 tờ) Giấy A4 Double A 70gsm (Định lượng 70gr) |  Lazada.vn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46" t="-12270" r="-14842" b="-12727"/>
          <a:stretch/>
        </p:blipFill>
        <p:spPr bwMode="auto">
          <a:xfrm>
            <a:off x="8556785" y="1068991"/>
            <a:ext cx="1386250" cy="1331969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852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102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0.00116 L 0.3194 -0.55069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-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-0.05091 -0.0995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-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0482 -0.5523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34" y="-2761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5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51224 -0.5476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-2738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4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-0.08659 -0.546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-2733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4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07407E-6 L 0.11914 -0.5446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1" y="-2724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57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8"/>
            <a:ext cx="121920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30" y="-9595"/>
            <a:ext cx="8710813" cy="5170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6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6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6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6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6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6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6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6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6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6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67" y="4370992"/>
            <a:ext cx="2487008" cy="2487008"/>
          </a:xfrm>
          <a:prstGeom prst="rect">
            <a:avLst/>
          </a:prstGeom>
        </p:spPr>
      </p:pic>
      <p:pic>
        <p:nvPicPr>
          <p:cNvPr id="7" name="Nhac-nen-hoat-hinh-vui-nhon-de-thuo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67266" y="971550"/>
            <a:ext cx="622816" cy="622816"/>
          </a:xfrm>
          <a:prstGeom prst="rect">
            <a:avLst/>
          </a:prstGeom>
        </p:spPr>
      </p:pic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10651958" y="5438274"/>
            <a:ext cx="1540042" cy="1419726"/>
          </a:xfrm>
          <a:prstGeom prst="actionButtonHom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ngôi nhà ok (2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26281" y="1946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4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2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80</Words>
  <Application>Microsoft Office PowerPoint</Application>
  <PresentationFormat>Widescreen</PresentationFormat>
  <Paragraphs>26</Paragraphs>
  <Slides>7</Slides>
  <Notes>0</Notes>
  <HiddenSlides>0</HiddenSlides>
  <MMClips>35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QA</dc:creator>
  <cp:lastModifiedBy>QA</cp:lastModifiedBy>
  <cp:revision>124</cp:revision>
  <dcterms:created xsi:type="dcterms:W3CDTF">2023-02-10T04:20:12Z</dcterms:created>
  <dcterms:modified xsi:type="dcterms:W3CDTF">2023-02-17T06:40:20Z</dcterms:modified>
</cp:coreProperties>
</file>