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79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6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3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7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CF1B-2DEE-4FED-A5A2-536CF2FBE27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6A7-BD2A-4F99-890B-26BE8F84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ound2Diag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59866" y="49662"/>
            <a:ext cx="6233374" cy="7008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866" y="200054"/>
            <a:ext cx="65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5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/>
          <a:stretch/>
        </p:blipFill>
        <p:spPr>
          <a:xfrm>
            <a:off x="0" y="0"/>
            <a:ext cx="9906000" cy="6858000"/>
          </a:xfrm>
          <a:prstGeom prst="snip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0" y="5640946"/>
            <a:ext cx="4546242" cy="11075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58574"/>
            <a:ext cx="4546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4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5075"/>
          <a:stretch/>
        </p:blipFill>
        <p:spPr>
          <a:xfrm>
            <a:off x="0" y="0"/>
            <a:ext cx="9906000" cy="6858000"/>
          </a:xfrm>
          <a:prstGeom prst="snip2Same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Oval Callout 4"/>
          <p:cNvSpPr/>
          <p:nvPr/>
        </p:nvSpPr>
        <p:spPr>
          <a:xfrm rot="14788220">
            <a:off x="458494" y="-88902"/>
            <a:ext cx="2064363" cy="2703768"/>
          </a:xfrm>
          <a:prstGeom prst="wedgeEllipseCallout">
            <a:avLst>
              <a:gd name="adj1" fmla="val -35712"/>
              <a:gd name="adj2" fmla="val 589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396" y="570484"/>
            <a:ext cx="1854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9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7414"/>
          <a:stretch/>
        </p:blipFill>
        <p:spPr>
          <a:xfrm>
            <a:off x="1" y="0"/>
            <a:ext cx="9906000" cy="6858000"/>
          </a:xfrm>
          <a:prstGeom prst="snip2Same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Oval Callout 4"/>
          <p:cNvSpPr/>
          <p:nvPr/>
        </p:nvSpPr>
        <p:spPr>
          <a:xfrm rot="1419433">
            <a:off x="7023367" y="1200569"/>
            <a:ext cx="2363242" cy="2692245"/>
          </a:xfrm>
          <a:prstGeom prst="wedgeEllipseCallout">
            <a:avLst>
              <a:gd name="adj1" fmla="val -57715"/>
              <a:gd name="adj2" fmla="val 59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3010" y="1702714"/>
            <a:ext cx="2343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6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ÔI YÊU VIỆT NAM\QUỐC TUẤN\TRANH TUYÊN TRUYỀN TÔI YÊU VN\33333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 rot="20412808">
            <a:off x="4103207" y="116788"/>
            <a:ext cx="2363242" cy="2161250"/>
          </a:xfrm>
          <a:prstGeom prst="wedgeEllipseCallout">
            <a:avLst>
              <a:gd name="adj1" fmla="val -38139"/>
              <a:gd name="adj2" fmla="val 770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56128" y="337457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sang đường khi đèn tín hiệu chưa chuyển xanh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1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ÔI YÊU VIỆT NAM\QUỐC TUẤN\TRANH TUYÊN TRUYỀN TÔI YÊU VN\444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 rot="20412808">
            <a:off x="3796150" y="170341"/>
            <a:ext cx="2585855" cy="1623520"/>
          </a:xfrm>
          <a:prstGeom prst="wedgeEllipseCallout">
            <a:avLst>
              <a:gd name="adj1" fmla="val 45746"/>
              <a:gd name="adj2" fmla="val 586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2277" y="44328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Không đi ngược chiều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ÔI YÊU VIỆT NAM\QUỐC TUẤN\TRANH TUYÊN TRUYỀN TÔI YÊU VN\2019-9-9-vn-doi-mu-bao-hiem-cho-tre-em-ngoc-ngo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6"/>
          <a:stretch/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ÔI YÊU VIỆT NAM\QUỐC TUẤN\TRANH TUYÊN TRUYỀN TÔI YÊU VN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4136" r="9259"/>
          <a:stretch/>
        </p:blipFill>
        <p:spPr bwMode="auto">
          <a:xfrm>
            <a:off x="0" y="0"/>
            <a:ext cx="9906000" cy="6999514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8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52</Words>
  <Application>Microsoft Office PowerPoint</Application>
  <PresentationFormat>A4 Paper (210x297 mm)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31</cp:revision>
  <dcterms:created xsi:type="dcterms:W3CDTF">2023-02-15T13:54:50Z</dcterms:created>
  <dcterms:modified xsi:type="dcterms:W3CDTF">2023-02-16T09:41:32Z</dcterms:modified>
</cp:coreProperties>
</file>