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3" r:id="rId2"/>
  </p:sldMasterIdLst>
  <p:notesMasterIdLst>
    <p:notesMasterId r:id="rId16"/>
  </p:notesMasterIdLst>
  <p:sldIdLst>
    <p:sldId id="256" r:id="rId3"/>
    <p:sldId id="259" r:id="rId4"/>
    <p:sldId id="264" r:id="rId5"/>
    <p:sldId id="265" r:id="rId6"/>
    <p:sldId id="516" r:id="rId7"/>
    <p:sldId id="517" r:id="rId8"/>
    <p:sldId id="266" r:id="rId9"/>
    <p:sldId id="267" r:id="rId10"/>
    <p:sldId id="268" r:id="rId11"/>
    <p:sldId id="269" r:id="rId12"/>
    <p:sldId id="270" r:id="rId13"/>
    <p:sldId id="518" r:id="rId14"/>
    <p:sldId id="5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898C-705F-4453-93AE-370860F50C42}" type="datetimeFigureOut">
              <a:rPr lang="en-US" smtClean="0"/>
              <a:t>11/08/2021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20CB-49D3-440E-B917-8BED304C7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349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226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60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521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356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37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632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62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576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694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649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5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11/08/2021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4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11/08/2021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11/08/2021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06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4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860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79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11/08/2021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11/08/2021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7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11/08/2021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36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963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11/08/2021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4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16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11/08/2021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7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127D1-5DAC-4FBB-B028-4D6690EF1803}"/>
              </a:ext>
            </a:extLst>
          </p:cNvPr>
          <p:cNvSpPr/>
          <p:nvPr/>
        </p:nvSpPr>
        <p:spPr>
          <a:xfrm>
            <a:off x="1316613" y="1170386"/>
            <a:ext cx="96862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TRÌNH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NAM”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</a:t>
            </a:r>
            <a:endParaRPr lang="en-US" sz="3200" dirty="0" smtClean="0">
              <a:latin typeface="+mj-lt"/>
            </a:endParaRPr>
          </a:p>
          <a:p>
            <a:pPr algn="ctr"/>
            <a:r>
              <a:rPr lang="en-US" sz="1500" dirty="0" smtClean="0">
                <a:latin typeface="+mj-lt"/>
              </a:rPr>
              <a:t>                                                                      </a:t>
            </a:r>
          </a:p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11-13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</a:p>
        </p:txBody>
      </p:sp>
      <p:pic>
        <p:nvPicPr>
          <p:cNvPr id="1028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7" y="3964190"/>
            <a:ext cx="5643154" cy="365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05329" y="1874402"/>
            <a:ext cx="94206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nói/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465433" y="1189516"/>
            <a:ext cx="8803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động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64662" y="1874402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63601" y="2100630"/>
            <a:ext cx="9379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thông;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và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phát triển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vào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199115" y="1269633"/>
            <a:ext cx="880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63601" y="2100630"/>
            <a:ext cx="9379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199115" y="1269633"/>
            <a:ext cx="880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 liệu hướng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nội dung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ATGT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56" y="1911926"/>
            <a:ext cx="4949687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031" y="4263656"/>
            <a:ext cx="10607040" cy="110098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127D1-5DAC-4FBB-B028-4D6690EF1803}"/>
              </a:ext>
            </a:extLst>
          </p:cNvPr>
          <p:cNvSpPr/>
          <p:nvPr/>
        </p:nvSpPr>
        <p:spPr>
          <a:xfrm>
            <a:off x="1402035" y="1406246"/>
            <a:ext cx="96862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TRỌNG CẢM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+mj-lt"/>
              </a:rPr>
              <a:t>                                                                      </a:t>
            </a:r>
            <a:endParaRPr lang="en-US" sz="2400" dirty="0">
              <a:latin typeface="+mj-lt"/>
            </a:endParaRPr>
          </a:p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9" y="2444882"/>
            <a:ext cx="7550329" cy="4885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410691" y="1984489"/>
            <a:ext cx="94257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trực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được thể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được sử dụng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lập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hỗ trợ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tài liệu,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651575" y="1126219"/>
            <a:ext cx="967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166194" y="1037390"/>
            <a:ext cx="2485381" cy="32201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31" y="130978"/>
            <a:ext cx="2259883" cy="8066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456873" y="2126027"/>
            <a:ext cx="93650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Bộ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Bo, Ben,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chọn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người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989081" y="937661"/>
            <a:ext cx="948530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(Link)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50043" y="1068639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50043" y="1068639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34868" y="2275845"/>
            <a:ext cx="92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LUẬN (05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/chị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ở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34868" y="1139004"/>
            <a:ext cx="880375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34868" y="2275845"/>
            <a:ext cx="92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trình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01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ATGT</a:t>
            </a:r>
            <a:endParaRPr lang="en-US" sz="24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34868" y="1139004"/>
            <a:ext cx="880375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05329" y="2517062"/>
            <a:ext cx="96656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Thông qua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hiện: 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số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thông tin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nhiệm vụ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có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nội dung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363602" y="1200548"/>
            <a:ext cx="930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b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ưu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nội dung GD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gồm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Giáo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kĩ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khoa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824363" y="1429071"/>
            <a:ext cx="9467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56754" y="1411263"/>
            <a:ext cx="2468880" cy="3488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625634" y="2661604"/>
            <a:ext cx="9175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qua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công nhận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1143</Words>
  <Application>Microsoft Office PowerPoint</Application>
  <PresentationFormat>Widescreen</PresentationFormat>
  <Paragraphs>91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Khanh Ngan</dc:creator>
  <cp:lastModifiedBy>admin</cp:lastModifiedBy>
  <cp:revision>41</cp:revision>
  <dcterms:created xsi:type="dcterms:W3CDTF">2021-03-22T06:36:33Z</dcterms:created>
  <dcterms:modified xsi:type="dcterms:W3CDTF">2021-08-11T05:05:49Z</dcterms:modified>
</cp:coreProperties>
</file>