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0" r:id="rId2"/>
    <p:sldId id="271" r:id="rId3"/>
    <p:sldId id="276" r:id="rId4"/>
    <p:sldId id="280" r:id="rId5"/>
    <p:sldId id="281" r:id="rId6"/>
    <p:sldId id="282" r:id="rId7"/>
    <p:sldId id="264" r:id="rId8"/>
    <p:sldId id="278" r:id="rId9"/>
    <p:sldId id="258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05T08:29:53.876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040BA-AF49-444B-9394-47A2BDE13B38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C943A-477A-48D5-BC69-E79CA505F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2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943A-477A-48D5-BC69-E79CA505F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5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943A-477A-48D5-BC69-E79CA505F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2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943A-477A-48D5-BC69-E79CA505F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9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943A-477A-48D5-BC69-E79CA505F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08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943A-477A-48D5-BC69-E79CA505F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5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943A-477A-48D5-BC69-E79CA505F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09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943A-477A-48D5-BC69-E79CA505F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17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943A-477A-48D5-BC69-E79CA505F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47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943A-477A-48D5-BC69-E79CA505F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3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0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5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7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4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1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5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4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6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8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4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5.m4a"/><Relationship Id="rId13" Type="http://schemas.openxmlformats.org/officeDocument/2006/relationships/image" Target="../media/image4.jpg"/><Relationship Id="rId18" Type="http://schemas.openxmlformats.org/officeDocument/2006/relationships/image" Target="../media/image7.png"/><Relationship Id="rId3" Type="http://schemas.openxmlformats.org/officeDocument/2006/relationships/audio" Target="../media/media2.m4a"/><Relationship Id="rId21" Type="http://schemas.microsoft.com/office/2007/relationships/hdphoto" Target="../media/hdphoto4.wdp"/><Relationship Id="rId7" Type="http://schemas.openxmlformats.org/officeDocument/2006/relationships/audio" Target="../media/media4.m4a"/><Relationship Id="rId12" Type="http://schemas.openxmlformats.org/officeDocument/2006/relationships/image" Target="../media/image3.jpeg"/><Relationship Id="rId17" Type="http://schemas.microsoft.com/office/2007/relationships/hdphoto" Target="../media/hdphoto2.wdp"/><Relationship Id="rId2" Type="http://schemas.microsoft.com/office/2007/relationships/media" Target="../media/media2.m4a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tags" Target="../tags/tag3.xml"/><Relationship Id="rId6" Type="http://schemas.microsoft.com/office/2007/relationships/media" Target="../media/media4.m4a"/><Relationship Id="rId11" Type="http://schemas.openxmlformats.org/officeDocument/2006/relationships/notesSlide" Target="../notesSlides/notesSlide2.xml"/><Relationship Id="rId24" Type="http://schemas.openxmlformats.org/officeDocument/2006/relationships/image" Target="../media/image2.png"/><Relationship Id="rId5" Type="http://schemas.openxmlformats.org/officeDocument/2006/relationships/audio" Target="../media/media3.m4a"/><Relationship Id="rId15" Type="http://schemas.microsoft.com/office/2007/relationships/hdphoto" Target="../media/hdphoto1.wdp"/><Relationship Id="rId23" Type="http://schemas.microsoft.com/office/2007/relationships/hdphoto" Target="../media/hdphoto5.wdp"/><Relationship Id="rId10" Type="http://schemas.openxmlformats.org/officeDocument/2006/relationships/slideLayout" Target="../slideLayouts/slideLayout2.xml"/><Relationship Id="rId19" Type="http://schemas.microsoft.com/office/2007/relationships/hdphoto" Target="../media/hdphoto3.wdp"/><Relationship Id="rId4" Type="http://schemas.microsoft.com/office/2007/relationships/media" Target="../media/media3.m4a"/><Relationship Id="rId9" Type="http://schemas.openxmlformats.org/officeDocument/2006/relationships/audio" Target="../media/media5.m4a"/><Relationship Id="rId14" Type="http://schemas.openxmlformats.org/officeDocument/2006/relationships/image" Target="../media/image5.png"/><Relationship Id="rId2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.png"/><Relationship Id="rId18" Type="http://schemas.microsoft.com/office/2007/relationships/hdphoto" Target="../media/hdphoto5.wdp"/><Relationship Id="rId3" Type="http://schemas.openxmlformats.org/officeDocument/2006/relationships/audio" Target="../media/media3.m4a"/><Relationship Id="rId21" Type="http://schemas.openxmlformats.org/officeDocument/2006/relationships/image" Target="../media/image2.png"/><Relationship Id="rId7" Type="http://schemas.openxmlformats.org/officeDocument/2006/relationships/audio" Target="../media/media5.m4a"/><Relationship Id="rId12" Type="http://schemas.microsoft.com/office/2007/relationships/hdphoto" Target="../media/hdphoto6.wdp"/><Relationship Id="rId17" Type="http://schemas.openxmlformats.org/officeDocument/2006/relationships/image" Target="../media/image9.png"/><Relationship Id="rId2" Type="http://schemas.microsoft.com/office/2007/relationships/media" Target="../media/media3.m4a"/><Relationship Id="rId16" Type="http://schemas.microsoft.com/office/2007/relationships/hdphoto" Target="../media/hdphoto8.wdp"/><Relationship Id="rId20" Type="http://schemas.microsoft.com/office/2007/relationships/hdphoto" Target="../media/hdphoto4.wdp"/><Relationship Id="rId1" Type="http://schemas.openxmlformats.org/officeDocument/2006/relationships/tags" Target="../tags/tag4.xml"/><Relationship Id="rId6" Type="http://schemas.microsoft.com/office/2007/relationships/media" Target="../media/media5.m4a"/><Relationship Id="rId11" Type="http://schemas.openxmlformats.org/officeDocument/2006/relationships/image" Target="../media/image10.png"/><Relationship Id="rId5" Type="http://schemas.openxmlformats.org/officeDocument/2006/relationships/audio" Target="../media/media4.m4a"/><Relationship Id="rId15" Type="http://schemas.openxmlformats.org/officeDocument/2006/relationships/image" Target="../media/image12.png"/><Relationship Id="rId10" Type="http://schemas.openxmlformats.org/officeDocument/2006/relationships/image" Target="../media/image4.jpg"/><Relationship Id="rId19" Type="http://schemas.openxmlformats.org/officeDocument/2006/relationships/image" Target="../media/image8.png"/><Relationship Id="rId4" Type="http://schemas.microsoft.com/office/2007/relationships/media" Target="../media/media4.m4a"/><Relationship Id="rId9" Type="http://schemas.openxmlformats.org/officeDocument/2006/relationships/notesSlide" Target="../notesSlides/notesSlide3.xml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9.wdp"/><Relationship Id="rId18" Type="http://schemas.microsoft.com/office/2007/relationships/hdphoto" Target="../media/hdphoto4.wdp"/><Relationship Id="rId3" Type="http://schemas.openxmlformats.org/officeDocument/2006/relationships/audio" Target="../media/media3.m4a"/><Relationship Id="rId21" Type="http://schemas.openxmlformats.org/officeDocument/2006/relationships/image" Target="../media/image2.png"/><Relationship Id="rId7" Type="http://schemas.openxmlformats.org/officeDocument/2006/relationships/audio" Target="../media/media6.m4a"/><Relationship Id="rId12" Type="http://schemas.openxmlformats.org/officeDocument/2006/relationships/image" Target="../media/image15.png"/><Relationship Id="rId17" Type="http://schemas.openxmlformats.org/officeDocument/2006/relationships/image" Target="../media/image8.png"/><Relationship Id="rId2" Type="http://schemas.microsoft.com/office/2007/relationships/media" Target="../media/media3.m4a"/><Relationship Id="rId16" Type="http://schemas.openxmlformats.org/officeDocument/2006/relationships/image" Target="../media/image17.png"/><Relationship Id="rId20" Type="http://schemas.microsoft.com/office/2007/relationships/hdphoto" Target="../media/hdphoto5.wdp"/><Relationship Id="rId1" Type="http://schemas.openxmlformats.org/officeDocument/2006/relationships/tags" Target="../tags/tag5.xml"/><Relationship Id="rId6" Type="http://schemas.microsoft.com/office/2007/relationships/media" Target="../media/media6.m4a"/><Relationship Id="rId11" Type="http://schemas.openxmlformats.org/officeDocument/2006/relationships/image" Target="../media/image14.jpeg"/><Relationship Id="rId5" Type="http://schemas.openxmlformats.org/officeDocument/2006/relationships/audio" Target="../media/media4.m4a"/><Relationship Id="rId15" Type="http://schemas.microsoft.com/office/2007/relationships/hdphoto" Target="../media/hdphoto10.wdp"/><Relationship Id="rId10" Type="http://schemas.openxmlformats.org/officeDocument/2006/relationships/image" Target="../media/image13.png"/><Relationship Id="rId19" Type="http://schemas.openxmlformats.org/officeDocument/2006/relationships/image" Target="../media/image9.png"/><Relationship Id="rId4" Type="http://schemas.microsoft.com/office/2007/relationships/media" Target="../media/media4.m4a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11.wdp"/><Relationship Id="rId18" Type="http://schemas.openxmlformats.org/officeDocument/2006/relationships/image" Target="../media/image2.png"/><Relationship Id="rId3" Type="http://schemas.openxmlformats.org/officeDocument/2006/relationships/audio" Target="../media/media4.m4a"/><Relationship Id="rId21" Type="http://schemas.openxmlformats.org/officeDocument/2006/relationships/image" Target="../media/image9.png"/><Relationship Id="rId7" Type="http://schemas.openxmlformats.org/officeDocument/2006/relationships/audio" Target="../media/media6.m4a"/><Relationship Id="rId12" Type="http://schemas.openxmlformats.org/officeDocument/2006/relationships/image" Target="../media/image19.png"/><Relationship Id="rId17" Type="http://schemas.microsoft.com/office/2007/relationships/hdphoto" Target="../media/hdphoto13.wdp"/><Relationship Id="rId2" Type="http://schemas.microsoft.com/office/2007/relationships/media" Target="../media/media4.m4a"/><Relationship Id="rId16" Type="http://schemas.openxmlformats.org/officeDocument/2006/relationships/image" Target="../media/image21.png"/><Relationship Id="rId20" Type="http://schemas.microsoft.com/office/2007/relationships/hdphoto" Target="../media/hdphoto4.wdp"/><Relationship Id="rId1" Type="http://schemas.openxmlformats.org/officeDocument/2006/relationships/tags" Target="../tags/tag6.xml"/><Relationship Id="rId6" Type="http://schemas.microsoft.com/office/2007/relationships/media" Target="../media/media6.m4a"/><Relationship Id="rId11" Type="http://schemas.openxmlformats.org/officeDocument/2006/relationships/image" Target="../media/image14.jpeg"/><Relationship Id="rId5" Type="http://schemas.openxmlformats.org/officeDocument/2006/relationships/audio" Target="../media/media3.m4a"/><Relationship Id="rId15" Type="http://schemas.microsoft.com/office/2007/relationships/hdphoto" Target="../media/hdphoto12.wdp"/><Relationship Id="rId10" Type="http://schemas.openxmlformats.org/officeDocument/2006/relationships/image" Target="../media/image18.png"/><Relationship Id="rId19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20.png"/><Relationship Id="rId22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14.wdp"/><Relationship Id="rId18" Type="http://schemas.openxmlformats.org/officeDocument/2006/relationships/image" Target="../media/image8.png"/><Relationship Id="rId3" Type="http://schemas.openxmlformats.org/officeDocument/2006/relationships/audio" Target="../media/media3.m4a"/><Relationship Id="rId21" Type="http://schemas.microsoft.com/office/2007/relationships/hdphoto" Target="../media/hdphoto5.wdp"/><Relationship Id="rId7" Type="http://schemas.openxmlformats.org/officeDocument/2006/relationships/audio" Target="../media/media7.m4a"/><Relationship Id="rId12" Type="http://schemas.openxmlformats.org/officeDocument/2006/relationships/image" Target="../media/image24.png"/><Relationship Id="rId17" Type="http://schemas.microsoft.com/office/2007/relationships/hdphoto" Target="../media/hdphoto16.wdp"/><Relationship Id="rId2" Type="http://schemas.microsoft.com/office/2007/relationships/media" Target="../media/media3.m4a"/><Relationship Id="rId16" Type="http://schemas.openxmlformats.org/officeDocument/2006/relationships/image" Target="../media/image26.png"/><Relationship Id="rId20" Type="http://schemas.openxmlformats.org/officeDocument/2006/relationships/image" Target="../media/image9.png"/><Relationship Id="rId1" Type="http://schemas.openxmlformats.org/officeDocument/2006/relationships/tags" Target="../tags/tag7.xml"/><Relationship Id="rId6" Type="http://schemas.microsoft.com/office/2007/relationships/media" Target="../media/media7.m4a"/><Relationship Id="rId11" Type="http://schemas.openxmlformats.org/officeDocument/2006/relationships/image" Target="../media/image23.png"/><Relationship Id="rId5" Type="http://schemas.openxmlformats.org/officeDocument/2006/relationships/audio" Target="../media/media4.m4a"/><Relationship Id="rId15" Type="http://schemas.microsoft.com/office/2007/relationships/hdphoto" Target="../media/hdphoto15.wdp"/><Relationship Id="rId10" Type="http://schemas.openxmlformats.org/officeDocument/2006/relationships/image" Target="../media/image22.png"/><Relationship Id="rId19" Type="http://schemas.microsoft.com/office/2007/relationships/hdphoto" Target="../media/hdphoto4.wdp"/><Relationship Id="rId4" Type="http://schemas.microsoft.com/office/2007/relationships/media" Target="../media/media4.m4a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25.png"/><Relationship Id="rId2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9.png"/><Relationship Id="rId18" Type="http://schemas.microsoft.com/office/2007/relationships/hdphoto" Target="../media/hdphoto4.wdp"/><Relationship Id="rId3" Type="http://schemas.openxmlformats.org/officeDocument/2006/relationships/audio" Target="../media/media3.m4a"/><Relationship Id="rId21" Type="http://schemas.openxmlformats.org/officeDocument/2006/relationships/image" Target="../media/image2.png"/><Relationship Id="rId7" Type="http://schemas.openxmlformats.org/officeDocument/2006/relationships/audio" Target="../media/media8.m4a"/><Relationship Id="rId12" Type="http://schemas.microsoft.com/office/2007/relationships/hdphoto" Target="../media/hdphoto17.wdp"/><Relationship Id="rId17" Type="http://schemas.openxmlformats.org/officeDocument/2006/relationships/image" Target="../media/image8.png"/><Relationship Id="rId2" Type="http://schemas.microsoft.com/office/2007/relationships/media" Target="../media/media3.m4a"/><Relationship Id="rId16" Type="http://schemas.microsoft.com/office/2007/relationships/hdphoto" Target="../media/hdphoto10.wdp"/><Relationship Id="rId20" Type="http://schemas.microsoft.com/office/2007/relationships/hdphoto" Target="../media/hdphoto5.wdp"/><Relationship Id="rId1" Type="http://schemas.openxmlformats.org/officeDocument/2006/relationships/tags" Target="../tags/tag8.xml"/><Relationship Id="rId6" Type="http://schemas.microsoft.com/office/2007/relationships/media" Target="../media/media8.m4a"/><Relationship Id="rId11" Type="http://schemas.openxmlformats.org/officeDocument/2006/relationships/image" Target="../media/image28.png"/><Relationship Id="rId5" Type="http://schemas.openxmlformats.org/officeDocument/2006/relationships/audio" Target="../media/media4.m4a"/><Relationship Id="rId15" Type="http://schemas.openxmlformats.org/officeDocument/2006/relationships/image" Target="../media/image16.png"/><Relationship Id="rId10" Type="http://schemas.openxmlformats.org/officeDocument/2006/relationships/image" Target="../media/image27.jpg"/><Relationship Id="rId19" Type="http://schemas.openxmlformats.org/officeDocument/2006/relationships/image" Target="../media/image9.png"/><Relationship Id="rId4" Type="http://schemas.microsoft.com/office/2007/relationships/media" Target="../media/media4.m4a"/><Relationship Id="rId9" Type="http://schemas.openxmlformats.org/officeDocument/2006/relationships/notesSlide" Target="../notesSlides/notesSlide7.xml"/><Relationship Id="rId14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2.png"/><Relationship Id="rId1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audio" Target="../media/media8.m4a"/><Relationship Id="rId12" Type="http://schemas.microsoft.com/office/2007/relationships/hdphoto" Target="../media/hdphoto19.wdp"/><Relationship Id="rId17" Type="http://schemas.microsoft.com/office/2007/relationships/hdphoto" Target="../media/hdphoto4.wdp"/><Relationship Id="rId2" Type="http://schemas.microsoft.com/office/2007/relationships/media" Target="../media/media3.m4a"/><Relationship Id="rId16" Type="http://schemas.openxmlformats.org/officeDocument/2006/relationships/image" Target="../media/image8.png"/><Relationship Id="rId20" Type="http://schemas.openxmlformats.org/officeDocument/2006/relationships/image" Target="../media/image2.png"/><Relationship Id="rId1" Type="http://schemas.openxmlformats.org/officeDocument/2006/relationships/tags" Target="../tags/tag9.xml"/><Relationship Id="rId6" Type="http://schemas.microsoft.com/office/2007/relationships/media" Target="../media/media8.m4a"/><Relationship Id="rId11" Type="http://schemas.openxmlformats.org/officeDocument/2006/relationships/image" Target="../media/image31.png"/><Relationship Id="rId5" Type="http://schemas.openxmlformats.org/officeDocument/2006/relationships/audio" Target="../media/media4.m4a"/><Relationship Id="rId15" Type="http://schemas.openxmlformats.org/officeDocument/2006/relationships/image" Target="../media/image33.png"/><Relationship Id="rId10" Type="http://schemas.openxmlformats.org/officeDocument/2006/relationships/image" Target="../media/image30.jpg"/><Relationship Id="rId19" Type="http://schemas.microsoft.com/office/2007/relationships/hdphoto" Target="../media/hdphoto5.wdp"/><Relationship Id="rId4" Type="http://schemas.microsoft.com/office/2007/relationships/media" Target="../media/media4.m4a"/><Relationship Id="rId9" Type="http://schemas.openxmlformats.org/officeDocument/2006/relationships/notesSlide" Target="../notesSlides/notesSlide8.xml"/><Relationship Id="rId1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27564" y="526471"/>
            <a:ext cx="7086600" cy="878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PHÂN LOẠI PTGT</a:t>
            </a:r>
          </a:p>
        </p:txBody>
      </p:sp>
      <p:sp>
        <p:nvSpPr>
          <p:cNvPr id="11" name="Freeform 10"/>
          <p:cNvSpPr/>
          <p:nvPr/>
        </p:nvSpPr>
        <p:spPr>
          <a:xfrm>
            <a:off x="1363287" y="1552292"/>
            <a:ext cx="8778240" cy="1286634"/>
          </a:xfrm>
          <a:custGeom>
            <a:avLst/>
            <a:gdLst>
              <a:gd name="connsiteX0" fmla="*/ 0 w 7822277"/>
              <a:gd name="connsiteY0" fmla="*/ 214443 h 1286634"/>
              <a:gd name="connsiteX1" fmla="*/ 214443 w 7822277"/>
              <a:gd name="connsiteY1" fmla="*/ 0 h 1286634"/>
              <a:gd name="connsiteX2" fmla="*/ 7607834 w 7822277"/>
              <a:gd name="connsiteY2" fmla="*/ 0 h 1286634"/>
              <a:gd name="connsiteX3" fmla="*/ 7822277 w 7822277"/>
              <a:gd name="connsiteY3" fmla="*/ 214443 h 1286634"/>
              <a:gd name="connsiteX4" fmla="*/ 7822277 w 7822277"/>
              <a:gd name="connsiteY4" fmla="*/ 1072191 h 1286634"/>
              <a:gd name="connsiteX5" fmla="*/ 7607834 w 7822277"/>
              <a:gd name="connsiteY5" fmla="*/ 1286634 h 1286634"/>
              <a:gd name="connsiteX6" fmla="*/ 214443 w 7822277"/>
              <a:gd name="connsiteY6" fmla="*/ 1286634 h 1286634"/>
              <a:gd name="connsiteX7" fmla="*/ 0 w 7822277"/>
              <a:gd name="connsiteY7" fmla="*/ 1072191 h 1286634"/>
              <a:gd name="connsiteX8" fmla="*/ 0 w 7822277"/>
              <a:gd name="connsiteY8" fmla="*/ 214443 h 128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2277" h="1286634">
                <a:moveTo>
                  <a:pt x="0" y="214443"/>
                </a:moveTo>
                <a:cubicBezTo>
                  <a:pt x="0" y="96009"/>
                  <a:pt x="96009" y="0"/>
                  <a:pt x="214443" y="0"/>
                </a:cubicBezTo>
                <a:lnTo>
                  <a:pt x="7607834" y="0"/>
                </a:lnTo>
                <a:cubicBezTo>
                  <a:pt x="7726268" y="0"/>
                  <a:pt x="7822277" y="96009"/>
                  <a:pt x="7822277" y="214443"/>
                </a:cubicBezTo>
                <a:lnTo>
                  <a:pt x="7822277" y="1072191"/>
                </a:lnTo>
                <a:cubicBezTo>
                  <a:pt x="7822277" y="1190625"/>
                  <a:pt x="7726268" y="1286634"/>
                  <a:pt x="7607834" y="1286634"/>
                </a:cubicBezTo>
                <a:lnTo>
                  <a:pt x="214443" y="1286634"/>
                </a:lnTo>
                <a:cubicBezTo>
                  <a:pt x="96009" y="1286634"/>
                  <a:pt x="0" y="1190625"/>
                  <a:pt x="0" y="1072191"/>
                </a:cubicBezTo>
                <a:lnTo>
                  <a:pt x="0" y="214443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50438" tIns="150438" rIns="150438" bIns="150438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363287" y="3102596"/>
            <a:ext cx="8778240" cy="1286634"/>
          </a:xfrm>
          <a:custGeom>
            <a:avLst/>
            <a:gdLst>
              <a:gd name="connsiteX0" fmla="*/ 0 w 7822277"/>
              <a:gd name="connsiteY0" fmla="*/ 214443 h 1286634"/>
              <a:gd name="connsiteX1" fmla="*/ 214443 w 7822277"/>
              <a:gd name="connsiteY1" fmla="*/ 0 h 1286634"/>
              <a:gd name="connsiteX2" fmla="*/ 7607834 w 7822277"/>
              <a:gd name="connsiteY2" fmla="*/ 0 h 1286634"/>
              <a:gd name="connsiteX3" fmla="*/ 7822277 w 7822277"/>
              <a:gd name="connsiteY3" fmla="*/ 214443 h 1286634"/>
              <a:gd name="connsiteX4" fmla="*/ 7822277 w 7822277"/>
              <a:gd name="connsiteY4" fmla="*/ 1072191 h 1286634"/>
              <a:gd name="connsiteX5" fmla="*/ 7607834 w 7822277"/>
              <a:gd name="connsiteY5" fmla="*/ 1286634 h 1286634"/>
              <a:gd name="connsiteX6" fmla="*/ 214443 w 7822277"/>
              <a:gd name="connsiteY6" fmla="*/ 1286634 h 1286634"/>
              <a:gd name="connsiteX7" fmla="*/ 0 w 7822277"/>
              <a:gd name="connsiteY7" fmla="*/ 1072191 h 1286634"/>
              <a:gd name="connsiteX8" fmla="*/ 0 w 7822277"/>
              <a:gd name="connsiteY8" fmla="*/ 214443 h 128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2277" h="1286634">
                <a:moveTo>
                  <a:pt x="0" y="214443"/>
                </a:moveTo>
                <a:cubicBezTo>
                  <a:pt x="0" y="96009"/>
                  <a:pt x="96009" y="0"/>
                  <a:pt x="214443" y="0"/>
                </a:cubicBezTo>
                <a:lnTo>
                  <a:pt x="7607834" y="0"/>
                </a:lnTo>
                <a:cubicBezTo>
                  <a:pt x="7726268" y="0"/>
                  <a:pt x="7822277" y="96009"/>
                  <a:pt x="7822277" y="214443"/>
                </a:cubicBezTo>
                <a:lnTo>
                  <a:pt x="7822277" y="1072191"/>
                </a:lnTo>
                <a:cubicBezTo>
                  <a:pt x="7822277" y="1190625"/>
                  <a:pt x="7726268" y="1286634"/>
                  <a:pt x="7607834" y="1286634"/>
                </a:cubicBezTo>
                <a:lnTo>
                  <a:pt x="214443" y="1286634"/>
                </a:lnTo>
                <a:cubicBezTo>
                  <a:pt x="96009" y="1286634"/>
                  <a:pt x="0" y="1190625"/>
                  <a:pt x="0" y="1072191"/>
                </a:cubicBezTo>
                <a:lnTo>
                  <a:pt x="0" y="214443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50438" tIns="150438" rIns="150438" bIns="150438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ếu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hân loại PTG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05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011CC9-2D6B-4FA2-BD14-188B569C34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4" b="1"/>
          <a:stretch/>
        </p:blipFill>
        <p:spPr>
          <a:xfrm>
            <a:off x="-159026" y="-1"/>
            <a:ext cx="7367155" cy="6858001"/>
          </a:xfrm>
          <a:prstGeom prst="rect">
            <a:avLst/>
          </a:prstGeom>
        </p:spPr>
      </p:pic>
      <p:pic>
        <p:nvPicPr>
          <p:cNvPr id="1026" name="Picture 2" descr="5 mẫu xe máy đáng chú ý dưới 30 triệu đồng dành cho sinh viên | Ôtô-Xe máy  | Vietnam+ (VietnamPlus)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52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8687" y="4117757"/>
            <a:ext cx="3773557" cy="261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esenho de bicicleta | Vetor Premium | Desenho de bicicleta, Bicicleta de  criança, Bicicleta">
            <a:extLst>
              <a:ext uri="{FF2B5EF4-FFF2-40B4-BE49-F238E27FC236}">
                <a16:creationId xmlns:a16="http://schemas.microsoft.com/office/drawing/2014/main" id="{37B5834D-E4C7-497F-B9A5-E247C504E998}"/>
              </a:ext>
            </a:extLst>
          </p:cNvPr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3" b="100000" l="319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0095" y="2106975"/>
            <a:ext cx="3200400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ô màu chiếc thuyền gỗ nhỏ - Trang Tô Màu Cho Bé">
            <a:extLst>
              <a:ext uri="{FF2B5EF4-FFF2-40B4-BE49-F238E27FC236}">
                <a16:creationId xmlns:a16="http://schemas.microsoft.com/office/drawing/2014/main" id="{7B6E13B4-061A-4444-A180-9BDCDA7673C2}"/>
              </a:ext>
            </a:extLst>
          </p:cNvPr>
          <p:cNvPicPr/>
          <p:nvPr/>
        </p:nvPicPr>
        <p:blipFill>
          <a:blip r:embed="rId18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95" y="-4400"/>
            <a:ext cx="2831201" cy="211137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65D0C4-30E1-445B-A15B-F5D76A4B9D9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31" b="92784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1" r="14516" b="5539"/>
          <a:stretch/>
        </p:blipFill>
        <p:spPr>
          <a:xfrm>
            <a:off x="9408766" y="480300"/>
            <a:ext cx="1418260" cy="1409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9D645-7CC8-48DB-ABDB-0BB98CBA623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79" y="2788944"/>
            <a:ext cx="1418405" cy="1418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79D645-7CC8-48DB-ABDB-0BB98CBA623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25" y="5361329"/>
            <a:ext cx="1371539" cy="1371539"/>
          </a:xfrm>
          <a:prstGeom prst="rect">
            <a:avLst/>
          </a:prstGeom>
        </p:spPr>
      </p:pic>
      <p:pic>
        <p:nvPicPr>
          <p:cNvPr id="2" name="đú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nhạc đúng">
            <a:hlinkClick r:id="" action="ppaction://media"/>
            <a:extLst>
              <a:ext uri="{FF2B5EF4-FFF2-40B4-BE49-F238E27FC236}">
                <a16:creationId xmlns:a16="http://schemas.microsoft.com/office/drawing/2014/main" id="{7A9F9EBD-4251-48BF-A290-C90D428E321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488608" y="3398544"/>
            <a:ext cx="609600" cy="609600"/>
          </a:xfrm>
          <a:prstGeom prst="rect">
            <a:avLst/>
          </a:prstGeom>
        </p:spPr>
      </p:pic>
      <p:pic>
        <p:nvPicPr>
          <p:cNvPr id="4" name="nhạc đúng">
            <a:hlinkClick r:id="" action="ppaction://media"/>
            <a:extLst>
              <a:ext uri="{FF2B5EF4-FFF2-40B4-BE49-F238E27FC236}">
                <a16:creationId xmlns:a16="http://schemas.microsoft.com/office/drawing/2014/main" id="{64A4AF0F-0E64-4B30-B7A8-87826E8AAC3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488608" y="2788944"/>
            <a:ext cx="609600" cy="609600"/>
          </a:xfrm>
          <a:prstGeom prst="rect">
            <a:avLst/>
          </a:prstGeom>
        </p:spPr>
      </p:pic>
      <p:pic>
        <p:nvPicPr>
          <p:cNvPr id="11" name="nhạc sai">
            <a:hlinkClick r:id="" action="ppaction://media"/>
            <a:extLst>
              <a:ext uri="{FF2B5EF4-FFF2-40B4-BE49-F238E27FC236}">
                <a16:creationId xmlns:a16="http://schemas.microsoft.com/office/drawing/2014/main" id="{B02B1C29-5C36-4617-ACB6-E7558B9522A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529555" y="2179344"/>
            <a:ext cx="609600" cy="609600"/>
          </a:xfrm>
          <a:prstGeom prst="rect">
            <a:avLst/>
          </a:prstGeom>
        </p:spPr>
      </p:pic>
      <p:pic>
        <p:nvPicPr>
          <p:cNvPr id="12" name="ptgt đường bộ">
            <a:hlinkClick r:id="" action="ppaction://media"/>
            <a:extLst>
              <a:ext uri="{FF2B5EF4-FFF2-40B4-BE49-F238E27FC236}">
                <a16:creationId xmlns:a16="http://schemas.microsoft.com/office/drawing/2014/main" id="{59440B30-AD26-4D3C-9D4B-B2504475AC7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2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09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2.22222E-6 L -0.61042 0.01667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521" y="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11111E-6 L -0.61107 0.02593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560" y="12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938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-0.27409 0.07662 " pathEditMode="relative" rAng="0" ptsTypes="AA" p14:bounceEnd="50000">
                                          <p:cBhvr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711" y="38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09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2.22222E-6 L -0.61042 0.01667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521" y="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11111E-6 L -0.61107 0.02593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560" y="12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938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-0.27409 0.07662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711" y="38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5ADF2CC-68C8-409A-B486-BAA72D9308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12" b="1"/>
          <a:stretch/>
        </p:blipFill>
        <p:spPr>
          <a:xfrm>
            <a:off x="-1" y="0"/>
            <a:ext cx="709699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7ACF2-8FCA-4A14-8F42-82016300B4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8" t="32507" r="8019" b="24133"/>
          <a:stretch/>
        </p:blipFill>
        <p:spPr>
          <a:xfrm>
            <a:off x="7505841" y="5306789"/>
            <a:ext cx="4286687" cy="1339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4983CC-FDD2-4107-A441-7AA8CD316C3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00" b="92000" l="2000" r="94000">
                        <a14:foregroundMark x1="23000" y1="52000" x2="23000" y2="52000"/>
                        <a14:foregroundMark x1="23000" y1="52500" x2="23000" y2="52500"/>
                        <a14:foregroundMark x1="23000" y1="52500" x2="9000" y2="60167"/>
                        <a14:foregroundMark x1="9000" y1="60167" x2="2875" y2="76333"/>
                        <a14:foregroundMark x1="2875" y1="76333" x2="13250" y2="88167"/>
                        <a14:foregroundMark x1="13250" y1="88167" x2="21375" y2="90333"/>
                        <a14:foregroundMark x1="22750" y1="90833" x2="22750" y2="90833"/>
                        <a14:foregroundMark x1="18500" y1="53333" x2="10750" y2="56333"/>
                        <a14:foregroundMark x1="10500" y1="57167" x2="10500" y2="57167"/>
                        <a14:foregroundMark x1="10500" y1="54167" x2="8875" y2="57667"/>
                        <a14:foregroundMark x1="8500" y1="58500" x2="8500" y2="58500"/>
                        <a14:foregroundMark x1="7500" y1="53333" x2="7500" y2="53333"/>
                        <a14:foregroundMark x1="6875" y1="60667" x2="5000" y2="66167"/>
                        <a14:foregroundMark x1="2000" y1="68000" x2="2000" y2="68000"/>
                        <a14:foregroundMark x1="3000" y1="68333" x2="3000" y2="68333"/>
                        <a14:foregroundMark x1="90500" y1="54667" x2="90500" y2="54667"/>
                        <a14:foregroundMark x1="90500" y1="54667" x2="90500" y2="54667"/>
                        <a14:foregroundMark x1="89125" y1="49000" x2="94000" y2="51167"/>
                        <a14:foregroundMark x1="94000" y1="51667" x2="94000" y2="51667"/>
                        <a14:foregroundMark x1="94000" y1="51667" x2="94000" y2="51667"/>
                        <a14:foregroundMark x1="94000" y1="51667" x2="94000" y2="51667"/>
                        <a14:foregroundMark x1="76000" y1="8167" x2="73375" y2="6000"/>
                        <a14:foregroundMark x1="73375" y1="6000" x2="73375" y2="6000"/>
                        <a14:foregroundMark x1="73750" y1="6500" x2="73750" y2="6500"/>
                        <a14:foregroundMark x1="35000" y1="52000" x2="37875" y2="50667"/>
                        <a14:foregroundMark x1="38875" y1="50667" x2="38875" y2="50667"/>
                        <a14:foregroundMark x1="39125" y1="50667" x2="39125" y2="50667"/>
                        <a14:foregroundMark x1="36250" y1="50667" x2="44000" y2="46833"/>
                        <a14:foregroundMark x1="43625" y1="46833" x2="43625" y2="46833"/>
                        <a14:foregroundMark x1="43625" y1="46833" x2="43625" y2="46833"/>
                        <a14:foregroundMark x1="87625" y1="46000" x2="86250" y2="45167"/>
                        <a14:foregroundMark x1="86250" y1="45167" x2="86250" y2="45167"/>
                        <a14:foregroundMark x1="86250" y1="45167" x2="86250" y2="45167"/>
                        <a14:foregroundMark x1="66250" y1="92000" x2="77250" y2="89000"/>
                        <a14:foregroundMark x1="77250" y1="89000" x2="77250" y2="89000"/>
                        <a14:foregroundMark x1="77250" y1="89000" x2="77250" y2="89000"/>
                      </a14:backgroundRemoval>
                    </a14:imgEffect>
                  </a14:imgLayer>
                </a14:imgProps>
              </a:ext>
            </a:extLst>
          </a:blip>
          <a:srcRect l="1612" t="3645" b="5135"/>
          <a:stretch/>
        </p:blipFill>
        <p:spPr>
          <a:xfrm flipH="1">
            <a:off x="7892459" y="2227234"/>
            <a:ext cx="3900069" cy="2403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A6424-E50E-4E5D-986C-B9C892A1FB6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5" b="89593" l="2293" r="977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" t="12612" r="3593" b="24847"/>
          <a:stretch/>
        </p:blipFill>
        <p:spPr>
          <a:xfrm>
            <a:off x="7699151" y="447260"/>
            <a:ext cx="3654482" cy="1392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E7475F-AF2E-4E64-8319-4A6C10087A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466" y="2877355"/>
            <a:ext cx="1359257" cy="1359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661F12-2522-4817-A9E2-E9318584C7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467" y="5280886"/>
            <a:ext cx="1365122" cy="1365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B86B5B-E0FC-4434-9D67-85A6F46784B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" b="92784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1" r="14516" b="5539"/>
          <a:stretch/>
        </p:blipFill>
        <p:spPr>
          <a:xfrm>
            <a:off x="9101821" y="648487"/>
            <a:ext cx="1393902" cy="1384851"/>
          </a:xfrm>
          <a:prstGeom prst="rect">
            <a:avLst/>
          </a:prstGeom>
        </p:spPr>
      </p:pic>
      <p:pic>
        <p:nvPicPr>
          <p:cNvPr id="2" name="nhạc đúng">
            <a:hlinkClick r:id="" action="ppaction://media"/>
            <a:extLst>
              <a:ext uri="{FF2B5EF4-FFF2-40B4-BE49-F238E27FC236}">
                <a16:creationId xmlns:a16="http://schemas.microsoft.com/office/drawing/2014/main" id="{7159B864-297E-4C2A-9040-F9C35A6365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94351" y="3570795"/>
            <a:ext cx="609600" cy="609600"/>
          </a:xfrm>
          <a:prstGeom prst="rect">
            <a:avLst/>
          </a:prstGeom>
        </p:spPr>
      </p:pic>
      <p:pic>
        <p:nvPicPr>
          <p:cNvPr id="3" name="nhạc sai">
            <a:hlinkClick r:id="" action="ppaction://media"/>
            <a:extLst>
              <a:ext uri="{FF2B5EF4-FFF2-40B4-BE49-F238E27FC236}">
                <a16:creationId xmlns:a16="http://schemas.microsoft.com/office/drawing/2014/main" id="{F879AC43-ED1D-4E43-9092-0329971F27A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20521" y="2927983"/>
            <a:ext cx="609600" cy="609600"/>
          </a:xfrm>
          <a:prstGeom prst="rect">
            <a:avLst/>
          </a:prstGeom>
        </p:spPr>
      </p:pic>
      <p:pic>
        <p:nvPicPr>
          <p:cNvPr id="5" name="nhạc đúng">
            <a:hlinkClick r:id="" action="ppaction://media"/>
            <a:extLst>
              <a:ext uri="{FF2B5EF4-FFF2-40B4-BE49-F238E27FC236}">
                <a16:creationId xmlns:a16="http://schemas.microsoft.com/office/drawing/2014/main" id="{D4721675-703F-4DAB-91A8-C9F60AA54A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58182" y="2242534"/>
            <a:ext cx="609600" cy="609600"/>
          </a:xfrm>
          <a:prstGeom prst="rect">
            <a:avLst/>
          </a:prstGeom>
        </p:spPr>
      </p:pic>
      <p:pic>
        <p:nvPicPr>
          <p:cNvPr id="8" name="ptgt đường bộ">
            <a:hlinkClick r:id="" action="ppaction://media"/>
            <a:extLst>
              <a:ext uri="{FF2B5EF4-FFF2-40B4-BE49-F238E27FC236}">
                <a16:creationId xmlns:a16="http://schemas.microsoft.com/office/drawing/2014/main" id="{57296278-8DEA-4767-A335-B2AC529EC7A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693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0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0 L -0.49857 -0.04977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935" y="-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3.7037E-6 L -0.60664 0.00416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339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938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3.33333E-6 L -0.25534 0.00139 " pathEditMode="relative" rAng="0" ptsTypes="AA" p14:bounceEnd="50000">
                                          <p:cBhvr>
                                            <p:cTn id="3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773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0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0 L -0.49857 -0.04977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935" y="-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3.7037E-6 L -0.60664 0.00416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339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938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3.33333E-6 L -0.25534 0.0013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773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iễn phí Đồng Hồ Chuông đôi Màu Xám Ảnh lưu tr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50" b="2001"/>
          <a:stretch/>
        </p:blipFill>
        <p:spPr bwMode="auto">
          <a:xfrm>
            <a:off x="7315200" y="7937"/>
            <a:ext cx="48768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Những hình ảnh đẹp về Biển | iZdesigner - Thư Viện Đồ Họa Và Ý Tưởng Sáng  Tạ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7" t="10285" b="4394"/>
          <a:stretch/>
        </p:blipFill>
        <p:spPr bwMode="auto">
          <a:xfrm>
            <a:off x="-1" y="1"/>
            <a:ext cx="72424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090475-A023-46B1-BE04-8C2E7E4DFB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1481" l="6667" r="90000">
                        <a14:foregroundMark x1="53472" y1="32778" x2="53472" y2="32778"/>
                        <a14:foregroundMark x1="53472" y1="32778" x2="53472" y2="32778"/>
                        <a14:foregroundMark x1="53056" y1="32222" x2="53056" y2="32222"/>
                        <a14:foregroundMark x1="53056" y1="32222" x2="48889" y2="36667"/>
                        <a14:foregroundMark x1="47222" y1="16296" x2="47222" y2="38889"/>
                        <a14:foregroundMark x1="47222" y1="38889" x2="44028" y2="51852"/>
                        <a14:foregroundMark x1="61250" y1="51296" x2="61250" y2="51296"/>
                        <a14:foregroundMark x1="20539" y1="79557" x2="30833" y2="85000"/>
                        <a14:foregroundMark x1="6667" y1="72222" x2="17504" y2="77952"/>
                        <a14:foregroundMark x1="44696" y1="86347" x2="54449" y2="87294"/>
                        <a14:foregroundMark x1="30833" y1="85000" x2="42262" y2="86110"/>
                        <a14:foregroundMark x1="68988" y1="86834" x2="80833" y2="82222"/>
                        <a14:foregroundMark x1="80833" y1="82222" x2="81651" y2="81444"/>
                        <a14:foregroundMark x1="63889" y1="83519" x2="63889" y2="83519"/>
                        <a14:foregroundMark x1="22500" y1="77037" x2="41528" y2="84444"/>
                        <a14:foregroundMark x1="41528" y1="84444" x2="54167" y2="84815"/>
                        <a14:foregroundMark x1="49861" y1="83889" x2="49861" y2="83889"/>
                        <a14:foregroundMark x1="70972" y1="79630" x2="75833" y2="81667"/>
                        <a14:foregroundMark x1="69722" y1="60000" x2="69722" y2="60000"/>
                        <a14:foregroundMark x1="39167" y1="87222" x2="39167" y2="87222"/>
                        <a14:foregroundMark x1="28472" y1="88889" x2="28755" y2="88879"/>
                        <a14:backgroundMark x1="23889" y1="88148" x2="28117" y2="89645"/>
                        <a14:backgroundMark x1="26250" y1="87778" x2="28756" y2="88284"/>
                        <a14:backgroundMark x1="34028" y1="94815" x2="34028" y2="94815"/>
                        <a14:backgroundMark x1="82083" y1="83889" x2="82083" y2="84815"/>
                        <a14:backgroundMark x1="82083" y1="84815" x2="82083" y2="84815"/>
                        <a14:backgroundMark x1="78889" y1="79074" x2="78889" y2="79074"/>
                        <a14:backgroundMark x1="78889" y1="79074" x2="78889" y2="79074"/>
                        <a14:backgroundMark x1="78889" y1="79074" x2="78611" y2="80000"/>
                        <a14:backgroundMark x1="78194" y1="79630" x2="78194" y2="79630"/>
                        <a14:backgroundMark x1="81806" y1="80926" x2="81111" y2="79630"/>
                        <a14:backgroundMark x1="81111" y1="80000" x2="81111" y2="80000"/>
                        <a14:backgroundMark x1="61944" y1="74815" x2="63611" y2="73889"/>
                        <a14:backgroundMark x1="61667" y1="75741" x2="61667" y2="75741"/>
                        <a14:backgroundMark x1="28750" y1="88889" x2="43889" y2="91111"/>
                        <a14:backgroundMark x1="41111" y1="88148" x2="56806" y2="93333"/>
                        <a14:backgroundMark x1="56806" y1="93333" x2="67917" y2="89444"/>
                        <a14:backgroundMark x1="16528" y1="79074" x2="26250" y2="90185"/>
                        <a14:backgroundMark x1="22639" y1="90741" x2="22639" y2="90741"/>
                        <a14:backgroundMark x1="80417" y1="86852" x2="81111" y2="83333"/>
                        <a14:backgroundMark x1="81111" y1="83333" x2="81111" y2="83333"/>
                        <a14:backgroundMark x1="56250" y1="89444" x2="62083" y2="88519"/>
                        <a14:backgroundMark x1="62083" y1="88519" x2="62083" y2="88519"/>
                        <a14:backgroundMark x1="54028" y1="88148" x2="65000" y2="88889"/>
                        <a14:backgroundMark x1="65000" y1="88889" x2="65000" y2="88889"/>
                      </a14:backgroundRemoval>
                    </a14:imgEffect>
                  </a14:imgLayer>
                </a14:imgProps>
              </a:ext>
            </a:extLst>
          </a:blip>
          <a:srcRect l="3905" t="6728" r="16325" b="6715"/>
          <a:stretch/>
        </p:blipFill>
        <p:spPr>
          <a:xfrm>
            <a:off x="8005190" y="1934409"/>
            <a:ext cx="3667764" cy="2663687"/>
          </a:xfrm>
          <a:prstGeom prst="rect">
            <a:avLst/>
          </a:prstGeom>
        </p:spPr>
      </p:pic>
      <p:pic>
        <p:nvPicPr>
          <p:cNvPr id="8" name="Picture 7" descr="Vẽ thuyền buồm đơn giản và tô màu cho bé | Dạy bé tô màu | Dạy bé vẽ |  Mewarnai Perahu layar | Vẽ tranh đẹp nhất">
            <a:extLst>
              <a:ext uri="{FF2B5EF4-FFF2-40B4-BE49-F238E27FC236}">
                <a16:creationId xmlns:a16="http://schemas.microsoft.com/office/drawing/2014/main" id="{A789E2BA-7E3E-4B44-BD0E-2BA68295D51C}"/>
              </a:ext>
            </a:extLst>
          </p:cNvPr>
          <p:cNvPicPr/>
          <p:nvPr/>
        </p:nvPicPr>
        <p:blipFill rotWithShape="1">
          <a:blip r:embed="rId1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056" b="86667" l="16250" r="91667">
                        <a14:foregroundMark x1="35417" y1="46389" x2="50417" y2="29722"/>
                        <a14:foregroundMark x1="64375" y1="45278" x2="64792" y2="48889"/>
                        <a14:foregroundMark x1="34375" y1="65833" x2="73333" y2="67778"/>
                        <a14:foregroundMark x1="36042" y1="75556" x2="71875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13333" r="9422" b="13333"/>
          <a:stretch/>
        </p:blipFill>
        <p:spPr bwMode="auto">
          <a:xfrm>
            <a:off x="8005190" y="4598096"/>
            <a:ext cx="3926190" cy="208629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FF96-496C-4678-9108-82498528722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" t="23467" b="18206"/>
          <a:stretch/>
        </p:blipFill>
        <p:spPr>
          <a:xfrm flipH="1">
            <a:off x="8381030" y="160338"/>
            <a:ext cx="3550350" cy="1880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7A378-15DF-439F-8CAB-B2C3BAD9E1C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31" b="92784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1" r="14516" b="5539"/>
          <a:stretch/>
        </p:blipFill>
        <p:spPr>
          <a:xfrm>
            <a:off x="9449999" y="628227"/>
            <a:ext cx="1403531" cy="1394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43BE39-DB57-4ADC-8495-E74EA4B55C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25" y="5253039"/>
            <a:ext cx="1503859" cy="1503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19B8FA-603D-4C23-A3A0-EAA6500F6B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25" y="2806385"/>
            <a:ext cx="1503859" cy="1503859"/>
          </a:xfrm>
          <a:prstGeom prst="rect">
            <a:avLst/>
          </a:prstGeom>
        </p:spPr>
      </p:pic>
      <p:pic>
        <p:nvPicPr>
          <p:cNvPr id="2" name="nhạc đúng">
            <a:hlinkClick r:id="" action="ppaction://media"/>
            <a:extLst>
              <a:ext uri="{FF2B5EF4-FFF2-40B4-BE49-F238E27FC236}">
                <a16:creationId xmlns:a16="http://schemas.microsoft.com/office/drawing/2014/main" id="{1BD1C145-5AC7-4161-B33D-F03EBFC92F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441964" y="3886738"/>
            <a:ext cx="609600" cy="609600"/>
          </a:xfrm>
          <a:prstGeom prst="rect">
            <a:avLst/>
          </a:prstGeom>
        </p:spPr>
      </p:pic>
      <p:pic>
        <p:nvPicPr>
          <p:cNvPr id="3" name="nhạc đúng">
            <a:hlinkClick r:id="" action="ppaction://media"/>
            <a:extLst>
              <a:ext uri="{FF2B5EF4-FFF2-40B4-BE49-F238E27FC236}">
                <a16:creationId xmlns:a16="http://schemas.microsoft.com/office/drawing/2014/main" id="{76794C91-8C70-4AF3-AB2E-3C3F1BF501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75329" y="3232783"/>
            <a:ext cx="609600" cy="609600"/>
          </a:xfrm>
          <a:prstGeom prst="rect">
            <a:avLst/>
          </a:prstGeom>
        </p:spPr>
      </p:pic>
      <p:pic>
        <p:nvPicPr>
          <p:cNvPr id="5" name="nhạc sai">
            <a:hlinkClick r:id="" action="ppaction://media"/>
            <a:extLst>
              <a:ext uri="{FF2B5EF4-FFF2-40B4-BE49-F238E27FC236}">
                <a16:creationId xmlns:a16="http://schemas.microsoft.com/office/drawing/2014/main" id="{2754BFAF-8827-4723-9586-D094A626C94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401136" y="2632768"/>
            <a:ext cx="609600" cy="609600"/>
          </a:xfrm>
          <a:prstGeom prst="rect">
            <a:avLst/>
          </a:prstGeom>
        </p:spPr>
      </p:pic>
      <p:pic>
        <p:nvPicPr>
          <p:cNvPr id="13" name="ptgt đường thuỷ">
            <a:hlinkClick r:id="" action="ppaction://media"/>
            <a:extLst>
              <a:ext uri="{FF2B5EF4-FFF2-40B4-BE49-F238E27FC236}">
                <a16:creationId xmlns:a16="http://schemas.microsoft.com/office/drawing/2014/main" id="{74732ABD-2C1E-4C8D-9C83-C9F262D575A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3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95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2.59259E-6 L -0.46367 -0.0588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190" y="-29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3.7037E-6 L -0.59401 -0.01666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701" y="-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93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3.33333E-6 L -0.27435 0.00879 " pathEditMode="relative" rAng="0" ptsTypes="AA" p14:bounceEnd="50000">
                                          <p:cBhvr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724" y="4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95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2.59259E-6 L -0.46367 -0.0588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190" y="-29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3.7037E-6 L -0.59401 -0.01666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701" y="-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93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3.33333E-6 L -0.27435 0.0087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724" y="4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t="2000" b="2000"/>
          <a:stretch/>
        </p:blipFill>
        <p:spPr bwMode="auto">
          <a:xfrm>
            <a:off x="7159336" y="0"/>
            <a:ext cx="50014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Những hình ảnh đẹp về Biển | iZdesigner - Thư Viện Đồ Họa Và Ý Tưởng Sáng  Tạ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7" t="10285" b="4394"/>
          <a:stretch/>
        </p:blipFill>
        <p:spPr bwMode="auto">
          <a:xfrm>
            <a:off x="0" y="0"/>
            <a:ext cx="7086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E4901-4371-4ADF-A513-6993D9C8A60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4" t="33069" r="10596" b="21257"/>
          <a:stretch/>
        </p:blipFill>
        <p:spPr>
          <a:xfrm flipH="1">
            <a:off x="8052767" y="2705434"/>
            <a:ext cx="3412542" cy="1447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E326B-3EE5-433C-8018-577FE524CE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06" b="95440" l="1321" r="988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67" y="368115"/>
            <a:ext cx="3214623" cy="1862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6A4E68-6361-49AD-AA55-473FFD8C78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96" b="89741" l="735" r="95221">
                        <a14:foregroundMark x1="65147" y1="60090" x2="85588" y2="57046"/>
                        <a14:foregroundMark x1="85588" y1="57046" x2="94412" y2="39346"/>
                        <a14:foregroundMark x1="94412" y1="39346" x2="94412" y2="39346"/>
                        <a14:foregroundMark x1="88897" y1="45209" x2="88897" y2="45209"/>
                        <a14:foregroundMark x1="88897" y1="45209" x2="88897" y2="45209"/>
                        <a14:foregroundMark x1="17279" y1="85457" x2="36838" y2="85457"/>
                        <a14:foregroundMark x1="36838" y1="85457" x2="84853" y2="66629"/>
                        <a14:foregroundMark x1="84853" y1="66629" x2="95294" y2="58174"/>
                        <a14:foregroundMark x1="80882" y1="59526" x2="80882" y2="59526"/>
                        <a14:foregroundMark x1="73235" y1="70575" x2="73235" y2="70575"/>
                        <a14:foregroundMark x1="8382" y1="67306" x2="9191" y2="65389"/>
                        <a14:foregroundMark x1="7059" y1="67982" x2="7059" y2="67982"/>
                        <a14:foregroundMark x1="7059" y1="67982" x2="7059" y2="67982"/>
                        <a14:foregroundMark x1="3676" y1="73168" x2="2426" y2="75085"/>
                        <a14:foregroundMark x1="1544" y1="73844" x2="1544" y2="73844"/>
                        <a14:foregroundMark x1="1544" y1="73168" x2="1544" y2="73168"/>
                        <a14:foregroundMark x1="1544" y1="73168" x2="1544" y2="76437"/>
                        <a14:foregroundMark x1="735" y1="70575" x2="1103" y2="71139"/>
                        <a14:foregroundMark x1="1103" y1="71139" x2="1103" y2="71139"/>
                        <a14:foregroundMark x1="33382" y1="45209" x2="46103" y2="43179"/>
                        <a14:foregroundMark x1="46103" y1="43179" x2="46103" y2="43179"/>
                        <a14:foregroundMark x1="46103" y1="43179" x2="46103" y2="43179"/>
                        <a14:foregroundMark x1="32941" y1="23675" x2="23603" y2="44532"/>
                        <a14:foregroundMark x1="23603" y1="44532" x2="23603" y2="44532"/>
                        <a14:foregroundMark x1="23603" y1="44532" x2="23603" y2="44532"/>
                        <a14:foregroundMark x1="25294" y1="43856" x2="25294" y2="43856"/>
                        <a14:foregroundMark x1="41838" y1="26945" x2="50735" y2="28974"/>
                        <a14:foregroundMark x1="50735" y1="28974" x2="50735" y2="28974"/>
                        <a14:foregroundMark x1="50735" y1="28974" x2="50735" y2="28974"/>
                        <a14:foregroundMark x1="35882" y1="26945" x2="43529" y2="36753"/>
                        <a14:foregroundMark x1="43971" y1="36753" x2="43971" y2="36753"/>
                        <a14:foregroundMark x1="43971" y1="36753" x2="43971" y2="36753"/>
                        <a14:foregroundMark x1="28309" y1="20519" x2="28309" y2="20519"/>
                        <a14:foregroundMark x1="51618" y1="29538" x2="57574" y2="28298"/>
                        <a14:foregroundMark x1="57574" y1="28298" x2="57574" y2="28298"/>
                        <a14:foregroundMark x1="57574" y1="28298" x2="57574" y2="28298"/>
                        <a14:foregroundMark x1="58382" y1="28298" x2="58382" y2="28298"/>
                        <a14:foregroundMark x1="63088" y1="28298" x2="63088" y2="28298"/>
                        <a14:foregroundMark x1="63088" y1="28298" x2="63088" y2="28298"/>
                        <a14:foregroundMark x1="63088" y1="27621" x2="63088" y2="27621"/>
                        <a14:foregroundMark x1="63088" y1="27621" x2="60074" y2="28974"/>
                        <a14:foregroundMark x1="60074" y1="28974" x2="60074" y2="28974"/>
                        <a14:foregroundMark x1="60074" y1="28974" x2="60074" y2="28974"/>
                        <a14:foregroundMark x1="83824" y1="23112" x2="91029" y2="36753"/>
                        <a14:foregroundMark x1="91029" y1="36753" x2="91029" y2="36753"/>
                        <a14:foregroundMark x1="89779" y1="36753" x2="89779" y2="36753"/>
                        <a14:foregroundMark x1="91029" y1="24352" x2="91029" y2="24352"/>
                        <a14:foregroundMark x1="83382" y1="28974" x2="83382" y2="28974"/>
                        <a14:foregroundMark x1="89779" y1="30891" x2="89779" y2="30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801" y="4371662"/>
            <a:ext cx="3125053" cy="2038178"/>
          </a:xfrm>
          <a:prstGeom prst="rect">
            <a:avLst/>
          </a:prstGeom>
        </p:spPr>
      </p:pic>
      <p:pic>
        <p:nvPicPr>
          <p:cNvPr id="2" name="nhạc sai">
            <a:hlinkClick r:id="" action="ppaction://media"/>
            <a:extLst>
              <a:ext uri="{FF2B5EF4-FFF2-40B4-BE49-F238E27FC236}">
                <a16:creationId xmlns:a16="http://schemas.microsoft.com/office/drawing/2014/main" id="{EDC6D143-56DE-467D-83E3-8161A300E0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59328" y="4175755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2A723B-BC30-4F94-9008-2565CAF56AD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" b="92784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1" r="14516" b="5539"/>
          <a:stretch/>
        </p:blipFill>
        <p:spPr>
          <a:xfrm>
            <a:off x="9109926" y="661196"/>
            <a:ext cx="1298223" cy="1289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A6EE59-44C7-4C09-846B-91BC2B4AA13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49" y="2883443"/>
            <a:ext cx="1275747" cy="1275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D40129-3464-4539-BE2F-220FDCA9004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8" y="4880662"/>
            <a:ext cx="1249241" cy="1249241"/>
          </a:xfrm>
          <a:prstGeom prst="rect">
            <a:avLst/>
          </a:prstGeom>
        </p:spPr>
      </p:pic>
      <p:pic>
        <p:nvPicPr>
          <p:cNvPr id="3" name="nhạc đúng">
            <a:hlinkClick r:id="" action="ppaction://media"/>
            <a:extLst>
              <a:ext uri="{FF2B5EF4-FFF2-40B4-BE49-F238E27FC236}">
                <a16:creationId xmlns:a16="http://schemas.microsoft.com/office/drawing/2014/main" id="{247E8810-97FA-42B3-A235-D42C8293F49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02287" y="3542965"/>
            <a:ext cx="609600" cy="609600"/>
          </a:xfrm>
          <a:prstGeom prst="rect">
            <a:avLst/>
          </a:prstGeom>
        </p:spPr>
      </p:pic>
      <p:pic>
        <p:nvPicPr>
          <p:cNvPr id="4" name="nhạc đúng">
            <a:hlinkClick r:id="" action="ppaction://media"/>
            <a:extLst>
              <a:ext uri="{FF2B5EF4-FFF2-40B4-BE49-F238E27FC236}">
                <a16:creationId xmlns:a16="http://schemas.microsoft.com/office/drawing/2014/main" id="{952AA9C9-46D3-4C63-B6D1-D15113A2940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59328" y="2996116"/>
            <a:ext cx="609600" cy="609600"/>
          </a:xfrm>
          <a:prstGeom prst="rect">
            <a:avLst/>
          </a:prstGeom>
        </p:spPr>
      </p:pic>
      <p:pic>
        <p:nvPicPr>
          <p:cNvPr id="12" name="ptgt đường thuỷ">
            <a:hlinkClick r:id="" action="ppaction://media"/>
            <a:extLst>
              <a:ext uri="{FF2B5EF4-FFF2-40B4-BE49-F238E27FC236}">
                <a16:creationId xmlns:a16="http://schemas.microsoft.com/office/drawing/2014/main" id="{BD6F763D-426A-4255-AF0F-CF3B2290CC2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32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95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0 L -0.46094 0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04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-0.56562 0.01204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81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938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1.85185E-6 L -0.25638 -0.00185 " pathEditMode="relative" rAng="0" ptsTypes="AA" p14:bounceEnd="50000">
                                          <p:cBhvr>
                                            <p:cTn id="3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826" y="-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95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0 L -0.46094 0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04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-0.56562 0.01204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81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938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-1.85185E-6 L -0.25638 -0.00185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826" y="-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95"/>
          <a:stretch/>
        </p:blipFill>
        <p:spPr bwMode="auto">
          <a:xfrm>
            <a:off x="7221682" y="0"/>
            <a:ext cx="49391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173" y="17433"/>
            <a:ext cx="7431432" cy="6858000"/>
            <a:chOff x="0" y="0"/>
            <a:chExt cx="7431432" cy="68580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91"/>
            <a:stretch/>
          </p:blipFill>
          <p:spPr bwMode="auto">
            <a:xfrm>
              <a:off x="0" y="0"/>
              <a:ext cx="7143750" cy="3786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7005" r="-4027"/>
            <a:stretch/>
          </p:blipFill>
          <p:spPr bwMode="auto">
            <a:xfrm>
              <a:off x="0" y="3786520"/>
              <a:ext cx="7431432" cy="3071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AD39790-901E-4C75-AC4D-24AFF4D7416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24" b="89881" l="1000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33958" r="1982" b="14144"/>
          <a:stretch/>
        </p:blipFill>
        <p:spPr>
          <a:xfrm>
            <a:off x="7101385" y="1830707"/>
            <a:ext cx="5090615" cy="2591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BED729-E3F6-4435-B166-008C0CFDC3C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000" b="80000" l="15000" r="85917">
                        <a14:foregroundMark x1="81417" y1="65630" x2="81417" y2="65630"/>
                        <a14:foregroundMark x1="78583" y1="65630" x2="78583" y2="65630"/>
                        <a14:foregroundMark x1="78583" y1="65630" x2="78583" y2="65630"/>
                        <a14:foregroundMark x1="77000" y1="61333" x2="77000" y2="61333"/>
                        <a14:foregroundMark x1="77417" y1="59111" x2="77417" y2="59111"/>
                        <a14:foregroundMark x1="79417" y1="52593" x2="79417" y2="52593"/>
                        <a14:foregroundMark x1="79833" y1="52593" x2="79833" y2="52593"/>
                        <a14:foregroundMark x1="79833" y1="52593" x2="79833" y2="52593"/>
                        <a14:foregroundMark x1="78167" y1="54074" x2="78167" y2="54074"/>
                        <a14:foregroundMark x1="78167" y1="54074" x2="78167" y2="54074"/>
                        <a14:foregroundMark x1="77417" y1="60593" x2="77417" y2="60593"/>
                        <a14:foregroundMark x1="77417" y1="61333" x2="77417" y2="61333"/>
                        <a14:foregroundMark x1="77417" y1="61333" x2="77417" y2="61333"/>
                        <a14:foregroundMark x1="73750" y1="59852" x2="73750" y2="59852"/>
                        <a14:foregroundMark x1="73333" y1="59852" x2="73333" y2="59852"/>
                        <a14:foregroundMark x1="73333" y1="59852" x2="73333" y2="59852"/>
                        <a14:foregroundMark x1="77417" y1="55556" x2="78583" y2="53333"/>
                        <a14:foregroundMark x1="84250" y1="46074" x2="84250" y2="46074"/>
                        <a14:foregroundMark x1="84667" y1="46074" x2="84667" y2="46074"/>
                        <a14:foregroundMark x1="84667" y1="46074" x2="84667" y2="46074"/>
                        <a14:foregroundMark x1="83417" y1="53333" x2="83417" y2="53333"/>
                        <a14:foregroundMark x1="83417" y1="53333" x2="83417" y2="53333"/>
                        <a14:foregroundMark x1="77417" y1="56889" x2="76167" y2="57630"/>
                        <a14:foregroundMark x1="75750" y1="58370" x2="75750" y2="58370"/>
                        <a14:foregroundMark x1="75750" y1="59111" x2="75750" y2="59111"/>
                        <a14:foregroundMark x1="75333" y1="64148" x2="75333" y2="64148"/>
                        <a14:foregroundMark x1="75333" y1="64148" x2="75333" y2="64148"/>
                        <a14:foregroundMark x1="75333" y1="66370" x2="75333" y2="66370"/>
                        <a14:foregroundMark x1="74917" y1="69185" x2="74917" y2="69185"/>
                        <a14:foregroundMark x1="76167" y1="68444" x2="76167" y2="68444"/>
                        <a14:foregroundMark x1="76583" y1="68444" x2="76583" y2="68444"/>
                        <a14:foregroundMark x1="71333" y1="64889" x2="71333" y2="64889"/>
                        <a14:foregroundMark x1="75333" y1="58370" x2="75333" y2="58370"/>
                        <a14:foregroundMark x1="75333" y1="57630" x2="75333" y2="57630"/>
                        <a14:foregroundMark x1="73750" y1="59852" x2="73750" y2="59852"/>
                        <a14:foregroundMark x1="73333" y1="59852" x2="73333" y2="59852"/>
                        <a14:foregroundMark x1="73333" y1="59852" x2="72083" y2="60593"/>
                        <a14:foregroundMark x1="70917" y1="61333" x2="70917" y2="61333"/>
                        <a14:foregroundMark x1="70500" y1="61333" x2="70500" y2="61333"/>
                        <a14:foregroundMark x1="72500" y1="56889" x2="72500" y2="56889"/>
                        <a14:foregroundMark x1="74167" y1="54815" x2="74167" y2="56889"/>
                        <a14:foregroundMark x1="74583" y1="57630" x2="74583" y2="61926"/>
                        <a14:foregroundMark x1="75750" y1="60593" x2="75333" y2="62667"/>
                        <a14:foregroundMark x1="71750" y1="53333" x2="70083" y2="59111"/>
                        <a14:foregroundMark x1="68833" y1="62667" x2="68083" y2="67704"/>
                        <a14:foregroundMark x1="68083" y1="66963" x2="68083" y2="66963"/>
                        <a14:foregroundMark x1="71333" y1="65630" x2="71333" y2="65630"/>
                        <a14:foregroundMark x1="71333" y1="66370" x2="71333" y2="66370"/>
                        <a14:foregroundMark x1="71333" y1="69185" x2="71333" y2="69185"/>
                        <a14:foregroundMark x1="70917" y1="72741" x2="70917" y2="72741"/>
                        <a14:foregroundMark x1="72917" y1="74963" x2="72917" y2="74963"/>
                        <a14:foregroundMark x1="74583" y1="72000" x2="74583" y2="72000"/>
                        <a14:foregroundMark x1="79417" y1="69926" x2="79417" y2="69926"/>
                        <a14:foregroundMark x1="72917" y1="64889" x2="71333" y2="69926"/>
                        <a14:foregroundMark x1="71333" y1="69926" x2="71333" y2="69926"/>
                        <a14:foregroundMark x1="71333" y1="69926" x2="71333" y2="69926"/>
                        <a14:foregroundMark x1="69667" y1="71407" x2="69667" y2="71407"/>
                        <a14:foregroundMark x1="68500" y1="72741" x2="68500" y2="72741"/>
                        <a14:foregroundMark x1="21500" y1="51111" x2="21500" y2="51111"/>
                        <a14:foregroundMark x1="21917" y1="52593" x2="23917" y2="55556"/>
                        <a14:foregroundMark x1="25167" y1="56296" x2="26750" y2="57630"/>
                        <a14:foregroundMark x1="27583" y1="59111" x2="27583" y2="59111"/>
                        <a14:foregroundMark x1="28750" y1="59852" x2="28750" y2="59852"/>
                        <a14:foregroundMark x1="28000" y1="57630" x2="28000" y2="57630"/>
                        <a14:foregroundMark x1="26750" y1="59852" x2="26750" y2="59852"/>
                        <a14:foregroundMark x1="24333" y1="66963" x2="23500" y2="69926"/>
                        <a14:foregroundMark x1="19083" y1="54074" x2="19083" y2="54074"/>
                        <a14:foregroundMark x1="18667" y1="56296" x2="18667" y2="64148"/>
                        <a14:foregroundMark x1="19833" y1="62667" x2="19833" y2="66963"/>
                        <a14:foregroundMark x1="21083" y1="65630" x2="21917" y2="71407"/>
                        <a14:foregroundMark x1="23500" y1="64889" x2="23500" y2="64889"/>
                        <a14:foregroundMark x1="24750" y1="60593" x2="26750" y2="70667"/>
                        <a14:foregroundMark x1="30000" y1="65630" x2="30000" y2="65630"/>
                        <a14:foregroundMark x1="30417" y1="60593" x2="30000" y2="65630"/>
                        <a14:foregroundMark x1="25167" y1="72000" x2="25167" y2="80000"/>
                        <a14:foregroundMark x1="20667" y1="65630" x2="20667" y2="65630"/>
                        <a14:foregroundMark x1="15417" y1="62667" x2="15000" y2="64889"/>
                        <a14:foregroundMark x1="15000" y1="63407" x2="15000" y2="63407"/>
                        <a14:foregroundMark x1="15417" y1="56889" x2="15417" y2="56889"/>
                        <a14:foregroundMark x1="15417" y1="49778" x2="15417" y2="49778"/>
                        <a14:foregroundMark x1="17417" y1="47556" x2="17417" y2="47556"/>
                        <a14:foregroundMark x1="18250" y1="46074" x2="18250" y2="46074"/>
                        <a14:foregroundMark x1="21500" y1="43259" x2="21500" y2="43259"/>
                        <a14:foregroundMark x1="26333" y1="38963" x2="28750" y2="44000"/>
                        <a14:foregroundMark x1="32833" y1="45481" x2="32833" y2="45481"/>
                        <a14:foregroundMark x1="84250" y1="60593" x2="84250" y2="60593"/>
                        <a14:foregroundMark x1="84667" y1="60593" x2="84667" y2="60593"/>
                        <a14:foregroundMark x1="85500" y1="60593" x2="85500" y2="60593"/>
                        <a14:foregroundMark x1="85917" y1="56889" x2="85917" y2="56889"/>
                        <a14:foregroundMark x1="83417" y1="53333" x2="83417" y2="53333"/>
                        <a14:foregroundMark x1="78583" y1="49037" x2="78583" y2="49037"/>
                        <a14:foregroundMark x1="68500" y1="37481" x2="68500" y2="37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0" t="27152" r="10946" b="23006"/>
          <a:stretch/>
        </p:blipFill>
        <p:spPr>
          <a:xfrm>
            <a:off x="7794491" y="134050"/>
            <a:ext cx="4247383" cy="1500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663D2-9E23-42A2-AC5F-E0623E05A59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285" b="89404" l="10000" r="90000">
                        <a14:foregroundMark x1="54909" y1="9603" x2="54909" y2="9603"/>
                        <a14:foregroundMark x1="62545" y1="7285" x2="62545" y2="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8" t="1118" r="9714" b="12287"/>
          <a:stretch/>
        </p:blipFill>
        <p:spPr>
          <a:xfrm>
            <a:off x="8186614" y="4709241"/>
            <a:ext cx="3219030" cy="1861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049123-2751-43EB-B5C1-BDB9A0002CE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31" b="92784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1" r="14516" b="5539"/>
          <a:stretch/>
        </p:blipFill>
        <p:spPr>
          <a:xfrm>
            <a:off x="9172782" y="153588"/>
            <a:ext cx="1490798" cy="1481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CDA26-FC6C-4B79-B7C1-10DA527C183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31" b="92784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1" r="14516" b="5539"/>
          <a:stretch/>
        </p:blipFill>
        <p:spPr>
          <a:xfrm>
            <a:off x="9060217" y="4893153"/>
            <a:ext cx="1702737" cy="1691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AF2BE-E40A-4C5C-B483-A1EBBE8E645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959" y="2650668"/>
            <a:ext cx="1594621" cy="1594621"/>
          </a:xfrm>
          <a:prstGeom prst="rect">
            <a:avLst/>
          </a:prstGeom>
        </p:spPr>
      </p:pic>
      <p:pic>
        <p:nvPicPr>
          <p:cNvPr id="2" name="nhạc đúng">
            <a:hlinkClick r:id="" action="ppaction://media"/>
            <a:extLst>
              <a:ext uri="{FF2B5EF4-FFF2-40B4-BE49-F238E27FC236}">
                <a16:creationId xmlns:a16="http://schemas.microsoft.com/office/drawing/2014/main" id="{A5C7002F-E0CD-4223-BCFC-1308E2A89E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62845" y="6248400"/>
            <a:ext cx="609600" cy="609600"/>
          </a:xfrm>
          <a:prstGeom prst="rect">
            <a:avLst/>
          </a:prstGeom>
        </p:spPr>
      </p:pic>
      <p:pic>
        <p:nvPicPr>
          <p:cNvPr id="3" name="nhạc sai">
            <a:hlinkClick r:id="" action="ppaction://media"/>
            <a:extLst>
              <a:ext uri="{FF2B5EF4-FFF2-40B4-BE49-F238E27FC236}">
                <a16:creationId xmlns:a16="http://schemas.microsoft.com/office/drawing/2014/main" id="{506440B4-380F-416B-B5B6-F1B6D398BC7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98670" y="6265833"/>
            <a:ext cx="609600" cy="609600"/>
          </a:xfrm>
          <a:prstGeom prst="rect">
            <a:avLst/>
          </a:prstGeom>
        </p:spPr>
      </p:pic>
      <p:pic>
        <p:nvPicPr>
          <p:cNvPr id="6" name="nhạc sai">
            <a:hlinkClick r:id="" action="ppaction://media"/>
            <a:extLst>
              <a:ext uri="{FF2B5EF4-FFF2-40B4-BE49-F238E27FC236}">
                <a16:creationId xmlns:a16="http://schemas.microsoft.com/office/drawing/2014/main" id="{F04BA0C9-2CEB-4678-B0AC-C6C7E4DC5E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52036" y="6248400"/>
            <a:ext cx="609600" cy="609600"/>
          </a:xfrm>
          <a:prstGeom prst="rect">
            <a:avLst/>
          </a:prstGeom>
        </p:spPr>
      </p:pic>
      <p:pic>
        <p:nvPicPr>
          <p:cNvPr id="8" name="ptgt đường sắt">
            <a:hlinkClick r:id="" action="ppaction://media"/>
            <a:extLst>
              <a:ext uri="{FF2B5EF4-FFF2-40B4-BE49-F238E27FC236}">
                <a16:creationId xmlns:a16="http://schemas.microsoft.com/office/drawing/2014/main" id="{7BBA90B5-CEF5-4E90-9C43-B780115F2C3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4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52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2.96296E-6 L -0.50677 0.0678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339" y="33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4.81481E-6 L -0.36237 0.31898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125" y="1594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4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2.22222E-6 L -0.33178 -0.17245 " pathEditMode="relative" rAng="0" ptsTypes="AA" p14:bounceEnd="50000">
                                          <p:cBhvr>
                                            <p:cTn id="3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589" y="-86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52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2.96296E-6 L -0.50677 0.0678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339" y="33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4.81481E-6 L -0.36237 0.31898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125" y="1594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4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2.22222E-6 L -0.33178 -0.17245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589" y="-863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F703D1-7F3E-4204-BD26-323E0A4615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t="15266"/>
          <a:stretch/>
        </p:blipFill>
        <p:spPr>
          <a:xfrm>
            <a:off x="-1" y="0"/>
            <a:ext cx="709699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8F6D69-B106-4F65-B83A-32283F7FE4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667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" t="31395" r="1999" b="29309"/>
          <a:stretch/>
        </p:blipFill>
        <p:spPr>
          <a:xfrm>
            <a:off x="7244076" y="2916556"/>
            <a:ext cx="4692049" cy="12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CE132F-64BB-4FE8-AFF2-CAD015695B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53" b="89418" l="4120" r="97004">
                        <a14:foregroundMark x1="80899" y1="43386" x2="80899" y2="43386"/>
                        <a14:foregroundMark x1="86142" y1="43386" x2="86142" y2="43386"/>
                        <a14:foregroundMark x1="86891" y1="43386" x2="86891" y2="43386"/>
                        <a14:foregroundMark x1="92135" y1="50265" x2="92135" y2="50265"/>
                      </a14:backgroundRemoval>
                    </a14:imgEffect>
                  </a14:imgLayer>
                </a14:imgProps>
              </a:ext>
            </a:extLst>
          </a:blip>
          <a:srcRect l="7168" t="11625" r="2924" b="15797"/>
          <a:stretch/>
        </p:blipFill>
        <p:spPr>
          <a:xfrm>
            <a:off x="8127889" y="5019423"/>
            <a:ext cx="2924424" cy="1671099"/>
          </a:xfrm>
          <a:prstGeom prst="rect">
            <a:avLst/>
          </a:prstGeom>
        </p:spPr>
      </p:pic>
      <p:pic>
        <p:nvPicPr>
          <p:cNvPr id="5" name="Picture 4" descr="Vẽ thuyền buồm đơn giản và tô màu cho bé | Dạy bé tô màu | Dạy bé vẽ |  Mewarnai Perahu layar | Vẽ tranh đẹp nhất">
            <a:extLst>
              <a:ext uri="{FF2B5EF4-FFF2-40B4-BE49-F238E27FC236}">
                <a16:creationId xmlns:a16="http://schemas.microsoft.com/office/drawing/2014/main" id="{A789E2BA-7E3E-4B44-BD0E-2BA68295D51C}"/>
              </a:ext>
            </a:extLst>
          </p:cNvPr>
          <p:cNvPicPr/>
          <p:nvPr/>
        </p:nvPicPr>
        <p:blipFill rotWithShape="1">
          <a:blip r:embed="rId1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056" b="86667" l="16250" r="91667">
                        <a14:foregroundMark x1="35417" y1="46389" x2="50417" y2="29722"/>
                        <a14:foregroundMark x1="64375" y1="45278" x2="64792" y2="48889"/>
                        <a14:foregroundMark x1="34375" y1="65833" x2="73333" y2="67778"/>
                        <a14:foregroundMark x1="36042" y1="75556" x2="71875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13333" r="9422" b="13333"/>
          <a:stretch/>
        </p:blipFill>
        <p:spPr bwMode="auto">
          <a:xfrm>
            <a:off x="7724927" y="167477"/>
            <a:ext cx="3926190" cy="208629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147E3-D29B-48BE-BAF0-0B8A19F06A1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31" b="92784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1" r="14516" b="5539"/>
          <a:stretch/>
        </p:blipFill>
        <p:spPr>
          <a:xfrm>
            <a:off x="8930840" y="789721"/>
            <a:ext cx="1318519" cy="1309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371F88-953F-4C14-B57C-BE7CD275693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31" b="92784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1" r="14516" b="5539"/>
          <a:stretch/>
        </p:blipFill>
        <p:spPr>
          <a:xfrm>
            <a:off x="9016607" y="5019423"/>
            <a:ext cx="1433469" cy="1424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013EFA-F092-466B-9514-5DFA51B176A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07" y="2945345"/>
            <a:ext cx="1342829" cy="1342829"/>
          </a:xfrm>
          <a:prstGeom prst="rect">
            <a:avLst/>
          </a:prstGeom>
        </p:spPr>
      </p:pic>
      <p:pic>
        <p:nvPicPr>
          <p:cNvPr id="2" name="nhạc đúng">
            <a:hlinkClick r:id="" action="ppaction://media"/>
            <a:extLst>
              <a:ext uri="{FF2B5EF4-FFF2-40B4-BE49-F238E27FC236}">
                <a16:creationId xmlns:a16="http://schemas.microsoft.com/office/drawing/2014/main" id="{CBCE6144-4A76-4757-92CF-C69CF3CF9F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560933" y="3984979"/>
            <a:ext cx="609600" cy="609600"/>
          </a:xfrm>
          <a:prstGeom prst="rect">
            <a:avLst/>
          </a:prstGeom>
        </p:spPr>
      </p:pic>
      <p:pic>
        <p:nvPicPr>
          <p:cNvPr id="3" name="nhạc sai">
            <a:hlinkClick r:id="" action="ppaction://media"/>
            <a:extLst>
              <a:ext uri="{FF2B5EF4-FFF2-40B4-BE49-F238E27FC236}">
                <a16:creationId xmlns:a16="http://schemas.microsoft.com/office/drawing/2014/main" id="{F6ADA73F-DB80-4CA4-A30C-43223D32F29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547885" y="3240355"/>
            <a:ext cx="609600" cy="609600"/>
          </a:xfrm>
          <a:prstGeom prst="rect">
            <a:avLst/>
          </a:prstGeom>
        </p:spPr>
      </p:pic>
      <p:pic>
        <p:nvPicPr>
          <p:cNvPr id="4" name="nhạc sai">
            <a:hlinkClick r:id="" action="ppaction://media"/>
            <a:extLst>
              <a:ext uri="{FF2B5EF4-FFF2-40B4-BE49-F238E27FC236}">
                <a16:creationId xmlns:a16="http://schemas.microsoft.com/office/drawing/2014/main" id="{BD260994-E51C-4E36-8193-51D11050C1C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622936" y="2505670"/>
            <a:ext cx="609600" cy="609600"/>
          </a:xfrm>
          <a:prstGeom prst="rect">
            <a:avLst/>
          </a:prstGeom>
        </p:spPr>
      </p:pic>
      <p:pic>
        <p:nvPicPr>
          <p:cNvPr id="10" name="ptgt hàng ko">
            <a:hlinkClick r:id="" action="ppaction://media"/>
            <a:extLst>
              <a:ext uri="{FF2B5EF4-FFF2-40B4-BE49-F238E27FC236}">
                <a16:creationId xmlns:a16="http://schemas.microsoft.com/office/drawing/2014/main" id="{09BA3330-A3B8-49C9-88AE-4CB1ABC55B4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4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763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1.85185E-6 L -0.52904 -0.24259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458" y="-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1.11111E-6 L -0.27604 0.00139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802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4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3.7037E-6 L -0.27578 0.00232 " pathEditMode="relative" rAng="0" ptsTypes="AA" p14:bounceEnd="50000">
                                          <p:cBhvr>
                                            <p:cTn id="3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789" y="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763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1.85185E-6 L -0.52904 -0.24259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458" y="-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1.11111E-6 L -0.27604 0.00139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802" y="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4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3.7037E-6 L -0.27578 0.00232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789" y="1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24EDD3-5BE7-4623-B260-CA065F962C7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" r="22341" b="12465"/>
          <a:stretch/>
        </p:blipFill>
        <p:spPr>
          <a:xfrm>
            <a:off x="0" y="0"/>
            <a:ext cx="730480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55E06-A3CC-48B9-B317-446588D5048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4" b="89948" l="99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1" t="31375" r="4352" b="30840"/>
          <a:stretch/>
        </p:blipFill>
        <p:spPr>
          <a:xfrm rot="351692">
            <a:off x="7826623" y="5290327"/>
            <a:ext cx="4315250" cy="1202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3F5E1E-D77F-4A39-99B6-A90EF8FBA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4" b="89815" l="4334" r="95827">
                        <a14:foregroundMark x1="8668" y1="45833" x2="8668" y2="45833"/>
                        <a14:foregroundMark x1="8668" y1="45833" x2="8668" y2="45833"/>
                        <a14:foregroundMark x1="8668" y1="43750" x2="8668" y2="43750"/>
                        <a14:foregroundMark x1="7223" y1="65278" x2="7223" y2="65278"/>
                        <a14:foregroundMark x1="7865" y1="65972" x2="7865" y2="65972"/>
                        <a14:foregroundMark x1="7865" y1="65972" x2="7865" y2="65972"/>
                        <a14:foregroundMark x1="7223" y1="43981" x2="7223" y2="43981"/>
                        <a14:foregroundMark x1="5457" y1="41204" x2="5457" y2="41204"/>
                        <a14:foregroundMark x1="5457" y1="41204" x2="5457" y2="41204"/>
                        <a14:foregroundMark x1="4976" y1="39815" x2="4976" y2="39815"/>
                        <a14:foregroundMark x1="4494" y1="67824" x2="4494" y2="67824"/>
                        <a14:foregroundMark x1="4494" y1="67824" x2="4494" y2="67824"/>
                        <a14:foregroundMark x1="4494" y1="67824" x2="4494" y2="67824"/>
                        <a14:foregroundMark x1="60032" y1="15509" x2="60032" y2="15509"/>
                        <a14:foregroundMark x1="60032" y1="15509" x2="60032" y2="15509"/>
                        <a14:foregroundMark x1="61316" y1="13889" x2="61316" y2="13889"/>
                        <a14:foregroundMark x1="61637" y1="13657" x2="61637" y2="13657"/>
                        <a14:foregroundMark x1="61637" y1="13657" x2="61637" y2="13657"/>
                        <a14:foregroundMark x1="57945" y1="15509" x2="57945" y2="15509"/>
                        <a14:foregroundMark x1="57945" y1="15509" x2="57945" y2="15509"/>
                        <a14:foregroundMark x1="17817" y1="59954" x2="17817" y2="59954"/>
                        <a14:foregroundMark x1="17817" y1="59954" x2="17817" y2="59954"/>
                        <a14:foregroundMark x1="90851" y1="42593" x2="90851" y2="42593"/>
                        <a14:foregroundMark x1="90851" y1="42593" x2="90851" y2="42593"/>
                        <a14:foregroundMark x1="89246" y1="39352" x2="89246" y2="39352"/>
                        <a14:foregroundMark x1="95827" y1="37731" x2="95827" y2="37731"/>
                        <a14:foregroundMark x1="95827" y1="38426" x2="95827" y2="38426"/>
                        <a14:foregroundMark x1="95666" y1="38426" x2="95666" y2="38426"/>
                        <a14:foregroundMark x1="79294" y1="66204" x2="79294" y2="66204"/>
                        <a14:foregroundMark x1="79294" y1="65972" x2="79294" y2="65972"/>
                        <a14:foregroundMark x1="71268" y1="78241" x2="71268" y2="78241"/>
                        <a14:foregroundMark x1="71268" y1="78241" x2="71268" y2="78241"/>
                        <a14:foregroundMark x1="56340" y1="15741" x2="56340" y2="15741"/>
                        <a14:foregroundMark x1="56340" y1="15741" x2="56340" y2="15741"/>
                        <a14:foregroundMark x1="55859" y1="15741" x2="55859" y2="15741"/>
                        <a14:foregroundMark x1="55698" y1="15046" x2="55698" y2="15046"/>
                        <a14:foregroundMark x1="55698" y1="15046" x2="55698" y2="15046"/>
                        <a14:foregroundMark x1="55698" y1="15046" x2="55698" y2="15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98" y="2070176"/>
            <a:ext cx="3675148" cy="254841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498" y="147857"/>
            <a:ext cx="3991147" cy="192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95851-C056-40FE-9EC7-A91EFC48E41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31" b="92784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1" r="14516" b="5539"/>
          <a:stretch/>
        </p:blipFill>
        <p:spPr>
          <a:xfrm>
            <a:off x="9424032" y="976505"/>
            <a:ext cx="1286633" cy="1278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C5E40-C20F-4748-A595-F851D95CA73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31" b="92784" l="9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1" r="14516" b="5539"/>
          <a:stretch/>
        </p:blipFill>
        <p:spPr>
          <a:xfrm>
            <a:off x="9424032" y="2770054"/>
            <a:ext cx="1416246" cy="1407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AF5F49-F6FE-4E10-8322-05E7FC3448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69" y="5318471"/>
            <a:ext cx="1448157" cy="1448157"/>
          </a:xfrm>
          <a:prstGeom prst="rect">
            <a:avLst/>
          </a:prstGeom>
        </p:spPr>
      </p:pic>
      <p:pic>
        <p:nvPicPr>
          <p:cNvPr id="2" name="nhạc đúng">
            <a:hlinkClick r:id="" action="ppaction://media"/>
            <a:extLst>
              <a:ext uri="{FF2B5EF4-FFF2-40B4-BE49-F238E27FC236}">
                <a16:creationId xmlns:a16="http://schemas.microsoft.com/office/drawing/2014/main" id="{E3EF44F7-A1C5-4FD7-89B0-617FC1D735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731342" y="4951250"/>
            <a:ext cx="609600" cy="609600"/>
          </a:xfrm>
          <a:prstGeom prst="rect">
            <a:avLst/>
          </a:prstGeom>
        </p:spPr>
      </p:pic>
      <p:pic>
        <p:nvPicPr>
          <p:cNvPr id="3" name="nhạc sai">
            <a:hlinkClick r:id="" action="ppaction://media"/>
            <a:extLst>
              <a:ext uri="{FF2B5EF4-FFF2-40B4-BE49-F238E27FC236}">
                <a16:creationId xmlns:a16="http://schemas.microsoft.com/office/drawing/2014/main" id="{52E43B3B-4214-43A8-AC2C-2AD0418BBA2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742213" y="5586833"/>
            <a:ext cx="609600" cy="609600"/>
          </a:xfrm>
          <a:prstGeom prst="rect">
            <a:avLst/>
          </a:prstGeom>
        </p:spPr>
      </p:pic>
      <p:pic>
        <p:nvPicPr>
          <p:cNvPr id="4" name="nhạc sai">
            <a:hlinkClick r:id="" action="ppaction://media"/>
            <a:extLst>
              <a:ext uri="{FF2B5EF4-FFF2-40B4-BE49-F238E27FC236}">
                <a16:creationId xmlns:a16="http://schemas.microsoft.com/office/drawing/2014/main" id="{218C22B2-7B37-4BF7-8171-B6A6020D21C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818978" y="6248400"/>
            <a:ext cx="609600" cy="609600"/>
          </a:xfrm>
          <a:prstGeom prst="rect">
            <a:avLst/>
          </a:prstGeom>
        </p:spPr>
      </p:pic>
      <p:pic>
        <p:nvPicPr>
          <p:cNvPr id="9" name="ptgt hàng ko">
            <a:hlinkClick r:id="" action="ppaction://media"/>
            <a:extLst>
              <a:ext uri="{FF2B5EF4-FFF2-40B4-BE49-F238E27FC236}">
                <a16:creationId xmlns:a16="http://schemas.microsoft.com/office/drawing/2014/main" id="{12E5225B-1F17-499D-8E84-CD8AAAB4ED9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5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763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2.22222E-6 L -0.49714 -0.55718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57" y="-278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51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4.07407E-6 L -0.26237 0.00463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125" y="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4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2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0 L -0.26575 0.0125 " pathEditMode="relative" rAng="0" ptsTypes="AA" p14:bounceEnd="50000">
                                          <p:cBhvr>
                                            <p:cTn id="3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294" y="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763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2.22222E-6 L -0.49714 -0.55718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57" y="-278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938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51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4.07407E-6 L -0.26237 0.00463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125" y="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48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2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5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0 L -0.26575 0.0125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294" y="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48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 showWhenStopped="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0+ ảnh nền Powerpoint dễ thương, cute để làm sl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97"/>
            <a:ext cx="12192000" cy="686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6231B7-9651-4856-A812-C4C712119D28}"/>
              </a:ext>
            </a:extLst>
          </p:cNvPr>
          <p:cNvSpPr txBox="1"/>
          <p:nvPr/>
        </p:nvSpPr>
        <p:spPr>
          <a:xfrm>
            <a:off x="1710210" y="1095833"/>
            <a:ext cx="9202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CA084F-B374-42EB-8676-DFD29034775B}"/>
              </a:ext>
            </a:extLst>
          </p:cNvPr>
          <p:cNvSpPr/>
          <p:nvPr/>
        </p:nvSpPr>
        <p:spPr>
          <a:xfrm>
            <a:off x="2906666" y="3112809"/>
            <a:ext cx="6378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à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60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FLASHSPRING_ZOOM_TAG" val="73"/>
  <p:tag name="ISPRING_PRESENTATION_INFO_2" val="&lt;?xml version=&quot;1.0&quot; encoding=&quot;UTF-8&quot; standalone=&quot;no&quot; ?&gt;&#10;&lt;presentation2&gt;&#10;&#10;  &lt;slides&gt;&#10;    &lt;slide id=&quot;{2B4A1793-B0D0-49A0-B6F4-0C8EF37852A7}&quot; pptId=&quot;257&quot;/&gt;&#10;    &lt;slide id=&quot;{BBB6866E-2E5B-41DE-9174-838D0FEBA3BC}&quot; pptId=&quot;268&quot;/&gt;&#10;    &lt;slide id=&quot;{3E253D45-3BDE-49B1-A2FA-B514DB9CE1EF}&quot; pptId=&quot;270&quot;/&gt;&#10;    &lt;slide id=&quot;{52C2DC35-FB1A-4F7B-94B9-DEB5DECC8A3B}&quot; pptId=&quot;271&quot;/&gt;&#10;    &lt;slide id=&quot;{B17F48C7-4CD4-4152-B0A0-B539AF8951D8}&quot; pptId=&quot;276&quot;/&gt;&#10;    &lt;slide id=&quot;{CF04FB08-1349-4885-AB34-6710A8C3B503}&quot; pptId=&quot;280&quot;/&gt;&#10;    &lt;slide id=&quot;{C3D5490C-3272-4CEA-9B84-373AD027C22F}&quot; pptId=&quot;281&quot;/&gt;&#10;    &lt;slide id=&quot;{5094D276-1B1D-4C43-8C66-A61325752108}&quot; pptId=&quot;282&quot;/&gt;&#10;    &lt;slide id=&quot;{529B13D6-F6DC-4344-B429-56902F64716A}&quot; pptId=&quot;264&quot;/&gt;&#10;    &lt;slide id=&quot;{C48853E7-18DB-4837-90D4-810A42DD92B5}&quot; pptId=&quot;278&quot;/&gt;&#10;    &lt;slide id=&quot;{CE67E91A-6C76-43D0-BA0A-9E6AC42ECB7E}&quot; pptId=&quot;258&quot;/&gt;&#10;  &lt;/slides&gt;&#10;&#10;  &lt;narration&gt;&#10;    &lt;audioTracks&gt;&#10;      &lt;audioTrack muted=&quot;false&quot; name=&quot;EmDiQuaNgaTuDuongPho-VA-4853596&quot; resource=&quot;6404b3f6&quot; slideId=&quot;{2B4A1793-B0D0-49A0-B6F4-0C8EF37852A7}&quot; startTime=&quot;0&quot; stepIndex=&quot;0&quot; volume=&quot;1&quot;&gt;&#10;        &lt;audio channels=&quot;2&quot; format=&quot;fltp&quot; sampleRate=&quot;44100&quot;/&gt;&#10;      &lt;/audioTrack&gt;&#10;      &lt;audioTrack muted=&quot;false&quot; name=&quot;EmDiQuaNgaTuDuongPho-VA-4853596 (2)&quot; resource=&quot;6ac2c80f&quot; slideId=&quot;{BBB6866E-2E5B-41DE-9174-838D0FEBA3BC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  <p:tag name="ISPRING_UUID" val="{01F09F8A-275C-4C7A-A4D2-80FDEFD62CE6}"/>
  <p:tag name="ISPRING_RESOURCE_FOLDER" val="C:\Users\Administrator\Desktop\TCGT - phân loại giao thông\"/>
  <p:tag name="ISPRING_PRESENTATION_PATH" val="C:\Users\Administrator\Desktop\TCGT - phân loại giao thông.pptx"/>
  <p:tag name="ISPRING_PROJECT_VERSION" val="9.3"/>
  <p:tag name="ISPRING_SCREEN_RECS_UPDATED" val="C:\Users\Administrator\Desktop\TCGT - phân loại giao thông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2"/>
  <p:tag name="ISPRING_CUSTOM_TIMING_USED" val="1"/>
  <p:tag name="ISPRING_SLIDE_ID_2" val="{CE67E91A-6C76-43D0-BA0A-9E6AC42ECB7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001"/>
  <p:tag name="TIMING" val="|0.001|2|2|2"/>
  <p:tag name="ISPRING_CUSTOM_TIMING_USED" val="1"/>
  <p:tag name="ISPRING_SLIDE_ID_2" val="{3E253D45-3BDE-49B1-A2FA-B514DB9CE1E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52C2DC35-FB1A-4F7B-94B9-DEB5DECC8A3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B17F48C7-4CD4-4152-B0A0-B539AF8951D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F04FB08-1349-4885-AB34-6710A8C3B50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3D5490C-3272-4CEA-9B84-373AD027C22F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5094D276-1B1D-4C43-8C66-A6132575210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529B13D6-F6DC-4344-B429-56902F64716A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48853E7-18DB-4837-90D4-810A42DD92B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98</Words>
  <Application>Microsoft Office PowerPoint</Application>
  <PresentationFormat>Widescreen</PresentationFormat>
  <Paragraphs>14</Paragraphs>
  <Slides>9</Slides>
  <Notes>9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409</cp:revision>
  <cp:lastPrinted>2022-10-06T06:08:30Z</cp:lastPrinted>
  <dcterms:created xsi:type="dcterms:W3CDTF">2022-09-27T09:12:07Z</dcterms:created>
  <dcterms:modified xsi:type="dcterms:W3CDTF">2022-10-28T03:09:54Z</dcterms:modified>
</cp:coreProperties>
</file>