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36" r:id="rId3"/>
    <p:sldId id="408" r:id="rId4"/>
    <p:sldId id="440" r:id="rId5"/>
    <p:sldId id="437" r:id="rId6"/>
    <p:sldId id="438" r:id="rId7"/>
    <p:sldId id="44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0000CC"/>
    <a:srgbClr val="FF9999"/>
    <a:srgbClr val="3333FF"/>
    <a:srgbClr val="FF3399"/>
    <a:srgbClr val="FF0066"/>
    <a:srgbClr val="EDF6F7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593FE-CD31-453E-AF34-A48260B51293}" v="427" dt="2022-07-06T23:10:3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6" d="100"/>
          <a:sy n="56" d="100"/>
        </p:scale>
        <p:origin x="456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E2B593FE-CD31-453E-AF34-A48260B51293}"/>
    <pc:docChg chg="undo custSel addSld delSld modSld">
      <pc:chgData name="Trang Ha" userId="270efafb50020bd6" providerId="LiveId" clId="{E2B593FE-CD31-453E-AF34-A48260B51293}" dt="2022-07-06T23:10:30.177" v="2527" actId="478"/>
      <pc:docMkLst>
        <pc:docMk/>
      </pc:docMkLst>
      <pc:sldChg chg="modSp mod">
        <pc:chgData name="Trang Ha" userId="270efafb50020bd6" providerId="LiveId" clId="{E2B593FE-CD31-453E-AF34-A48260B51293}" dt="2022-07-06T10:45:48.109" v="60" actId="1076"/>
        <pc:sldMkLst>
          <pc:docMk/>
          <pc:sldMk cId="0" sldId="327"/>
        </pc:sldMkLst>
        <pc:spChg chg="mod">
          <ac:chgData name="Trang Ha" userId="270efafb50020bd6" providerId="LiveId" clId="{E2B593FE-CD31-453E-AF34-A48260B51293}" dt="2022-07-06T10:45:43.034" v="58" actId="14100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E2B593FE-CD31-453E-AF34-A48260B51293}" dt="2022-07-06T10:45:38.773" v="57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E2B593FE-CD31-453E-AF34-A48260B51293}" dt="2022-07-06T10:45:45.365" v="59" actId="14100"/>
          <ac:picMkLst>
            <pc:docMk/>
            <pc:sldMk cId="0" sldId="327"/>
            <ac:picMk id="2051" creationId="{00000000-0000-0000-0000-000000000000}"/>
          </ac:picMkLst>
        </pc:picChg>
        <pc:picChg chg="mod">
          <ac:chgData name="Trang Ha" userId="270efafb50020bd6" providerId="LiveId" clId="{E2B593FE-CD31-453E-AF34-A48260B51293}" dt="2022-07-06T10:45:48.109" v="60" actId="1076"/>
          <ac:picMkLst>
            <pc:docMk/>
            <pc:sldMk cId="0" sldId="327"/>
            <ac:picMk id="2060" creationId="{00000000-0000-0000-0000-000000000000}"/>
          </ac:picMkLst>
        </pc:picChg>
      </pc:sldChg>
      <pc:sldChg chg="addSp delSp modSp mod delAnim modAnim">
        <pc:chgData name="Trang Ha" userId="270efafb50020bd6" providerId="LiveId" clId="{E2B593FE-CD31-453E-AF34-A48260B51293}" dt="2022-07-06T16:06:14.231" v="584"/>
        <pc:sldMkLst>
          <pc:docMk/>
          <pc:sldMk cId="0" sldId="408"/>
        </pc:sldMkLst>
        <pc:spChg chg="add mod">
          <ac:chgData name="Trang Ha" userId="270efafb50020bd6" providerId="LiveId" clId="{E2B593FE-CD31-453E-AF34-A48260B51293}" dt="2022-07-06T15:58:34.383" v="352" actId="1076"/>
          <ac:spMkLst>
            <pc:docMk/>
            <pc:sldMk cId="0" sldId="408"/>
            <ac:spMk id="3" creationId="{455B0595-4C8E-1B6C-0491-364561047822}"/>
          </ac:spMkLst>
        </pc:spChg>
        <pc:spChg chg="add mod">
          <ac:chgData name="Trang Ha" userId="270efafb50020bd6" providerId="LiveId" clId="{E2B593FE-CD31-453E-AF34-A48260B51293}" dt="2022-07-06T15:59:47.056" v="399" actId="1076"/>
          <ac:spMkLst>
            <pc:docMk/>
            <pc:sldMk cId="0" sldId="408"/>
            <ac:spMk id="4" creationId="{D30EBB2C-BDD8-15E8-0984-96EEC6D6A1A5}"/>
          </ac:spMkLst>
        </pc:spChg>
        <pc:spChg chg="mod">
          <ac:chgData name="Trang Ha" userId="270efafb50020bd6" providerId="LiveId" clId="{E2B593FE-CD31-453E-AF34-A48260B51293}" dt="2022-07-06T15:40:44.016" v="279" actId="20577"/>
          <ac:spMkLst>
            <pc:docMk/>
            <pc:sldMk cId="0" sldId="408"/>
            <ac:spMk id="12" creationId="{00000000-0000-0000-0000-000000000000}"/>
          </ac:spMkLst>
        </pc:spChg>
        <pc:spChg chg="mod">
          <ac:chgData name="Trang Ha" userId="270efafb50020bd6" providerId="LiveId" clId="{E2B593FE-CD31-453E-AF34-A48260B51293}" dt="2022-07-06T15:38:11.705" v="118" actId="20577"/>
          <ac:spMkLst>
            <pc:docMk/>
            <pc:sldMk cId="0" sldId="408"/>
            <ac:spMk id="19" creationId="{00000000-0000-0000-0000-000000000000}"/>
          </ac:spMkLst>
        </pc:spChg>
        <pc:spChg chg="add mod">
          <ac:chgData name="Trang Ha" userId="270efafb50020bd6" providerId="LiveId" clId="{E2B593FE-CD31-453E-AF34-A48260B51293}" dt="2022-07-06T16:00:11.031" v="417" actId="1076"/>
          <ac:spMkLst>
            <pc:docMk/>
            <pc:sldMk cId="0" sldId="408"/>
            <ac:spMk id="21" creationId="{01B12BCE-41B2-96E2-ECBF-8F82F606BE87}"/>
          </ac:spMkLst>
        </pc:spChg>
        <pc:spChg chg="add mod">
          <ac:chgData name="Trang Ha" userId="270efafb50020bd6" providerId="LiveId" clId="{E2B593FE-CD31-453E-AF34-A48260B51293}" dt="2022-07-06T16:00:34.388" v="440" actId="1076"/>
          <ac:spMkLst>
            <pc:docMk/>
            <pc:sldMk cId="0" sldId="408"/>
            <ac:spMk id="22" creationId="{0237E782-0A0A-32A1-350D-8FF97A0E6D33}"/>
          </ac:spMkLst>
        </pc:spChg>
        <pc:spChg chg="add mod">
          <ac:chgData name="Trang Ha" userId="270efafb50020bd6" providerId="LiveId" clId="{E2B593FE-CD31-453E-AF34-A48260B51293}" dt="2022-07-06T16:05:54.989" v="580" actId="571"/>
          <ac:spMkLst>
            <pc:docMk/>
            <pc:sldMk cId="0" sldId="408"/>
            <ac:spMk id="26" creationId="{D43A92CD-12CA-E750-AD68-1B5F4B4A92E2}"/>
          </ac:spMkLst>
        </pc:spChg>
        <pc:spChg chg="add mod">
          <ac:chgData name="Trang Ha" userId="270efafb50020bd6" providerId="LiveId" clId="{E2B593FE-CD31-453E-AF34-A48260B51293}" dt="2022-07-06T16:05:54.989" v="580" actId="571"/>
          <ac:spMkLst>
            <pc:docMk/>
            <pc:sldMk cId="0" sldId="408"/>
            <ac:spMk id="27" creationId="{51A4AFDF-C29D-578B-5EB4-5A03CE01CFF8}"/>
          </ac:spMkLst>
        </pc:spChg>
        <pc:picChg chg="del mod">
          <ac:chgData name="Trang Ha" userId="270efafb50020bd6" providerId="LiveId" clId="{E2B593FE-CD31-453E-AF34-A48260B51293}" dt="2022-07-06T15:40:59.763" v="281" actId="478"/>
          <ac:picMkLst>
            <pc:docMk/>
            <pc:sldMk cId="0" sldId="408"/>
            <ac:picMk id="2" creationId="{00000000-0000-0000-0000-000000000000}"/>
          </ac:picMkLst>
        </pc:picChg>
        <pc:picChg chg="del">
          <ac:chgData name="Trang Ha" userId="270efafb50020bd6" providerId="LiveId" clId="{E2B593FE-CD31-453E-AF34-A48260B51293}" dt="2022-07-06T15:41:03.078" v="282" actId="478"/>
          <ac:picMkLst>
            <pc:docMk/>
            <pc:sldMk cId="0" sldId="408"/>
            <ac:picMk id="13" creationId="{00000000-0000-0000-0000-000000000000}"/>
          </ac:picMkLst>
        </pc:picChg>
        <pc:picChg chg="add mod">
          <ac:chgData name="Trang Ha" userId="270efafb50020bd6" providerId="LiveId" clId="{E2B593FE-CD31-453E-AF34-A48260B51293}" dt="2022-07-06T16:05:54.989" v="580" actId="571"/>
          <ac:picMkLst>
            <pc:docMk/>
            <pc:sldMk cId="0" sldId="408"/>
            <ac:picMk id="23" creationId="{6CDDF591-4B3F-BD3B-A186-A8D3FABE16D3}"/>
          </ac:picMkLst>
        </pc:picChg>
        <pc:picChg chg="add mod">
          <ac:chgData name="Trang Ha" userId="270efafb50020bd6" providerId="LiveId" clId="{E2B593FE-CD31-453E-AF34-A48260B51293}" dt="2022-07-06T16:05:54.989" v="580" actId="571"/>
          <ac:picMkLst>
            <pc:docMk/>
            <pc:sldMk cId="0" sldId="408"/>
            <ac:picMk id="24" creationId="{46038C7A-E119-59B3-B4C1-A83D07C3B692}"/>
          </ac:picMkLst>
        </pc:picChg>
        <pc:picChg chg="add mod">
          <ac:chgData name="Trang Ha" userId="270efafb50020bd6" providerId="LiveId" clId="{E2B593FE-CD31-453E-AF34-A48260B51293}" dt="2022-07-06T16:05:54.989" v="580" actId="571"/>
          <ac:picMkLst>
            <pc:docMk/>
            <pc:sldMk cId="0" sldId="408"/>
            <ac:picMk id="25" creationId="{335CCE74-1D99-7D05-638F-500DC7CBF05C}"/>
          </ac:picMkLst>
        </pc:picChg>
        <pc:picChg chg="add mod">
          <ac:chgData name="Trang Ha" userId="270efafb50020bd6" providerId="LiveId" clId="{E2B593FE-CD31-453E-AF34-A48260B51293}" dt="2022-07-06T15:58:39.012" v="353" actId="1076"/>
          <ac:picMkLst>
            <pc:docMk/>
            <pc:sldMk cId="0" sldId="408"/>
            <ac:picMk id="1026" creationId="{B6BD84CC-E4C8-6D98-F698-D25A206BC348}"/>
          </ac:picMkLst>
        </pc:picChg>
        <pc:picChg chg="add del mod">
          <ac:chgData name="Trang Ha" userId="270efafb50020bd6" providerId="LiveId" clId="{E2B593FE-CD31-453E-AF34-A48260B51293}" dt="2022-07-06T15:52:35.817" v="291" actId="478"/>
          <ac:picMkLst>
            <pc:docMk/>
            <pc:sldMk cId="0" sldId="408"/>
            <ac:picMk id="1028" creationId="{94DF610E-8B2A-95D7-52AA-B20289D92EB2}"/>
          </ac:picMkLst>
        </pc:picChg>
        <pc:picChg chg="add del mod">
          <ac:chgData name="Trang Ha" userId="270efafb50020bd6" providerId="LiveId" clId="{E2B593FE-CD31-453E-AF34-A48260B51293}" dt="2022-07-06T15:55:29.294" v="313" actId="478"/>
          <ac:picMkLst>
            <pc:docMk/>
            <pc:sldMk cId="0" sldId="408"/>
            <ac:picMk id="1030" creationId="{4D26B95C-39DB-65B2-3755-D752E7755E2B}"/>
          </ac:picMkLst>
        </pc:picChg>
        <pc:picChg chg="add mod">
          <ac:chgData name="Trang Ha" userId="270efafb50020bd6" providerId="LiveId" clId="{E2B593FE-CD31-453E-AF34-A48260B51293}" dt="2022-07-06T16:00:31.305" v="439" actId="1076"/>
          <ac:picMkLst>
            <pc:docMk/>
            <pc:sldMk cId="0" sldId="408"/>
            <ac:picMk id="1032" creationId="{0BD21F1B-3A15-6FAE-6A76-F45DDF9E7F30}"/>
          </ac:picMkLst>
        </pc:picChg>
        <pc:picChg chg="add mod">
          <ac:chgData name="Trang Ha" userId="270efafb50020bd6" providerId="LiveId" clId="{E2B593FE-CD31-453E-AF34-A48260B51293}" dt="2022-07-06T15:58:43.008" v="354" actId="1076"/>
          <ac:picMkLst>
            <pc:docMk/>
            <pc:sldMk cId="0" sldId="408"/>
            <ac:picMk id="1034" creationId="{E6D506F2-9AA4-5E3A-9533-6B3172B07056}"/>
          </ac:picMkLst>
        </pc:picChg>
      </pc:sldChg>
      <pc:sldChg chg="delSp modSp mod delAnim modAnim">
        <pc:chgData name="Trang Ha" userId="270efafb50020bd6" providerId="LiveId" clId="{E2B593FE-CD31-453E-AF34-A48260B51293}" dt="2022-07-06T23:10:30.177" v="2527" actId="478"/>
        <pc:sldMkLst>
          <pc:docMk/>
          <pc:sldMk cId="1359119735" sldId="436"/>
        </pc:sldMkLst>
        <pc:spChg chg="del mod">
          <ac:chgData name="Trang Ha" userId="270efafb50020bd6" providerId="LiveId" clId="{E2B593FE-CD31-453E-AF34-A48260B51293}" dt="2022-07-06T23:10:30.177" v="2527" actId="478"/>
          <ac:spMkLst>
            <pc:docMk/>
            <pc:sldMk cId="1359119735" sldId="436"/>
            <ac:spMk id="25" creationId="{00000000-0000-0000-0000-000000000000}"/>
          </ac:spMkLst>
        </pc:spChg>
        <pc:grpChg chg="del">
          <ac:chgData name="Trang Ha" userId="270efafb50020bd6" providerId="LiveId" clId="{E2B593FE-CD31-453E-AF34-A48260B51293}" dt="2022-07-06T23:10:24.029" v="2521" actId="478"/>
          <ac:grpSpMkLst>
            <pc:docMk/>
            <pc:sldMk cId="1359119735" sldId="436"/>
            <ac:grpSpMk id="40" creationId="{00000000-0000-0000-0000-000000000000}"/>
          </ac:grpSpMkLst>
        </pc:grpChg>
        <pc:grpChg chg="del">
          <ac:chgData name="Trang Ha" userId="270efafb50020bd6" providerId="LiveId" clId="{E2B593FE-CD31-453E-AF34-A48260B51293}" dt="2022-07-06T23:10:26.651" v="2524" actId="478"/>
          <ac:grpSpMkLst>
            <pc:docMk/>
            <pc:sldMk cId="1359119735" sldId="436"/>
            <ac:grpSpMk id="50" creationId="{00000000-0000-0000-0000-000000000000}"/>
          </ac:grpSpMkLst>
        </pc:grpChg>
        <pc:grpChg chg="del">
          <ac:chgData name="Trang Ha" userId="270efafb50020bd6" providerId="LiveId" clId="{E2B593FE-CD31-453E-AF34-A48260B51293}" dt="2022-07-06T23:10:22.979" v="2520" actId="478"/>
          <ac:grpSpMkLst>
            <pc:docMk/>
            <pc:sldMk cId="1359119735" sldId="436"/>
            <ac:grpSpMk id="53" creationId="{00000000-0000-0000-0000-000000000000}"/>
          </ac:grpSpMkLst>
        </pc:grpChg>
        <pc:grpChg chg="del">
          <ac:chgData name="Trang Ha" userId="270efafb50020bd6" providerId="LiveId" clId="{E2B593FE-CD31-453E-AF34-A48260B51293}" dt="2022-07-06T23:10:25.871" v="2523" actId="478"/>
          <ac:grpSpMkLst>
            <pc:docMk/>
            <pc:sldMk cId="1359119735" sldId="436"/>
            <ac:grpSpMk id="56" creationId="{00000000-0000-0000-0000-000000000000}"/>
          </ac:grpSpMkLst>
        </pc:grpChg>
        <pc:grpChg chg="del">
          <ac:chgData name="Trang Ha" userId="270efafb50020bd6" providerId="LiveId" clId="{E2B593FE-CD31-453E-AF34-A48260B51293}" dt="2022-07-06T23:10:25.222" v="2522" actId="478"/>
          <ac:grpSpMkLst>
            <pc:docMk/>
            <pc:sldMk cId="1359119735" sldId="436"/>
            <ac:grpSpMk id="59" creationId="{00000000-0000-0000-0000-000000000000}"/>
          </ac:grpSpMkLst>
        </pc:grpChg>
        <pc:cxnChg chg="mod">
          <ac:chgData name="Trang Ha" userId="270efafb50020bd6" providerId="LiveId" clId="{E2B593FE-CD31-453E-AF34-A48260B51293}" dt="2022-07-06T23:10:24.029" v="2521" actId="478"/>
          <ac:cxnSpMkLst>
            <pc:docMk/>
            <pc:sldMk cId="1359119735" sldId="436"/>
            <ac:cxnSpMk id="43" creationId="{00000000-0000-0000-0000-000000000000}"/>
          </ac:cxnSpMkLst>
        </pc:cxnChg>
        <pc:cxnChg chg="mod">
          <ac:chgData name="Trang Ha" userId="270efafb50020bd6" providerId="LiveId" clId="{E2B593FE-CD31-453E-AF34-A48260B51293}" dt="2022-07-06T23:10:24.029" v="2521" actId="478"/>
          <ac:cxnSpMkLst>
            <pc:docMk/>
            <pc:sldMk cId="1359119735" sldId="436"/>
            <ac:cxnSpMk id="44" creationId="{00000000-0000-0000-0000-000000000000}"/>
          </ac:cxnSpMkLst>
        </pc:cxnChg>
        <pc:cxnChg chg="del">
          <ac:chgData name="Trang Ha" userId="270efafb50020bd6" providerId="LiveId" clId="{E2B593FE-CD31-453E-AF34-A48260B51293}" dt="2022-07-06T23:10:27.762" v="2525" actId="478"/>
          <ac:cxnSpMkLst>
            <pc:docMk/>
            <pc:sldMk cId="1359119735" sldId="436"/>
            <ac:cxnSpMk id="49" creationId="{00000000-0000-0000-0000-000000000000}"/>
          </ac:cxnSpMkLst>
        </pc:cxnChg>
      </pc:sldChg>
      <pc:sldChg chg="addSp delSp modSp mod modAnim">
        <pc:chgData name="Trang Ha" userId="270efafb50020bd6" providerId="LiveId" clId="{E2B593FE-CD31-453E-AF34-A48260B51293}" dt="2022-07-06T23:01:44.951" v="2470" actId="1076"/>
        <pc:sldMkLst>
          <pc:docMk/>
          <pc:sldMk cId="426134198" sldId="437"/>
        </pc:sldMkLst>
        <pc:spChg chg="add mod">
          <ac:chgData name="Trang Ha" userId="270efafb50020bd6" providerId="LiveId" clId="{E2B593FE-CD31-453E-AF34-A48260B51293}" dt="2022-07-06T21:57:42.010" v="1007" actId="255"/>
          <ac:spMkLst>
            <pc:docMk/>
            <pc:sldMk cId="426134198" sldId="437"/>
            <ac:spMk id="7" creationId="{0822759D-807F-73B3-0CF2-4F1E0F1BB69F}"/>
          </ac:spMkLst>
        </pc:spChg>
        <pc:spChg chg="add mod">
          <ac:chgData name="Trang Ha" userId="270efafb50020bd6" providerId="LiveId" clId="{E2B593FE-CD31-453E-AF34-A48260B51293}" dt="2022-07-06T21:57:30.968" v="1006" actId="255"/>
          <ac:spMkLst>
            <pc:docMk/>
            <pc:sldMk cId="426134198" sldId="437"/>
            <ac:spMk id="8" creationId="{C92DA3D3-1555-81A8-2A83-AD9BEAC32263}"/>
          </ac:spMkLst>
        </pc:spChg>
        <pc:spChg chg="mod">
          <ac:chgData name="Trang Ha" userId="270efafb50020bd6" providerId="LiveId" clId="{E2B593FE-CD31-453E-AF34-A48260B51293}" dt="2022-07-06T23:01:23.329" v="2468" actId="14100"/>
          <ac:spMkLst>
            <pc:docMk/>
            <pc:sldMk cId="426134198" sldId="437"/>
            <ac:spMk id="12" creationId="{00000000-0000-0000-0000-000000000000}"/>
          </ac:spMkLst>
        </pc:spChg>
        <pc:spChg chg="add del mod">
          <ac:chgData name="Trang Ha" userId="270efafb50020bd6" providerId="LiveId" clId="{E2B593FE-CD31-453E-AF34-A48260B51293}" dt="2022-07-06T21:59:48.179" v="1066"/>
          <ac:spMkLst>
            <pc:docMk/>
            <pc:sldMk cId="426134198" sldId="437"/>
            <ac:spMk id="13" creationId="{81CE216E-080D-6C08-ACB8-5A54F50EEB0E}"/>
          </ac:spMkLst>
        </pc:spChg>
        <pc:spChg chg="add mod">
          <ac:chgData name="Trang Ha" userId="270efafb50020bd6" providerId="LiveId" clId="{E2B593FE-CD31-453E-AF34-A48260B51293}" dt="2022-07-06T22:01:16.052" v="1092" actId="1076"/>
          <ac:spMkLst>
            <pc:docMk/>
            <pc:sldMk cId="426134198" sldId="437"/>
            <ac:spMk id="19" creationId="{E22B1453-ABD9-9336-C632-07BD5D02ACA9}"/>
          </ac:spMkLst>
        </pc:spChg>
        <pc:spChg chg="del">
          <ac:chgData name="Trang Ha" userId="270efafb50020bd6" providerId="LiveId" clId="{E2B593FE-CD31-453E-AF34-A48260B51293}" dt="2022-07-06T16:12:36.745" v="617" actId="478"/>
          <ac:spMkLst>
            <pc:docMk/>
            <pc:sldMk cId="426134198" sldId="437"/>
            <ac:spMk id="20" creationId="{00000000-0000-0000-0000-000000000000}"/>
          </ac:spMkLst>
        </pc:spChg>
        <pc:spChg chg="del">
          <ac:chgData name="Trang Ha" userId="270efafb50020bd6" providerId="LiveId" clId="{E2B593FE-CD31-453E-AF34-A48260B51293}" dt="2022-07-06T16:12:38.841" v="618" actId="478"/>
          <ac:spMkLst>
            <pc:docMk/>
            <pc:sldMk cId="426134198" sldId="437"/>
            <ac:spMk id="21" creationId="{00000000-0000-0000-0000-000000000000}"/>
          </ac:spMkLst>
        </pc:spChg>
        <pc:spChg chg="del mod">
          <ac:chgData name="Trang Ha" userId="270efafb50020bd6" providerId="LiveId" clId="{E2B593FE-CD31-453E-AF34-A48260B51293}" dt="2022-07-06T16:12:43.565" v="623" actId="478"/>
          <ac:spMkLst>
            <pc:docMk/>
            <pc:sldMk cId="426134198" sldId="437"/>
            <ac:spMk id="22" creationId="{00000000-0000-0000-0000-000000000000}"/>
          </ac:spMkLst>
        </pc:spChg>
        <pc:spChg chg="del">
          <ac:chgData name="Trang Ha" userId="270efafb50020bd6" providerId="LiveId" clId="{E2B593FE-CD31-453E-AF34-A48260B51293}" dt="2022-07-06T16:12:40.729" v="619" actId="478"/>
          <ac:spMkLst>
            <pc:docMk/>
            <pc:sldMk cId="426134198" sldId="437"/>
            <ac:spMk id="23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24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25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26" creationId="{00000000-0000-0000-0000-000000000000}"/>
          </ac:spMkLst>
        </pc:spChg>
        <pc:spChg chg="del mod">
          <ac:chgData name="Trang Ha" userId="270efafb50020bd6" providerId="LiveId" clId="{E2B593FE-CD31-453E-AF34-A48260B51293}" dt="2022-07-06T16:13:15.992" v="627" actId="478"/>
          <ac:spMkLst>
            <pc:docMk/>
            <pc:sldMk cId="426134198" sldId="437"/>
            <ac:spMk id="27" creationId="{00000000-0000-0000-0000-000000000000}"/>
          </ac:spMkLst>
        </pc:spChg>
        <pc:spChg chg="del mod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28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29" creationId="{00000000-0000-0000-0000-000000000000}"/>
          </ac:spMkLst>
        </pc:spChg>
        <pc:spChg chg="del mod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30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31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32" creationId="{00000000-0000-0000-0000-000000000000}"/>
          </ac:spMkLst>
        </pc:spChg>
        <pc:spChg chg="del">
          <ac:chgData name="Trang Ha" userId="270efafb50020bd6" providerId="LiveId" clId="{E2B593FE-CD31-453E-AF34-A48260B51293}" dt="2022-07-06T16:17:21.252" v="631" actId="478"/>
          <ac:spMkLst>
            <pc:docMk/>
            <pc:sldMk cId="426134198" sldId="437"/>
            <ac:spMk id="33" creationId="{00000000-0000-0000-0000-000000000000}"/>
          </ac:spMkLst>
        </pc:spChg>
        <pc:spChg chg="add mod">
          <ac:chgData name="Trang Ha" userId="270efafb50020bd6" providerId="LiveId" clId="{E2B593FE-CD31-453E-AF34-A48260B51293}" dt="2022-07-06T16:10:43.194" v="607" actId="571"/>
          <ac:spMkLst>
            <pc:docMk/>
            <pc:sldMk cId="426134198" sldId="437"/>
            <ac:spMk id="34" creationId="{90C6EA96-8D9E-F87A-EDE5-E48749C344AE}"/>
          </ac:spMkLst>
        </pc:spChg>
        <pc:spChg chg="add mod">
          <ac:chgData name="Trang Ha" userId="270efafb50020bd6" providerId="LiveId" clId="{E2B593FE-CD31-453E-AF34-A48260B51293}" dt="2022-07-06T16:10:43.194" v="607" actId="571"/>
          <ac:spMkLst>
            <pc:docMk/>
            <pc:sldMk cId="426134198" sldId="437"/>
            <ac:spMk id="35" creationId="{09C26DAB-A201-80B6-F261-A708406A11FE}"/>
          </ac:spMkLst>
        </pc:spChg>
        <pc:spChg chg="add mod">
          <ac:chgData name="Trang Ha" userId="270efafb50020bd6" providerId="LiveId" clId="{E2B593FE-CD31-453E-AF34-A48260B51293}" dt="2022-07-06T16:10:43.194" v="607" actId="571"/>
          <ac:spMkLst>
            <pc:docMk/>
            <pc:sldMk cId="426134198" sldId="437"/>
            <ac:spMk id="36" creationId="{25355840-02FE-39FE-6544-71CA9552167F}"/>
          </ac:spMkLst>
        </pc:spChg>
        <pc:spChg chg="add mod">
          <ac:chgData name="Trang Ha" userId="270efafb50020bd6" providerId="LiveId" clId="{E2B593FE-CD31-453E-AF34-A48260B51293}" dt="2022-07-06T16:10:43.194" v="607" actId="571"/>
          <ac:spMkLst>
            <pc:docMk/>
            <pc:sldMk cId="426134198" sldId="437"/>
            <ac:spMk id="37" creationId="{4C8832B5-9335-6180-D37A-574BF9C6AAF9}"/>
          </ac:spMkLst>
        </pc:spChg>
        <pc:spChg chg="add mod">
          <ac:chgData name="Trang Ha" userId="270efafb50020bd6" providerId="LiveId" clId="{E2B593FE-CD31-453E-AF34-A48260B51293}" dt="2022-07-06T16:10:43.194" v="607" actId="571"/>
          <ac:spMkLst>
            <pc:docMk/>
            <pc:sldMk cId="426134198" sldId="437"/>
            <ac:spMk id="38" creationId="{12AF7901-0F93-ABC3-BD40-77A8C98FB5C8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39" creationId="{2C5EB91C-C036-7E4B-DFD9-74215FE25DD8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40" creationId="{067E598A-969F-C7F4-6BBB-6F1A103C6425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41" creationId="{3D2595EC-26E7-9B86-85B4-CD59EF96059B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42" creationId="{611C5507-CE78-0EC2-570D-9740B33A1619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43" creationId="{8E020F03-D657-244D-2D97-934330C147DC}"/>
          </ac:spMkLst>
        </pc:spChg>
        <pc:spChg chg="add mod">
          <ac:chgData name="Trang Ha" userId="270efafb50020bd6" providerId="LiveId" clId="{E2B593FE-CD31-453E-AF34-A48260B51293}" dt="2022-07-06T16:10:42.416" v="606" actId="571"/>
          <ac:spMkLst>
            <pc:docMk/>
            <pc:sldMk cId="426134198" sldId="437"/>
            <ac:spMk id="44" creationId="{B78598D8-204F-90BE-EF5D-09751FA25241}"/>
          </ac:spMkLst>
        </pc:spChg>
        <pc:spChg chg="add mod">
          <ac:chgData name="Trang Ha" userId="270efafb50020bd6" providerId="LiveId" clId="{E2B593FE-CD31-453E-AF34-A48260B51293}" dt="2022-07-06T16:11:34.640" v="611" actId="571"/>
          <ac:spMkLst>
            <pc:docMk/>
            <pc:sldMk cId="426134198" sldId="437"/>
            <ac:spMk id="45" creationId="{B0FAB1A8-CD5D-BD53-75CB-5949FFF602D2}"/>
          </ac:spMkLst>
        </pc:spChg>
        <pc:spChg chg="add mod">
          <ac:chgData name="Trang Ha" userId="270efafb50020bd6" providerId="LiveId" clId="{E2B593FE-CD31-453E-AF34-A48260B51293}" dt="2022-07-06T16:11:34.640" v="611" actId="571"/>
          <ac:spMkLst>
            <pc:docMk/>
            <pc:sldMk cId="426134198" sldId="437"/>
            <ac:spMk id="46" creationId="{CD1033DE-3073-A1EB-DF00-B630A460017C}"/>
          </ac:spMkLst>
        </pc:spChg>
        <pc:spChg chg="add mod">
          <ac:chgData name="Trang Ha" userId="270efafb50020bd6" providerId="LiveId" clId="{E2B593FE-CD31-453E-AF34-A48260B51293}" dt="2022-07-06T16:11:34.640" v="611" actId="571"/>
          <ac:spMkLst>
            <pc:docMk/>
            <pc:sldMk cId="426134198" sldId="437"/>
            <ac:spMk id="47" creationId="{21FE0241-311F-6FC3-7DD5-283FE7A8A191}"/>
          </ac:spMkLst>
        </pc:spChg>
        <pc:spChg chg="add mod">
          <ac:chgData name="Trang Ha" userId="270efafb50020bd6" providerId="LiveId" clId="{E2B593FE-CD31-453E-AF34-A48260B51293}" dt="2022-07-06T16:11:34.640" v="611" actId="571"/>
          <ac:spMkLst>
            <pc:docMk/>
            <pc:sldMk cId="426134198" sldId="437"/>
            <ac:spMk id="48" creationId="{AAC889AC-9FF8-6490-CE25-0FE5DE557132}"/>
          </ac:spMkLst>
        </pc:spChg>
        <pc:spChg chg="add mod">
          <ac:chgData name="Trang Ha" userId="270efafb50020bd6" providerId="LiveId" clId="{E2B593FE-CD31-453E-AF34-A48260B51293}" dt="2022-07-06T16:11:34.640" v="611" actId="571"/>
          <ac:spMkLst>
            <pc:docMk/>
            <pc:sldMk cId="426134198" sldId="437"/>
            <ac:spMk id="49" creationId="{139EC7D5-33FF-A133-370B-B87DC939B1FB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0" creationId="{0AC9F875-2FDA-E063-A142-B87E2312BAFE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1" creationId="{E5FCD608-93F3-B0CC-8F1A-FE3ACA7FE4B7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2" creationId="{D60FC604-5240-D2BC-F5B0-E37F6BA6759F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3" creationId="{58F48068-1507-FF36-5D9D-5F4B47E6180D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4" creationId="{19B645A9-2C9A-5E66-2009-7A92BACC1FA6}"/>
          </ac:spMkLst>
        </pc:spChg>
        <pc:spChg chg="add mod">
          <ac:chgData name="Trang Ha" userId="270efafb50020bd6" providerId="LiveId" clId="{E2B593FE-CD31-453E-AF34-A48260B51293}" dt="2022-07-06T16:11:33.013" v="610" actId="571"/>
          <ac:spMkLst>
            <pc:docMk/>
            <pc:sldMk cId="426134198" sldId="437"/>
            <ac:spMk id="55" creationId="{D3AD0086-68B9-BF1C-89B6-6B0D5BC2D82C}"/>
          </ac:spMkLst>
        </pc:spChg>
        <pc:spChg chg="add mod">
          <ac:chgData name="Trang Ha" userId="270efafb50020bd6" providerId="LiveId" clId="{E2B593FE-CD31-453E-AF34-A48260B51293}" dt="2022-07-06T16:12:01.801" v="615" actId="571"/>
          <ac:spMkLst>
            <pc:docMk/>
            <pc:sldMk cId="426134198" sldId="437"/>
            <ac:spMk id="56" creationId="{92CF9C51-0085-6BEF-EE96-49B8612B4967}"/>
          </ac:spMkLst>
        </pc:spChg>
        <pc:spChg chg="add mod">
          <ac:chgData name="Trang Ha" userId="270efafb50020bd6" providerId="LiveId" clId="{E2B593FE-CD31-453E-AF34-A48260B51293}" dt="2022-07-06T16:12:01.801" v="615" actId="571"/>
          <ac:spMkLst>
            <pc:docMk/>
            <pc:sldMk cId="426134198" sldId="437"/>
            <ac:spMk id="57" creationId="{CA1280F7-4F9C-C0C6-160D-56A6F61D408E}"/>
          </ac:spMkLst>
        </pc:spChg>
        <pc:spChg chg="add mod">
          <ac:chgData name="Trang Ha" userId="270efafb50020bd6" providerId="LiveId" clId="{E2B593FE-CD31-453E-AF34-A48260B51293}" dt="2022-07-06T16:12:00.713" v="614" actId="571"/>
          <ac:spMkLst>
            <pc:docMk/>
            <pc:sldMk cId="426134198" sldId="437"/>
            <ac:spMk id="58" creationId="{FD6FDECC-D381-5C59-C94F-623FC259BD21}"/>
          </ac:spMkLst>
        </pc:spChg>
        <pc:spChg chg="add mod">
          <ac:chgData name="Trang Ha" userId="270efafb50020bd6" providerId="LiveId" clId="{E2B593FE-CD31-453E-AF34-A48260B51293}" dt="2022-07-06T16:12:00.713" v="614" actId="571"/>
          <ac:spMkLst>
            <pc:docMk/>
            <pc:sldMk cId="426134198" sldId="437"/>
            <ac:spMk id="59" creationId="{F4A4963C-1103-8667-F8BE-36D74C49E331}"/>
          </ac:spMkLst>
        </pc:spChg>
        <pc:spChg chg="add mod">
          <ac:chgData name="Trang Ha" userId="270efafb50020bd6" providerId="LiveId" clId="{E2B593FE-CD31-453E-AF34-A48260B51293}" dt="2022-07-06T16:12:00.713" v="614" actId="571"/>
          <ac:spMkLst>
            <pc:docMk/>
            <pc:sldMk cId="426134198" sldId="437"/>
            <ac:spMk id="60" creationId="{B82B6E12-312C-B304-CDA1-624CFD7C9221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1" creationId="{CD0C7E19-4907-B585-DCEC-376F734EC750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2" creationId="{B5C3D116-9101-0D0B-CD7A-3DE271F48C1C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3" creationId="{FD9484CA-D481-2414-D24D-1F62552A776A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4" creationId="{62ECD7C4-ABAC-16A9-FFC3-8660A4498A37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5" creationId="{8B9A04E4-44DE-49AD-243B-593B65551244}"/>
          </ac:spMkLst>
        </pc:spChg>
        <pc:spChg chg="add mod">
          <ac:chgData name="Trang Ha" userId="270efafb50020bd6" providerId="LiveId" clId="{E2B593FE-CD31-453E-AF34-A48260B51293}" dt="2022-07-06T16:17:17.204" v="630" actId="571"/>
          <ac:spMkLst>
            <pc:docMk/>
            <pc:sldMk cId="426134198" sldId="437"/>
            <ac:spMk id="66" creationId="{37199F64-13A8-85A6-53F2-BA497E13236A}"/>
          </ac:spMkLst>
        </pc:spChg>
        <pc:spChg chg="add mod">
          <ac:chgData name="Trang Ha" userId="270efafb50020bd6" providerId="LiveId" clId="{E2B593FE-CD31-453E-AF34-A48260B51293}" dt="2022-07-06T22:02:54.086" v="1112" actId="1076"/>
          <ac:spMkLst>
            <pc:docMk/>
            <pc:sldMk cId="426134198" sldId="437"/>
            <ac:spMk id="68" creationId="{A95ED487-3C65-63BC-1935-CE06E8F533C9}"/>
          </ac:spMkLst>
        </pc:spChg>
        <pc:spChg chg="add mod">
          <ac:chgData name="Trang Ha" userId="270efafb50020bd6" providerId="LiveId" clId="{E2B593FE-CD31-453E-AF34-A48260B51293}" dt="2022-07-06T22:03:55.180" v="1135" actId="1076"/>
          <ac:spMkLst>
            <pc:docMk/>
            <pc:sldMk cId="426134198" sldId="437"/>
            <ac:spMk id="69" creationId="{94C1B3C3-1816-D717-1D44-3254E53261F0}"/>
          </ac:spMkLst>
        </pc:spChg>
        <pc:spChg chg="add mod">
          <ac:chgData name="Trang Ha" userId="270efafb50020bd6" providerId="LiveId" clId="{E2B593FE-CD31-453E-AF34-A48260B51293}" dt="2022-07-06T22:05:48.716" v="1204" actId="1076"/>
          <ac:spMkLst>
            <pc:docMk/>
            <pc:sldMk cId="426134198" sldId="437"/>
            <ac:spMk id="70" creationId="{74728CC2-0AE8-7405-F98D-50CA4E54CA0D}"/>
          </ac:spMkLst>
        </pc:spChg>
        <pc:spChg chg="add mod">
          <ac:chgData name="Trang Ha" userId="270efafb50020bd6" providerId="LiveId" clId="{E2B593FE-CD31-453E-AF34-A48260B51293}" dt="2022-07-06T22:06:39.285" v="1231" actId="688"/>
          <ac:spMkLst>
            <pc:docMk/>
            <pc:sldMk cId="426134198" sldId="437"/>
            <ac:spMk id="71" creationId="{5086A757-4F4B-E89C-1CC2-D29B7FAE4842}"/>
          </ac:spMkLst>
        </pc:spChg>
        <pc:spChg chg="add mod">
          <ac:chgData name="Trang Ha" userId="270efafb50020bd6" providerId="LiveId" clId="{E2B593FE-CD31-453E-AF34-A48260B51293}" dt="2022-07-06T22:11:35.412" v="1253" actId="1076"/>
          <ac:spMkLst>
            <pc:docMk/>
            <pc:sldMk cId="426134198" sldId="437"/>
            <ac:spMk id="72" creationId="{735C390C-B606-8CA7-D147-C6F1AD4B174F}"/>
          </ac:spMkLst>
        </pc:spChg>
        <pc:spChg chg="add mod">
          <ac:chgData name="Trang Ha" userId="270efafb50020bd6" providerId="LiveId" clId="{E2B593FE-CD31-453E-AF34-A48260B51293}" dt="2022-07-06T22:12:12.188" v="1263" actId="1076"/>
          <ac:spMkLst>
            <pc:docMk/>
            <pc:sldMk cId="426134198" sldId="437"/>
            <ac:spMk id="73" creationId="{48E39EC7-37D4-F5AB-13A2-AABF5F7D6F05}"/>
          </ac:spMkLst>
        </pc:spChg>
        <pc:spChg chg="add mod">
          <ac:chgData name="Trang Ha" userId="270efafb50020bd6" providerId="LiveId" clId="{E2B593FE-CD31-453E-AF34-A48260B51293}" dt="2022-07-06T23:01:44.951" v="2470" actId="1076"/>
          <ac:spMkLst>
            <pc:docMk/>
            <pc:sldMk cId="426134198" sldId="437"/>
            <ac:spMk id="74" creationId="{7C4BFA57-C533-0B14-C6E4-F54E41975EBA}"/>
          </ac:spMkLst>
        </pc:spChg>
        <pc:grpChg chg="mod">
          <ac:chgData name="Trang Ha" userId="270efafb50020bd6" providerId="LiveId" clId="{E2B593FE-CD31-453E-AF34-A48260B51293}" dt="2022-07-06T23:01:08.122" v="2465" actId="1076"/>
          <ac:grpSpMkLst>
            <pc:docMk/>
            <pc:sldMk cId="426134198" sldId="437"/>
            <ac:grpSpMk id="9" creationId="{00000000-0000-0000-0000-000000000000}"/>
          </ac:grpSpMkLst>
        </pc:grpChg>
        <pc:graphicFrameChg chg="del">
          <ac:chgData name="Trang Ha" userId="270efafb50020bd6" providerId="LiveId" clId="{E2B593FE-CD31-453E-AF34-A48260B51293}" dt="2022-07-06T16:10:08.576" v="603" actId="478"/>
          <ac:graphicFrameMkLst>
            <pc:docMk/>
            <pc:sldMk cId="426134198" sldId="437"/>
            <ac:graphicFrameMk id="3" creationId="{00000000-0000-0000-0000-000000000000}"/>
          </ac:graphicFrameMkLst>
        </pc:graphicFrameChg>
        <pc:picChg chg="add del mod">
          <ac:chgData name="Trang Ha" userId="270efafb50020bd6" providerId="LiveId" clId="{E2B593FE-CD31-453E-AF34-A48260B51293}" dt="2022-07-06T16:23:37.613" v="833" actId="478"/>
          <ac:picMkLst>
            <pc:docMk/>
            <pc:sldMk cId="426134198" sldId="437"/>
            <ac:picMk id="4" creationId="{071FEB17-07FA-C521-6E07-9D0A6621A47E}"/>
          </ac:picMkLst>
        </pc:picChg>
        <pc:picChg chg="add del mod modCrop">
          <ac:chgData name="Trang Ha" userId="270efafb50020bd6" providerId="LiveId" clId="{E2B593FE-CD31-453E-AF34-A48260B51293}" dt="2022-07-06T16:24:21.145" v="841" actId="21"/>
          <ac:picMkLst>
            <pc:docMk/>
            <pc:sldMk cId="426134198" sldId="437"/>
            <ac:picMk id="6" creationId="{5D77F65F-D179-B1C1-3DD3-399BDBDD6B0E}"/>
          </ac:picMkLst>
        </pc:picChg>
        <pc:picChg chg="add mod modCrop">
          <ac:chgData name="Trang Ha" userId="270efafb50020bd6" providerId="LiveId" clId="{E2B593FE-CD31-453E-AF34-A48260B51293}" dt="2022-07-06T23:01:17.662" v="2467" actId="1076"/>
          <ac:picMkLst>
            <pc:docMk/>
            <pc:sldMk cId="426134198" sldId="437"/>
            <ac:picMk id="67" creationId="{0FF66CB7-F004-4D2F-1260-4402D4FE8291}"/>
          </ac:picMkLst>
        </pc:picChg>
      </pc:sldChg>
      <pc:sldChg chg="addSp delSp modSp mod delAnim modAnim">
        <pc:chgData name="Trang Ha" userId="270efafb50020bd6" providerId="LiveId" clId="{E2B593FE-CD31-453E-AF34-A48260B51293}" dt="2022-07-06T23:10:11.264" v="2519" actId="1035"/>
        <pc:sldMkLst>
          <pc:docMk/>
          <pc:sldMk cId="3450005395" sldId="438"/>
        </pc:sldMkLst>
        <pc:spChg chg="add mod">
          <ac:chgData name="Trang Ha" userId="270efafb50020bd6" providerId="LiveId" clId="{E2B593FE-CD31-453E-AF34-A48260B51293}" dt="2022-07-06T23:00:56.089" v="2463" actId="1076"/>
          <ac:spMkLst>
            <pc:docMk/>
            <pc:sldMk cId="3450005395" sldId="438"/>
            <ac:spMk id="4" creationId="{51FB9498-2E38-3733-5244-9EBC1C052BEA}"/>
          </ac:spMkLst>
        </pc:spChg>
        <pc:spChg chg="add mod">
          <ac:chgData name="Trang Ha" userId="270efafb50020bd6" providerId="LiveId" clId="{E2B593FE-CD31-453E-AF34-A48260B51293}" dt="2022-07-06T23:08:20.739" v="2509" actId="1036"/>
          <ac:spMkLst>
            <pc:docMk/>
            <pc:sldMk cId="3450005395" sldId="438"/>
            <ac:spMk id="5" creationId="{4885A0E3-B54B-70CF-2E3C-A2316FDAAB25}"/>
          </ac:spMkLst>
        </pc:spChg>
        <pc:spChg chg="add mod">
          <ac:chgData name="Trang Ha" userId="270efafb50020bd6" providerId="LiveId" clId="{E2B593FE-CD31-453E-AF34-A48260B51293}" dt="2022-07-06T23:05:55.027" v="2495" actId="20577"/>
          <ac:spMkLst>
            <pc:docMk/>
            <pc:sldMk cId="3450005395" sldId="438"/>
            <ac:spMk id="6" creationId="{5B783BD0-74F6-3B1B-C45A-EB07F3F2AE01}"/>
          </ac:spMkLst>
        </pc:spChg>
        <pc:spChg chg="del">
          <ac:chgData name="Trang Ha" userId="270efafb50020bd6" providerId="LiveId" clId="{E2B593FE-CD31-453E-AF34-A48260B51293}" dt="2022-07-06T22:14:01.327" v="1273" actId="478"/>
          <ac:spMkLst>
            <pc:docMk/>
            <pc:sldMk cId="3450005395" sldId="438"/>
            <ac:spMk id="12" creationId="{00000000-0000-0000-0000-000000000000}"/>
          </ac:spMkLst>
        </pc:spChg>
        <pc:spChg chg="del">
          <ac:chgData name="Trang Ha" userId="270efafb50020bd6" providerId="LiveId" clId="{E2B593FE-CD31-453E-AF34-A48260B51293}" dt="2022-07-06T22:14:01.327" v="1273" actId="478"/>
          <ac:spMkLst>
            <pc:docMk/>
            <pc:sldMk cId="3450005395" sldId="438"/>
            <ac:spMk id="13" creationId="{00000000-0000-0000-0000-000000000000}"/>
          </ac:spMkLst>
        </pc:spChg>
        <pc:spChg chg="del">
          <ac:chgData name="Trang Ha" userId="270efafb50020bd6" providerId="LiveId" clId="{E2B593FE-CD31-453E-AF34-A48260B51293}" dt="2022-07-06T23:00:33.645" v="2460" actId="478"/>
          <ac:spMkLst>
            <pc:docMk/>
            <pc:sldMk cId="3450005395" sldId="438"/>
            <ac:spMk id="19" creationId="{00000000-0000-0000-0000-000000000000}"/>
          </ac:spMkLst>
        </pc:spChg>
        <pc:spChg chg="del">
          <ac:chgData name="Trang Ha" userId="270efafb50020bd6" providerId="LiveId" clId="{E2B593FE-CD31-453E-AF34-A48260B51293}" dt="2022-07-06T22:14:01.327" v="1273" actId="478"/>
          <ac:spMkLst>
            <pc:docMk/>
            <pc:sldMk cId="3450005395" sldId="438"/>
            <ac:spMk id="20" creationId="{00000000-0000-0000-0000-000000000000}"/>
          </ac:spMkLst>
        </pc:spChg>
        <pc:spChg chg="del">
          <ac:chgData name="Trang Ha" userId="270efafb50020bd6" providerId="LiveId" clId="{E2B593FE-CD31-453E-AF34-A48260B51293}" dt="2022-07-06T22:14:01.327" v="1273" actId="478"/>
          <ac:spMkLst>
            <pc:docMk/>
            <pc:sldMk cId="3450005395" sldId="438"/>
            <ac:spMk id="21" creationId="{00000000-0000-0000-0000-000000000000}"/>
          </ac:spMkLst>
        </pc:spChg>
        <pc:spChg chg="del">
          <ac:chgData name="Trang Ha" userId="270efafb50020bd6" providerId="LiveId" clId="{E2B593FE-CD31-453E-AF34-A48260B51293}" dt="2022-07-06T22:14:01.327" v="1273" actId="478"/>
          <ac:spMkLst>
            <pc:docMk/>
            <pc:sldMk cId="3450005395" sldId="438"/>
            <ac:spMk id="22" creationId="{00000000-0000-0000-0000-000000000000}"/>
          </ac:spMkLst>
        </pc:spChg>
        <pc:spChg chg="add mod">
          <ac:chgData name="Trang Ha" userId="270efafb50020bd6" providerId="LiveId" clId="{E2B593FE-CD31-453E-AF34-A48260B51293}" dt="2022-07-06T22:55:15.444" v="2450" actId="1036"/>
          <ac:spMkLst>
            <pc:docMk/>
            <pc:sldMk cId="3450005395" sldId="438"/>
            <ac:spMk id="23" creationId="{43F4BB77-7A1A-A6E7-D2DD-EEE2390495A7}"/>
          </ac:spMkLst>
        </pc:spChg>
        <pc:spChg chg="add mod">
          <ac:chgData name="Trang Ha" userId="270efafb50020bd6" providerId="LiveId" clId="{E2B593FE-CD31-453E-AF34-A48260B51293}" dt="2022-07-06T22:51:00.106" v="2346" actId="1076"/>
          <ac:spMkLst>
            <pc:docMk/>
            <pc:sldMk cId="3450005395" sldId="438"/>
            <ac:spMk id="24" creationId="{269E6389-F191-9673-43DD-5E9D056A2EAB}"/>
          </ac:spMkLst>
        </pc:spChg>
        <pc:spChg chg="add mod">
          <ac:chgData name="Trang Ha" userId="270efafb50020bd6" providerId="LiveId" clId="{E2B593FE-CD31-453E-AF34-A48260B51293}" dt="2022-07-06T22:55:24.470" v="2451" actId="1076"/>
          <ac:spMkLst>
            <pc:docMk/>
            <pc:sldMk cId="3450005395" sldId="438"/>
            <ac:spMk id="25" creationId="{78A03B4B-C73C-C41C-0104-F68684AB147F}"/>
          </ac:spMkLst>
        </pc:spChg>
        <pc:spChg chg="add mod">
          <ac:chgData name="Trang Ha" userId="270efafb50020bd6" providerId="LiveId" clId="{E2B593FE-CD31-453E-AF34-A48260B51293}" dt="2022-07-06T22:55:29.231" v="2453" actId="1037"/>
          <ac:spMkLst>
            <pc:docMk/>
            <pc:sldMk cId="3450005395" sldId="438"/>
            <ac:spMk id="26" creationId="{A67F9805-AF07-C03C-31B1-D65817FC08F5}"/>
          </ac:spMkLst>
        </pc:spChg>
        <pc:spChg chg="add mod">
          <ac:chgData name="Trang Ha" userId="270efafb50020bd6" providerId="LiveId" clId="{E2B593FE-CD31-453E-AF34-A48260B51293}" dt="2022-07-06T23:00:34.178" v="2461"/>
          <ac:spMkLst>
            <pc:docMk/>
            <pc:sldMk cId="3450005395" sldId="438"/>
            <ac:spMk id="30" creationId="{17EC8662-26C5-791A-B154-B04124922CB7}"/>
          </ac:spMkLst>
        </pc:spChg>
        <pc:spChg chg="add mod">
          <ac:chgData name="Trang Ha" userId="270efafb50020bd6" providerId="LiveId" clId="{E2B593FE-CD31-453E-AF34-A48260B51293}" dt="2022-07-06T23:03:20.191" v="2473"/>
          <ac:spMkLst>
            <pc:docMk/>
            <pc:sldMk cId="3450005395" sldId="438"/>
            <ac:spMk id="31" creationId="{A32ACA70-8C2D-B0E5-ADD1-7DFC7A111A97}"/>
          </ac:spMkLst>
        </pc:spChg>
        <pc:spChg chg="add mod">
          <ac:chgData name="Trang Ha" userId="270efafb50020bd6" providerId="LiveId" clId="{E2B593FE-CD31-453E-AF34-A48260B51293}" dt="2022-07-06T23:07:21.551" v="2505" actId="1038"/>
          <ac:spMkLst>
            <pc:docMk/>
            <pc:sldMk cId="3450005395" sldId="438"/>
            <ac:spMk id="32" creationId="{17F9CACE-4967-6906-F48B-3F918707B59A}"/>
          </ac:spMkLst>
        </pc:spChg>
        <pc:spChg chg="add del">
          <ac:chgData name="Trang Ha" userId="270efafb50020bd6" providerId="LiveId" clId="{E2B593FE-CD31-453E-AF34-A48260B51293}" dt="2022-07-06T23:04:34.542" v="2482" actId="11529"/>
          <ac:spMkLst>
            <pc:docMk/>
            <pc:sldMk cId="3450005395" sldId="438"/>
            <ac:spMk id="33" creationId="{6B87D2F8-6F12-7EB5-BBB7-868F21126B18}"/>
          </ac:spMkLst>
        </pc:spChg>
        <pc:spChg chg="add mod">
          <ac:chgData name="Trang Ha" userId="270efafb50020bd6" providerId="LiveId" clId="{E2B593FE-CD31-453E-AF34-A48260B51293}" dt="2022-07-06T23:05:08.094" v="2487" actId="1076"/>
          <ac:spMkLst>
            <pc:docMk/>
            <pc:sldMk cId="3450005395" sldId="438"/>
            <ac:spMk id="34" creationId="{7221ADEB-755C-B013-E0C9-532DA37582E1}"/>
          </ac:spMkLst>
        </pc:spChg>
        <pc:spChg chg="add mod">
          <ac:chgData name="Trang Ha" userId="270efafb50020bd6" providerId="LiveId" clId="{E2B593FE-CD31-453E-AF34-A48260B51293}" dt="2022-07-06T23:05:47.274" v="2494" actId="207"/>
          <ac:spMkLst>
            <pc:docMk/>
            <pc:sldMk cId="3450005395" sldId="438"/>
            <ac:spMk id="35" creationId="{26337125-34FE-7EAB-F357-23F3FA4B4F2F}"/>
          </ac:spMkLst>
        </pc:spChg>
        <pc:spChg chg="add mod">
          <ac:chgData name="Trang Ha" userId="270efafb50020bd6" providerId="LiveId" clId="{E2B593FE-CD31-453E-AF34-A48260B51293}" dt="2022-07-06T23:06:36.328" v="2499" actId="207"/>
          <ac:spMkLst>
            <pc:docMk/>
            <pc:sldMk cId="3450005395" sldId="438"/>
            <ac:spMk id="36" creationId="{DA3775F9-B6FB-4807-F1DE-B89A44120DFA}"/>
          </ac:spMkLst>
        </pc:spChg>
        <pc:spChg chg="add mod">
          <ac:chgData name="Trang Ha" userId="270efafb50020bd6" providerId="LiveId" clId="{E2B593FE-CD31-453E-AF34-A48260B51293}" dt="2022-07-06T23:07:04.453" v="2503" actId="14100"/>
          <ac:spMkLst>
            <pc:docMk/>
            <pc:sldMk cId="3450005395" sldId="438"/>
            <ac:spMk id="37" creationId="{DD4CF0AC-ACC0-3558-55C0-BA99DF074D2A}"/>
          </ac:spMkLst>
        </pc:spChg>
        <pc:grpChg chg="mod">
          <ac:chgData name="Trang Ha" userId="270efafb50020bd6" providerId="LiveId" clId="{E2B593FE-CD31-453E-AF34-A48260B51293}" dt="2022-07-06T23:00:44.985" v="2462" actId="1076"/>
          <ac:grpSpMkLst>
            <pc:docMk/>
            <pc:sldMk cId="3450005395" sldId="438"/>
            <ac:grpSpMk id="9" creationId="{00000000-0000-0000-0000-000000000000}"/>
          </ac:grpSpMkLst>
        </pc:grpChg>
        <pc:picChg chg="add del mod">
          <ac:chgData name="Trang Ha" userId="270efafb50020bd6" providerId="LiveId" clId="{E2B593FE-CD31-453E-AF34-A48260B51293}" dt="2022-07-06T22:36:25.804" v="2290" actId="478"/>
          <ac:picMkLst>
            <pc:docMk/>
            <pc:sldMk cId="3450005395" sldId="438"/>
            <ac:picMk id="3" creationId="{9DE17228-DA93-AA8A-C1EB-972203A014D1}"/>
          </ac:picMkLst>
        </pc:picChg>
        <pc:cxnChg chg="add mod">
          <ac:chgData name="Trang Ha" userId="270efafb50020bd6" providerId="LiveId" clId="{E2B593FE-CD31-453E-AF34-A48260B51293}" dt="2022-07-06T23:10:11.264" v="2519" actId="1035"/>
          <ac:cxnSpMkLst>
            <pc:docMk/>
            <pc:sldMk cId="3450005395" sldId="438"/>
            <ac:cxnSpMk id="8" creationId="{3D740E01-3980-A6B3-7C42-D9CF82FA39F2}"/>
          </ac:cxnSpMkLst>
        </pc:cxnChg>
        <pc:cxnChg chg="add mod">
          <ac:chgData name="Trang Ha" userId="270efafb50020bd6" providerId="LiveId" clId="{E2B593FE-CD31-453E-AF34-A48260B51293}" dt="2022-07-06T22:55:01.786" v="2446"/>
          <ac:cxnSpMkLst>
            <pc:docMk/>
            <pc:sldMk cId="3450005395" sldId="438"/>
            <ac:cxnSpMk id="27" creationId="{26448CD1-F629-1476-152B-E81CD436B788}"/>
          </ac:cxnSpMkLst>
        </pc:cxnChg>
        <pc:cxnChg chg="add mod">
          <ac:chgData name="Trang Ha" userId="270efafb50020bd6" providerId="LiveId" clId="{E2B593FE-CD31-453E-AF34-A48260B51293}" dt="2022-07-06T22:55:01.243" v="2445"/>
          <ac:cxnSpMkLst>
            <pc:docMk/>
            <pc:sldMk cId="3450005395" sldId="438"/>
            <ac:cxnSpMk id="28" creationId="{97DC2EC3-DC5B-F116-9D27-62348427F026}"/>
          </ac:cxnSpMkLst>
        </pc:cxnChg>
        <pc:cxnChg chg="add mod">
          <ac:chgData name="Trang Ha" userId="270efafb50020bd6" providerId="LiveId" clId="{E2B593FE-CD31-453E-AF34-A48260B51293}" dt="2022-07-06T22:55:00.562" v="2444"/>
          <ac:cxnSpMkLst>
            <pc:docMk/>
            <pc:sldMk cId="3450005395" sldId="438"/>
            <ac:cxnSpMk id="29" creationId="{F98E5FFD-EFFE-F67A-F3E1-9D5650F0FA2F}"/>
          </ac:cxnSpMkLst>
        </pc:cxnChg>
      </pc:sldChg>
      <pc:sldChg chg="del">
        <pc:chgData name="Trang Ha" userId="270efafb50020bd6" providerId="LiveId" clId="{E2B593FE-CD31-453E-AF34-A48260B51293}" dt="2022-07-06T23:01:55.613" v="2471" actId="2696"/>
        <pc:sldMkLst>
          <pc:docMk/>
          <pc:sldMk cId="1886209053" sldId="439"/>
        </pc:sldMkLst>
      </pc:sldChg>
      <pc:sldChg chg="addSp delSp modSp add mod">
        <pc:chgData name="Trang Ha" userId="270efafb50020bd6" providerId="LiveId" clId="{E2B593FE-CD31-453E-AF34-A48260B51293}" dt="2022-07-06T16:08:28.599" v="602" actId="20577"/>
        <pc:sldMkLst>
          <pc:docMk/>
          <pc:sldMk cId="1977883516" sldId="440"/>
        </pc:sldMkLst>
        <pc:spChg chg="add mod">
          <ac:chgData name="Trang Ha" userId="270efafb50020bd6" providerId="LiveId" clId="{E2B593FE-CD31-453E-AF34-A48260B51293}" dt="2022-07-06T16:05:03.074" v="578" actId="207"/>
          <ac:spMkLst>
            <pc:docMk/>
            <pc:sldMk cId="1977883516" sldId="440"/>
            <ac:spMk id="2" creationId="{C12494B9-68A9-36A0-9418-9F147A5E7492}"/>
          </ac:spMkLst>
        </pc:spChg>
        <pc:spChg chg="mod">
          <ac:chgData name="Trang Ha" userId="270efafb50020bd6" providerId="LiveId" clId="{E2B593FE-CD31-453E-AF34-A48260B51293}" dt="2022-07-06T16:02:45.478" v="445" actId="1076"/>
          <ac:spMkLst>
            <pc:docMk/>
            <pc:sldMk cId="1977883516" sldId="440"/>
            <ac:spMk id="3" creationId="{455B0595-4C8E-1B6C-0491-364561047822}"/>
          </ac:spMkLst>
        </pc:spChg>
        <pc:spChg chg="del">
          <ac:chgData name="Trang Ha" userId="270efafb50020bd6" providerId="LiveId" clId="{E2B593FE-CD31-453E-AF34-A48260B51293}" dt="2022-07-06T16:02:49.627" v="446" actId="478"/>
          <ac:spMkLst>
            <pc:docMk/>
            <pc:sldMk cId="1977883516" sldId="440"/>
            <ac:spMk id="4" creationId="{D30EBB2C-BDD8-15E8-0984-96EEC6D6A1A5}"/>
          </ac:spMkLst>
        </pc:spChg>
        <pc:spChg chg="del">
          <ac:chgData name="Trang Ha" userId="270efafb50020bd6" providerId="LiveId" clId="{E2B593FE-CD31-453E-AF34-A48260B51293}" dt="2022-07-06T16:02:52.392" v="447" actId="478"/>
          <ac:spMkLst>
            <pc:docMk/>
            <pc:sldMk cId="1977883516" sldId="440"/>
            <ac:spMk id="21" creationId="{01B12BCE-41B2-96E2-ECBF-8F82F606BE87}"/>
          </ac:spMkLst>
        </pc:spChg>
        <pc:spChg chg="del">
          <ac:chgData name="Trang Ha" userId="270efafb50020bd6" providerId="LiveId" clId="{E2B593FE-CD31-453E-AF34-A48260B51293}" dt="2022-07-06T16:02:54.483" v="448" actId="478"/>
          <ac:spMkLst>
            <pc:docMk/>
            <pc:sldMk cId="1977883516" sldId="440"/>
            <ac:spMk id="22" creationId="{0237E782-0A0A-32A1-350D-8FF97A0E6D33}"/>
          </ac:spMkLst>
        </pc:spChg>
        <pc:spChg chg="add mod">
          <ac:chgData name="Trang Ha" userId="270efafb50020bd6" providerId="LiveId" clId="{E2B593FE-CD31-453E-AF34-A48260B51293}" dt="2022-07-06T16:08:28.599" v="602" actId="20577"/>
          <ac:spMkLst>
            <pc:docMk/>
            <pc:sldMk cId="1977883516" sldId="440"/>
            <ac:spMk id="23" creationId="{33F5B8D3-81D1-22B9-B079-6AAC4B6EB4A9}"/>
          </ac:spMkLst>
        </pc:spChg>
        <pc:picChg chg="del">
          <ac:chgData name="Trang Ha" userId="270efafb50020bd6" providerId="LiveId" clId="{E2B593FE-CD31-453E-AF34-A48260B51293}" dt="2022-07-06T16:02:35.319" v="442" actId="478"/>
          <ac:picMkLst>
            <pc:docMk/>
            <pc:sldMk cId="1977883516" sldId="440"/>
            <ac:picMk id="1026" creationId="{B6BD84CC-E4C8-6D98-F698-D25A206BC348}"/>
          </ac:picMkLst>
        </pc:picChg>
        <pc:picChg chg="del">
          <ac:chgData name="Trang Ha" userId="270efafb50020bd6" providerId="LiveId" clId="{E2B593FE-CD31-453E-AF34-A48260B51293}" dt="2022-07-06T16:02:41.188" v="444" actId="478"/>
          <ac:picMkLst>
            <pc:docMk/>
            <pc:sldMk cId="1977883516" sldId="440"/>
            <ac:picMk id="1032" creationId="{0BD21F1B-3A15-6FAE-6A76-F45DDF9E7F30}"/>
          </ac:picMkLst>
        </pc:picChg>
        <pc:picChg chg="del">
          <ac:chgData name="Trang Ha" userId="270efafb50020bd6" providerId="LiveId" clId="{E2B593FE-CD31-453E-AF34-A48260B51293}" dt="2022-07-06T16:02:37.328" v="443" actId="478"/>
          <ac:picMkLst>
            <pc:docMk/>
            <pc:sldMk cId="1977883516" sldId="440"/>
            <ac:picMk id="1034" creationId="{E6D506F2-9AA4-5E3A-9533-6B3172B070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CEA5AAA-FD5B-4EF6-9A0F-C7298CA56F6D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8575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CHIẾN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098076"/>
            <a:ext cx="1530450" cy="198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42324" y="2821147"/>
            <a:ext cx="13611595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665262" y="5814452"/>
            <a:ext cx="67283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Đặng</a:t>
            </a:r>
            <a:r>
              <a:rPr lang="en-US" altLang="en-US" sz="4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FF0066"/>
                </a:solidFill>
                <a:latin typeface="Times New Roman" pitchFamily="18" charset="0"/>
              </a:rPr>
              <a:t> Phi </a:t>
            </a:r>
            <a:r>
              <a:rPr lang="en-US" altLang="en-US" sz="40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Nga</a:t>
            </a:r>
            <a:endParaRPr lang="en-US" altLang="en-US" sz="4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8" y="4758078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89132" y="6183547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119" y="5835595"/>
            <a:ext cx="3320258" cy="236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ÊN CON ĐƯỜNG ĐẾN TRƯỜNG - NHẠC MẪU - CHỦ ĐỀ 3 - ÂM NHẠC 2 - CHÂN TRỜI SÁNG TẠ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52518"/>
            <a:ext cx="15163800" cy="85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885218" cy="1117345"/>
            <a:chOff x="4539228" y="210532"/>
            <a:chExt cx="6769045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769045" cy="1117345"/>
              <a:chOff x="4539228" y="210532"/>
              <a:chExt cx="6769045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7690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46331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3671006" y="1258669"/>
            <a:ext cx="8810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Gian nan đường đến trường của trẻ vùng cao | BÁO QUẢNG NAM ONLINE - Tin tức  mới nhất">
            <a:extLst>
              <a:ext uri="{FF2B5EF4-FFF2-40B4-BE49-F238E27FC236}">
                <a16:creationId xmlns:a16="http://schemas.microsoft.com/office/drawing/2014/main" xmlns="" id="{B6BD84CC-E4C8-6D98-F698-D25A206B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4" y="3967102"/>
            <a:ext cx="4495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bài văn tả con đường đến trường hay nhất - Toplist.vn">
            <a:extLst>
              <a:ext uri="{FF2B5EF4-FFF2-40B4-BE49-F238E27FC236}">
                <a16:creationId xmlns:a16="http://schemas.microsoft.com/office/drawing/2014/main" xmlns="" id="{0BD21F1B-3A15-6FAE-6A76-F45DDF9E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024" y="3962400"/>
            <a:ext cx="4814771" cy="43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E6D506F2-9AA4-5E3A-9533-6B3172B0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54" y="3978479"/>
            <a:ext cx="5273618" cy="43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5B0595-4C8E-1B6C-0491-364561047822}"/>
              </a:ext>
            </a:extLst>
          </p:cNvPr>
          <p:cNvSpPr txBox="1"/>
          <p:nvPr/>
        </p:nvSpPr>
        <p:spPr>
          <a:xfrm>
            <a:off x="4023519" y="3197265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0EBB2C-BDD8-15E8-0984-96EEC6D6A1A5}"/>
              </a:ext>
            </a:extLst>
          </p:cNvPr>
          <p:cNvSpPr txBox="1"/>
          <p:nvPr/>
        </p:nvSpPr>
        <p:spPr>
          <a:xfrm>
            <a:off x="1638163" y="831819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1B12BCE-41B2-96E2-ECBF-8F82F606BE87}"/>
              </a:ext>
            </a:extLst>
          </p:cNvPr>
          <p:cNvSpPr txBox="1"/>
          <p:nvPr/>
        </p:nvSpPr>
        <p:spPr>
          <a:xfrm>
            <a:off x="6764104" y="828459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37E782-0A0A-32A1-350D-8FF97A0E6D33}"/>
              </a:ext>
            </a:extLst>
          </p:cNvPr>
          <p:cNvSpPr txBox="1"/>
          <p:nvPr/>
        </p:nvSpPr>
        <p:spPr>
          <a:xfrm>
            <a:off x="12303362" y="825244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69329" y="224637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3671006" y="1258669"/>
            <a:ext cx="8810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5B0595-4C8E-1B6C-0491-364561047822}"/>
              </a:ext>
            </a:extLst>
          </p:cNvPr>
          <p:cNvSpPr txBox="1"/>
          <p:nvPr/>
        </p:nvSpPr>
        <p:spPr>
          <a:xfrm>
            <a:off x="1638163" y="388424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2494B9-68A9-36A0-9418-9F147A5E7492}"/>
              </a:ext>
            </a:extLst>
          </p:cNvPr>
          <p:cNvSpPr txBox="1"/>
          <p:nvPr/>
        </p:nvSpPr>
        <p:spPr>
          <a:xfrm>
            <a:off x="1813719" y="4800600"/>
            <a:ext cx="796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F5B8D3-81D1-22B9-B079-6AAC4B6EB4A9}"/>
              </a:ext>
            </a:extLst>
          </p:cNvPr>
          <p:cNvSpPr txBox="1"/>
          <p:nvPr/>
        </p:nvSpPr>
        <p:spPr>
          <a:xfrm>
            <a:off x="1638163" y="5716957"/>
            <a:ext cx="135867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nl-NL" sz="36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nl-NL" sz="3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nl-NL" sz="36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chỉ đặc điểm của con </a:t>
            </a:r>
            <a:r>
              <a:rPr lang="nl-NL" sz="3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đường: mấp </a:t>
            </a:r>
            <a:r>
              <a:rPr lang="nl-NL" sz="36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mô, lầy lội, trơn </a:t>
            </a:r>
            <a:r>
              <a:rPr lang="nl-NL" sz="3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trượt, bằng </a:t>
            </a:r>
            <a:r>
              <a:rPr lang="nl-NL" sz="36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phẳng, rộng rãi, thoáng đãng, thênh thang, gồ ghề, khúc khuỷu, hẹp, nhỏ, gập ghềnh</a:t>
            </a:r>
            <a:r>
              <a:rPr lang="nl-NL" sz="36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65027F-0BA8-42E6-9E2D-3287CD063B32}"/>
              </a:ext>
            </a:extLst>
          </p:cNvPr>
          <p:cNvSpPr txBox="1"/>
          <p:nvPr/>
        </p:nvSpPr>
        <p:spPr>
          <a:xfrm>
            <a:off x="4617134" y="149573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9778835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204119" y="1476054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204119" y="2216676"/>
            <a:ext cx="14782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FF66CB7-F004-4D2F-1260-4402D4FE8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7" t="13882" r="-451" b="5058"/>
          <a:stretch/>
        </p:blipFill>
        <p:spPr>
          <a:xfrm>
            <a:off x="975519" y="3800768"/>
            <a:ext cx="14422185" cy="4985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22759D-807F-73B3-0CF2-4F1E0F1BB69F}"/>
              </a:ext>
            </a:extLst>
          </p:cNvPr>
          <p:cNvSpPr txBox="1"/>
          <p:nvPr/>
        </p:nvSpPr>
        <p:spPr>
          <a:xfrm rot="1435943">
            <a:off x="1469519" y="4865000"/>
            <a:ext cx="193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2DA3D3-1555-81A8-2A83-AD9BEAC32263}"/>
              </a:ext>
            </a:extLst>
          </p:cNvPr>
          <p:cNvSpPr txBox="1"/>
          <p:nvPr/>
        </p:nvSpPr>
        <p:spPr>
          <a:xfrm rot="19460420">
            <a:off x="3403591" y="4389675"/>
            <a:ext cx="189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2B1453-ABD9-9336-C632-07BD5D02ACA9}"/>
              </a:ext>
            </a:extLst>
          </p:cNvPr>
          <p:cNvSpPr txBox="1"/>
          <p:nvPr/>
        </p:nvSpPr>
        <p:spPr>
          <a:xfrm rot="18342827">
            <a:off x="2823620" y="3838959"/>
            <a:ext cx="133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95ED487-3C65-63BC-1935-CE06E8F533C9}"/>
              </a:ext>
            </a:extLst>
          </p:cNvPr>
          <p:cNvSpPr txBox="1"/>
          <p:nvPr/>
        </p:nvSpPr>
        <p:spPr>
          <a:xfrm rot="2620423">
            <a:off x="6154281" y="438115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4C1B3C3-1816-D717-1D44-3254E53261F0}"/>
              </a:ext>
            </a:extLst>
          </p:cNvPr>
          <p:cNvSpPr txBox="1"/>
          <p:nvPr/>
        </p:nvSpPr>
        <p:spPr>
          <a:xfrm rot="19783454">
            <a:off x="7680600" y="450285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4728CC2-0AE8-7405-F98D-50CA4E54CA0D}"/>
              </a:ext>
            </a:extLst>
          </p:cNvPr>
          <p:cNvSpPr txBox="1"/>
          <p:nvPr/>
        </p:nvSpPr>
        <p:spPr>
          <a:xfrm rot="18416508">
            <a:off x="7086991" y="355746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086A757-4F4B-E89C-1CC2-D29B7FAE4842}"/>
              </a:ext>
            </a:extLst>
          </p:cNvPr>
          <p:cNvSpPr txBox="1"/>
          <p:nvPr/>
        </p:nvSpPr>
        <p:spPr>
          <a:xfrm rot="2248497">
            <a:off x="10500519" y="475583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35C390C-B606-8CA7-D147-C6F1AD4B174F}"/>
              </a:ext>
            </a:extLst>
          </p:cNvPr>
          <p:cNvSpPr txBox="1"/>
          <p:nvPr/>
        </p:nvSpPr>
        <p:spPr>
          <a:xfrm rot="18819239">
            <a:off x="11983728" y="417717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8E39EC7-37D4-F5AB-13A2-AABF5F7D6F05}"/>
              </a:ext>
            </a:extLst>
          </p:cNvPr>
          <p:cNvSpPr txBox="1"/>
          <p:nvPr/>
        </p:nvSpPr>
        <p:spPr>
          <a:xfrm rot="18312173">
            <a:off x="11326207" y="3685458"/>
            <a:ext cx="106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cay</a:t>
            </a:r>
          </a:p>
        </p:txBody>
      </p:sp>
      <p:sp>
        <p:nvSpPr>
          <p:cNvPr id="74" name="Rectangle 95">
            <a:extLst>
              <a:ext uri="{FF2B5EF4-FFF2-40B4-BE49-F238E27FC236}">
                <a16:creationId xmlns:a16="http://schemas.microsoft.com/office/drawing/2014/main" xmlns="" id="{7C4BFA57-C533-0B14-C6E4-F54E4197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119" y="1278915"/>
            <a:ext cx="832804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GB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GB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DD8E4E0-D001-48FA-8F6C-80CC58725725}"/>
              </a:ext>
            </a:extLst>
          </p:cNvPr>
          <p:cNvSpPr txBox="1"/>
          <p:nvPr/>
        </p:nvSpPr>
        <p:spPr>
          <a:xfrm>
            <a:off x="4617134" y="149573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C576740-A2EC-4F85-B4D1-08FC6CC9AF66}"/>
              </a:ext>
            </a:extLst>
          </p:cNvPr>
          <p:cNvCxnSpPr/>
          <p:nvPr/>
        </p:nvCxnSpPr>
        <p:spPr>
          <a:xfrm>
            <a:off x="5928519" y="2864220"/>
            <a:ext cx="403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4C4D41B-5596-46A4-A7A5-45C5DB91D80E}"/>
              </a:ext>
            </a:extLst>
          </p:cNvPr>
          <p:cNvCxnSpPr/>
          <p:nvPr/>
        </p:nvCxnSpPr>
        <p:spPr>
          <a:xfrm>
            <a:off x="3718719" y="3388538"/>
            <a:ext cx="441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  <p:bldP spid="69" grpId="0"/>
      <p:bldP spid="70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356519" y="1667233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FB9498-2E38-3733-5244-9EBC1C052BEA}"/>
              </a:ext>
            </a:extLst>
          </p:cNvPr>
          <p:cNvSpPr txBox="1"/>
          <p:nvPr/>
        </p:nvSpPr>
        <p:spPr>
          <a:xfrm>
            <a:off x="1356519" y="228677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85A0E3-B54B-70CF-2E3C-A2316FDAAB25}"/>
              </a:ext>
            </a:extLst>
          </p:cNvPr>
          <p:cNvSpPr txBox="1"/>
          <p:nvPr/>
        </p:nvSpPr>
        <p:spPr>
          <a:xfrm>
            <a:off x="1968088" y="3087469"/>
            <a:ext cx="1903445" cy="646331"/>
          </a:xfrm>
          <a:prstGeom prst="rect">
            <a:avLst/>
          </a:prstGeom>
          <a:solidFill>
            <a:srgbClr val="FF99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F4BB77-7A1A-A6E7-D2DD-EEE2390495A7}"/>
              </a:ext>
            </a:extLst>
          </p:cNvPr>
          <p:cNvSpPr txBox="1"/>
          <p:nvPr/>
        </p:nvSpPr>
        <p:spPr>
          <a:xfrm>
            <a:off x="4024710" y="3087469"/>
            <a:ext cx="2209800" cy="646331"/>
          </a:xfrm>
          <a:prstGeom prst="rect">
            <a:avLst/>
          </a:prstGeom>
          <a:solidFill>
            <a:srgbClr val="FF99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E6389-F191-9673-43DD-5E9D056A2EAB}"/>
              </a:ext>
            </a:extLst>
          </p:cNvPr>
          <p:cNvSpPr txBox="1"/>
          <p:nvPr/>
        </p:nvSpPr>
        <p:spPr>
          <a:xfrm>
            <a:off x="6380163" y="3048000"/>
            <a:ext cx="1605756" cy="646331"/>
          </a:xfrm>
          <a:prstGeom prst="rect">
            <a:avLst/>
          </a:prstGeom>
          <a:solidFill>
            <a:srgbClr val="FF99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8A03B4B-C73C-C41C-0104-F68684AB147F}"/>
              </a:ext>
            </a:extLst>
          </p:cNvPr>
          <p:cNvSpPr txBox="1"/>
          <p:nvPr/>
        </p:nvSpPr>
        <p:spPr>
          <a:xfrm>
            <a:off x="8083254" y="3047999"/>
            <a:ext cx="1853404" cy="646331"/>
          </a:xfrm>
          <a:prstGeom prst="rect">
            <a:avLst/>
          </a:prstGeom>
          <a:solidFill>
            <a:srgbClr val="FF99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67F9805-AF07-C03C-31B1-D65817FC08F5}"/>
              </a:ext>
            </a:extLst>
          </p:cNvPr>
          <p:cNvSpPr txBox="1"/>
          <p:nvPr/>
        </p:nvSpPr>
        <p:spPr>
          <a:xfrm>
            <a:off x="10043319" y="3048000"/>
            <a:ext cx="1079390" cy="646331"/>
          </a:xfrm>
          <a:prstGeom prst="rect">
            <a:avLst/>
          </a:prstGeom>
          <a:solidFill>
            <a:srgbClr val="FF99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783BD0-74F6-3B1B-C45A-EB07F3F2AE01}"/>
              </a:ext>
            </a:extLst>
          </p:cNvPr>
          <p:cNvSpPr txBox="1"/>
          <p:nvPr/>
        </p:nvSpPr>
        <p:spPr>
          <a:xfrm>
            <a:off x="708819" y="3811013"/>
            <a:ext cx="1455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chia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   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  <a:p>
            <a:pPr algn="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D740E01-3980-A6B3-7C42-D9CF82FA39F2}"/>
              </a:ext>
            </a:extLst>
          </p:cNvPr>
          <p:cNvCxnSpPr/>
          <p:nvPr/>
        </p:nvCxnSpPr>
        <p:spPr>
          <a:xfrm>
            <a:off x="4276329" y="28956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95">
            <a:extLst>
              <a:ext uri="{FF2B5EF4-FFF2-40B4-BE49-F238E27FC236}">
                <a16:creationId xmlns:a16="http://schemas.microsoft.com/office/drawing/2014/main" xmlns="" id="{17EC8662-26C5-791A-B154-B04124922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006" y="1258669"/>
            <a:ext cx="8810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7F9CACE-4967-6906-F48B-3F918707B59A}"/>
              </a:ext>
            </a:extLst>
          </p:cNvPr>
          <p:cNvSpPr/>
          <p:nvPr/>
        </p:nvSpPr>
        <p:spPr>
          <a:xfrm>
            <a:off x="7461845" y="4895915"/>
            <a:ext cx="1514674" cy="558813"/>
          </a:xfrm>
          <a:prstGeom prst="rect">
            <a:avLst/>
          </a:prstGeom>
          <a:solidFill>
            <a:srgbClr val="FF7C8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221ADEB-755C-B013-E0C9-532DA37582E1}"/>
              </a:ext>
            </a:extLst>
          </p:cNvPr>
          <p:cNvSpPr/>
          <p:nvPr/>
        </p:nvSpPr>
        <p:spPr>
          <a:xfrm>
            <a:off x="11719719" y="4787977"/>
            <a:ext cx="1689327" cy="685801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6337125-34FE-7EAB-F357-23F3FA4B4F2F}"/>
              </a:ext>
            </a:extLst>
          </p:cNvPr>
          <p:cNvSpPr/>
          <p:nvPr/>
        </p:nvSpPr>
        <p:spPr>
          <a:xfrm>
            <a:off x="4101274" y="5565339"/>
            <a:ext cx="1751045" cy="646331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A3775F9-B6FB-4807-F1DE-B89A44120DFA}"/>
              </a:ext>
            </a:extLst>
          </p:cNvPr>
          <p:cNvSpPr/>
          <p:nvPr/>
        </p:nvSpPr>
        <p:spPr>
          <a:xfrm>
            <a:off x="11872119" y="5594865"/>
            <a:ext cx="2133236" cy="646331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D4CF0AC-ACC0-3558-55C0-BA99DF074D2A}"/>
              </a:ext>
            </a:extLst>
          </p:cNvPr>
          <p:cNvSpPr/>
          <p:nvPr/>
        </p:nvSpPr>
        <p:spPr>
          <a:xfrm>
            <a:off x="3529774" y="7239000"/>
            <a:ext cx="1087360" cy="646331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A5C82E9-4B8B-4366-AE7B-B53B565FAAE9}"/>
              </a:ext>
            </a:extLst>
          </p:cNvPr>
          <p:cNvSpPr txBox="1"/>
          <p:nvPr/>
        </p:nvSpPr>
        <p:spPr>
          <a:xfrm>
            <a:off x="4617134" y="149573"/>
            <a:ext cx="688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64E-6 3.61111E-6 L -4.24364E-6 0.00017 C 0.00078 0.02395 -0.00078 0.00625 0.00469 0.03194 C 0.00488 0.03368 0.00478 0.03576 0.00527 0.03732 C 0.00839 0.05191 0.01356 0.06475 0.01532 0.08038 C 0.01551 0.08211 0.01551 0.0842 0.0159 0.08576 C 0.01805 0.09427 0.0199 0.10434 0.02302 0.11145 C 0.0239 0.11319 0.02458 0.11493 0.02536 0.11666 C 0.02585 0.11805 0.02614 0.11927 0.02653 0.12066 C 0.02965 0.13055 0.02712 0.12152 0.03014 0.13281 C 0.0317 0.1552 0.02907 0.12812 0.03317 0.14635 C 0.03658 0.16232 0.03043 0.14652 0.03482 0.1625 C 0.03521 0.16371 0.03609 0.16423 0.03668 0.1651 C 0.0395 0.17482 0.0359 0.16284 0.0396 0.17465 C 0.03999 0.17604 0.04019 0.17777 0.04077 0.17864 C 0.04545 0.18524 0.04536 0.18298 0.04975 0.18524 C 0.05033 0.18576 0.05092 0.18593 0.0515 0.18663 C 0.05209 0.18715 0.05257 0.18906 0.05326 0.18923 C 0.05501 0.1901 0.05687 0.18923 0.05872 0.18923 L 0.05872 0.18975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" y="9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24E-6 3.61111E-6 L 3.4624E-6 0.00017 C 0.00331 0.02465 0.00039 0.01267 0.01804 0.03767 C 0.02906 0.05312 0.0353 0.05243 0.04945 0.06145 C 0.075 0.07725 0.063 0.07413 0.07714 0.07691 C 0.07929 0.07899 0.08163 0.08125 0.08378 0.08281 C 0.08797 0.08559 0.09246 0.0868 0.09646 0.08993 C 0.1224 0.10955 0.09811 0.09652 0.11577 0.1052 C 0.12942 0.11979 0.11596 0.10659 0.12796 0.11597 C 0.12971 0.11718 0.13137 0.11875 0.13293 0.12083 C 0.13371 0.12152 0.1343 0.12361 0.13518 0.1243 C 0.13713 0.12604 0.13918 0.12691 0.14122 0.12795 C 0.14366 0.12899 0.146 0.12968 0.14834 0.1302 C 0.16307 0.13368 0.16726 0.13437 0.17877 0.13628 C 0.18687 0.13906 0.19496 0.14201 0.20306 0.14461 C 0.20569 0.14496 0.20842 0.14392 0.21076 0.14566 C 0.21213 0.14652 0.21291 0.1493 0.21359 0.15156 C 0.21476 0.1552 0.21632 0.16336 0.21632 0.16354 C 0.21671 0.16857 0.2171 0.17378 0.21749 0.17899 C 0.21808 0.18732 0.21808 0.18177 0.21808 0.18836 L 0.21808 0.18975 " pathEditMode="relative" rAng="0" ptsTypes="AAAAAAAAAAAAAAAAAAA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4" y="9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791E-6 3.33333E-6 L -2.13791E-6 0.00017 C 0.00078 0.00225 0.00654 0.0184 0.01005 0.02239 C 0.02312 0.03715 0.03131 0.04496 0.04545 0.05486 C 0.04857 0.05694 0.05179 0.05798 0.05511 0.05989 C 0.06047 0.06302 0.06584 0.06597 0.0712 0.06996 C 0.07403 0.07187 0.07657 0.07413 0.079 0.07743 C 0.0831 0.08281 0.08798 0.09271 0.091 0.10121 C 0.09237 0.10468 0.09334 0.10885 0.09451 0.1125 C 0.09714 0.11909 0.10397 0.1342 0.10719 0.13871 C 0.11109 0.14409 0.11802 0.14739 0.12231 0.15 C 0.12299 0.15156 0.12367 0.1533 0.12465 0.15503 C 0.12562 0.15694 0.12709 0.15798 0.12826 0.16007 C 0.12962 0.1625 0.13099 0.17222 0.13128 0.17378 C 0.13206 0.19791 0.13226 0.19757 0.13128 0.23003 C 0.13118 0.23333 0.13021 0.23646 0.13011 0.2401 C 0.12972 0.24982 0.13011 0.26007 0.13011 0.27014 L 0.13011 0.27048 " pathEditMode="relative" rAng="0" ptsTypes="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3" y="13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018E-6 3.33333E-6 L 2.72018E-6 0.00017 C 0.02419 0.05312 0.00741 0.02066 0.02984 0.05642 C 0.03072 0.05764 0.03121 0.06024 0.03209 0.06128 C 0.04233 0.07118 0.05247 0.07968 0.06339 0.08472 C 0.08709 0.09548 0.1106 0.10729 0.1344 0.11545 C 0.14357 0.11857 0.15312 0.12048 0.16219 0.12482 C 0.17556 0.13125 0.18833 0.14375 0.20199 0.14722 C 0.20511 0.14809 0.20823 0.14843 0.21115 0.14965 C 0.21369 0.15052 0.21593 0.15156 0.21818 0.15312 C 0.22969 0.16024 0.24071 0.16996 0.25222 0.17552 C 0.27767 0.18784 0.25017 0.17361 0.28801 0.19791 C 0.29611 0.20312 0.3043 0.20677 0.3123 0.21215 C 0.33024 0.22378 0.34809 0.23646 0.36604 0.24878 C 0.37121 0.25225 0.37637 0.25659 0.38154 0.25937 C 0.38642 0.26163 0.3913 0.26441 0.39608 0.26632 C 0.39812 0.26718 0.40047 0.26684 0.40242 0.26753 C 0.40729 0.26875 0.41207 0.27066 0.41695 0.27222 C 0.42124 0.27343 0.42573 0.27465 0.43012 0.27586 L 0.46191 0.27222 C 0.46279 0.27205 0.46347 0.27118 0.46425 0.27118 C 0.46669 0.27031 0.46923 0.27031 0.47176 0.26996 C 0.47235 0.26909 0.47283 0.26788 0.47342 0.26753 C 0.47576 0.26597 0.47839 0.26614 0.48044 0.26406 C 0.48112 0.26319 0.48073 0.26093 0.48093 0.25937 C 0.48171 0.25972 0.48278 0.25902 0.48327 0.26041 C 0.48395 0.2618 0.48376 0.26423 0.48386 0.26632 C 0.48454 0.27343 0.48454 0.27118 0.48454 0.27586 L 0.48454 0.27604 L 0.48454 0.27708 " pathEditMode="relative" rAng="0" ptsTypes="AAAAAAAAAAAAAAAAAAAAAAAAAAAA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7" y="13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527E-6 3.61111E-6 L -1.17527E-6 0.00017 C -0.00741 0.00659 -0.01482 0.01267 -0.02194 0.01996 C -0.03189 0.02986 -0.04096 0.04201 -0.05091 0.05121 L -0.09314 0.08906 C -0.10524 0.09982 -0.11762 0.10955 -0.12952 0.12135 C -0.14074 0.13246 -0.15166 0.14461 -0.16307 0.15468 C -0.17283 0.16354 -0.18336 0.16909 -0.19311 0.17812 C -0.20687 0.1908 -0.21272 0.2059 -0.22725 0.21163 C -0.23222 0.21336 -0.2372 0.21232 -0.24227 0.21267 C -0.25153 0.21527 -0.2608 0.21857 -0.26997 0.22048 L -0.29659 0.22604 C -0.31025 0.23472 -0.32449 0.24114 -0.33707 0.25399 C -0.34195 0.25868 -0.34692 0.26302 -0.3516 0.2684 C -0.36965 0.28854 -0.34985 0.27014 -0.36536 0.28402 C -0.37716 0.30868 -0.37482 0.29652 -0.37706 0.31632 C -0.3792 0.36753 -0.37667 0.32586 -0.37989 0.35746 C -0.38106 0.36805 -0.3796 0.36823 -0.3834 0.37986 C -0.38535 0.38541 -0.38798 0.39027 -0.39023 0.39548 C -0.3914 0.39809 -0.39296 0.4 -0.39374 0.40312 C -0.39725 0.41649 -0.39247 0.39913 -0.39657 0.41093 C -0.39793 0.41458 -0.39881 0.41857 -0.40008 0.42222 L -0.40291 0.43003 C -0.40261 0.43437 -0.40222 0.43871 -0.40183 0.4434 C -0.40115 0.45382 -0.40125 0.4552 -0.40125 0.46441 L -0.40125 0.46475 L -0.40125 0.46441 " pathEditMode="relative" rAng="0" ptsTypes="AAAAAAAAAAAAAAAAAAAAAAAAA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0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2347119" y="41910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CHÂN THÀNH CẢM </a:t>
            </a:r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52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10247</TotalTime>
  <Words>305</Words>
  <Application>Microsoft Office PowerPoint</Application>
  <PresentationFormat>Custom</PresentationFormat>
  <Paragraphs>49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AutoBVT</cp:lastModifiedBy>
  <cp:revision>1043</cp:revision>
  <dcterms:created xsi:type="dcterms:W3CDTF">2008-09-09T22:52:10Z</dcterms:created>
  <dcterms:modified xsi:type="dcterms:W3CDTF">2022-09-29T13:36:31Z</dcterms:modified>
</cp:coreProperties>
</file>