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376872" y="2110188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491630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</a:t>
            </a:r>
            <a:r>
              <a:rPr lang="en-US" altLang="ko-KR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SÁNH </a:t>
            </a:r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 (</a:t>
            </a:r>
            <a:r>
              <a:rPr lang="en-US" altLang="ko-KR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672449" y="376483"/>
            <a:ext cx="76328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CHIẾN THẮNG</a:t>
            </a:r>
            <a:endParaRPr lang="en-US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683568" y="1038123"/>
            <a:ext cx="76328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183</Words>
  <Application>Microsoft Office PowerPoint</Application>
  <PresentationFormat>On-screen Show (16:9)</PresentationFormat>
  <Paragraphs>96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Aharoni</vt:lpstr>
      <vt:lpstr>Arial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kết nối</dc:title>
  <dc:creator>Bích Duy</dc:creator>
  <cp:lastModifiedBy>Admin</cp:lastModifiedBy>
  <cp:revision>119</cp:revision>
  <dcterms:created xsi:type="dcterms:W3CDTF">2014-04-01T16:27:38Z</dcterms:created>
  <dcterms:modified xsi:type="dcterms:W3CDTF">2022-09-30T11:11:04Z</dcterms:modified>
</cp:coreProperties>
</file>