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3" r:id="rId2"/>
    <p:sldId id="336" r:id="rId3"/>
    <p:sldId id="347" r:id="rId4"/>
    <p:sldId id="348" r:id="rId5"/>
    <p:sldId id="340" r:id="rId6"/>
    <p:sldId id="339" r:id="rId7"/>
    <p:sldId id="341" r:id="rId8"/>
    <p:sldId id="342" r:id="rId9"/>
    <p:sldId id="343" r:id="rId10"/>
    <p:sldId id="344" r:id="rId11"/>
    <p:sldId id="346" r:id="rId12"/>
    <p:sldId id="33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6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5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59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FFAFF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EB376-831D-462E-95BE-64F39846013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8C94-7B58-4E42-AA9A-5E755AB45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2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6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5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59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AA05-CAB0-400A-AC95-F4B3DC3E7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AA05-CAB0-400A-AC95-F4B3DC3E7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AEBAC8-96F2-48DC-9B08-0DA1FB946B39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0" indent="0" algn="ctr">
              <a:buNone/>
              <a:defRPr sz="2100"/>
            </a:lvl2pPr>
            <a:lvl3pPr marL="914216" indent="0" algn="ctr">
              <a:buNone/>
              <a:defRPr sz="1800"/>
            </a:lvl3pPr>
            <a:lvl4pPr marL="1371325" indent="0" algn="ctr">
              <a:buNone/>
              <a:defRPr sz="1500"/>
            </a:lvl4pPr>
            <a:lvl5pPr marL="1828435" indent="0" algn="ctr">
              <a:buNone/>
              <a:defRPr sz="1500"/>
            </a:lvl5pPr>
            <a:lvl6pPr marL="2285543" indent="0" algn="ctr">
              <a:buNone/>
              <a:defRPr sz="1500"/>
            </a:lvl6pPr>
            <a:lvl7pPr marL="2742652" indent="0" algn="ctr">
              <a:buNone/>
              <a:defRPr sz="1500"/>
            </a:lvl7pPr>
            <a:lvl8pPr marL="3199759" indent="0" algn="ctr">
              <a:buNone/>
              <a:defRPr sz="1500"/>
            </a:lvl8pPr>
            <a:lvl9pPr marL="365686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5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9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4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6" indent="0">
              <a:buNone/>
              <a:defRPr sz="2400"/>
            </a:lvl3pPr>
            <a:lvl4pPr marL="1371325" indent="0">
              <a:buNone/>
              <a:defRPr sz="2100"/>
            </a:lvl4pPr>
            <a:lvl5pPr marL="1828435" indent="0">
              <a:buNone/>
              <a:defRPr sz="2100"/>
            </a:lvl5pPr>
            <a:lvl6pPr marL="2285543" indent="0">
              <a:buNone/>
              <a:defRPr sz="2100"/>
            </a:lvl6pPr>
            <a:lvl7pPr marL="2742652" indent="0">
              <a:buNone/>
              <a:defRPr sz="2100"/>
            </a:lvl7pPr>
            <a:lvl8pPr marL="3199759" indent="0">
              <a:buNone/>
              <a:defRPr sz="2100"/>
            </a:lvl8pPr>
            <a:lvl9pPr marL="365686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3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0D75-8322-471B-BE94-1A2F9A2730D3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2934-3848-4B5C-9714-6FF991801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16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5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 noChangeArrowheads="1"/>
          </p:cNvSpPr>
          <p:nvPr>
            <p:ph type="title"/>
          </p:nvPr>
        </p:nvSpPr>
        <p:spPr>
          <a:xfrm>
            <a:off x="837127" y="0"/>
            <a:ext cx="10212946" cy="2008031"/>
          </a:xfrm>
        </p:spPr>
        <p:txBody>
          <a:bodyPr>
            <a:normAutofit/>
          </a:bodyPr>
          <a:lstStyle/>
          <a:p>
            <a:pPr algn="ctr"/>
            <a:b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b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38" y="3454758"/>
            <a:ext cx="1446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Top 5 con đường đẹp nhất Đà Nẵng - Cổng thông tin du lịch thành phố Đà Nẵ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252664"/>
            <a:ext cx="7529512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6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86" y="1598612"/>
            <a:ext cx="10523646" cy="2702932"/>
          </a:xfrm>
        </p:spPr>
        <p:txBody>
          <a:bodyPr>
            <a:no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km/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07486" y="1766037"/>
            <a:ext cx="9144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8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280"/>
            <a:ext cx="11088710" cy="2541945"/>
          </a:xfrm>
        </p:spPr>
        <p:txBody>
          <a:bodyPr>
            <a:norm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km/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4" name="Oval 3"/>
          <p:cNvSpPr/>
          <p:nvPr/>
        </p:nvSpPr>
        <p:spPr>
          <a:xfrm>
            <a:off x="0" y="583584"/>
            <a:ext cx="9144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0362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07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25392" y="1431131"/>
            <a:ext cx="6235303" cy="1096566"/>
          </a:xfrm>
        </p:spPr>
        <p:txBody>
          <a:bodyPr anchor="b" anchorCtr="0">
            <a:normAutofit/>
          </a:bodyPr>
          <a:lstStyle/>
          <a:p>
            <a:pPr defTabSz="685800"/>
            <a:endParaRPr lang="en-US" altLang="zh-CN" b="1" kern="1200" dirty="0">
              <a:solidFill>
                <a:srgbClr val="FFFF00"/>
              </a:solidFill>
              <a:latin typeface="Times New Roman" panose="020206030504050203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9839" y="1219850"/>
            <a:ext cx="7946409" cy="3570685"/>
          </a:xfrm>
        </p:spPr>
        <p:txBody>
          <a:bodyPr/>
          <a:lstStyle/>
          <a:p>
            <a:pPr algn="l" defTabSz="685800"/>
            <a:endParaRPr lang="en-US" sz="2801" noProof="1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2584849" y="2349104"/>
            <a:ext cx="1712119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2801" noProof="1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49104"/>
            <a:ext cx="4572000" cy="45720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3440906" y="1022489"/>
            <a:ext cx="5666700" cy="1096566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4" b="60694" l="278" r="98333">
                        <a14:foregroundMark x1="69722" y1="26111" x2="69722" y2="26111"/>
                        <a14:foregroundMark x1="66944" y1="40417" x2="66944" y2="40417"/>
                        <a14:foregroundMark x1="84028" y1="46389" x2="84028" y2="46389"/>
                        <a14:foregroundMark x1="49722" y1="17083" x2="49722" y2="17083"/>
                        <a14:foregroundMark x1="48333" y1="28611" x2="48333" y2="28611"/>
                        <a14:foregroundMark x1="34167" y1="28611" x2="34167" y2="28611"/>
                        <a14:foregroundMark x1="32778" y1="38056" x2="32778" y2="38056"/>
                        <a14:foregroundMark x1="22361" y1="36250" x2="22361" y2="36250"/>
                        <a14:foregroundMark x1="19028" y1="53194" x2="19028" y2="53194"/>
                        <a14:backgroundMark x1="17778" y1="61944" x2="45278" y2="32500"/>
                        <a14:backgroundMark x1="44861" y1="32500" x2="60417" y2="32500"/>
                        <a14:backgroundMark x1="61250" y1="32639" x2="64861" y2="45833"/>
                        <a14:backgroundMark x1="65139" y1="46389" x2="97639" y2="55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74" y="1839890"/>
            <a:ext cx="5143500" cy="379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2380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2" name="Text Box 11">
            <a:hlinkClick r:id="rId5" action="ppaction://hlinksldjump" tooltip="Trở lại chọn câu hỏi"/>
          </p:cNvPr>
          <p:cNvSpPr txBox="1">
            <a:spLocks noChangeArrowheads="1"/>
          </p:cNvSpPr>
          <p:nvPr/>
        </p:nvSpPr>
        <p:spPr bwMode="auto">
          <a:xfrm>
            <a:off x="9677400" y="5346701"/>
            <a:ext cx="78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 b="1" dirty="0">
              <a:latin typeface=".VnArial Narrow" pitchFamily="34" charset="0"/>
            </a:endParaRP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4114785" y="2513958"/>
            <a:ext cx="34424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 m/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35" name="AutoShape 27"/>
          <p:cNvSpPr>
            <a:spLocks noChangeArrowheads="1"/>
          </p:cNvSpPr>
          <p:nvPr/>
        </p:nvSpPr>
        <p:spPr bwMode="auto">
          <a:xfrm>
            <a:off x="8671765" y="4394200"/>
            <a:ext cx="1592058" cy="254011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91" name="Picture 29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2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89" name="Picture 32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0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87" name="Picture 35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8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85" name="Picture 38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6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83" name="Picture 4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4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81" name="Picture 44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2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79" name="Picture 47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0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77" name="Picture 50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8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22575" name="Picture 53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6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73" name="Picture 56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4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71" name="Picture 59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2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11s </a:t>
              </a:r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69" name="Picture 62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0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12s </a:t>
              </a:r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67" name="Picture 65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8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13s </a:t>
              </a:r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65" name="Picture 68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6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14s </a:t>
              </a:r>
            </a:p>
          </p:txBody>
        </p:sp>
      </p:grp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6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15s </a:t>
              </a:r>
            </a:p>
          </p:txBody>
        </p:sp>
      </p:grpSp>
      <p:sp>
        <p:nvSpPr>
          <p:cNvPr id="68681" name="AutoShape 73"/>
          <p:cNvSpPr>
            <a:spLocks noChangeArrowheads="1"/>
          </p:cNvSpPr>
          <p:nvPr/>
        </p:nvSpPr>
        <p:spPr bwMode="auto">
          <a:xfrm>
            <a:off x="8584247" y="2759213"/>
            <a:ext cx="1958959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5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16s </a:t>
              </a:r>
            </a:p>
          </p:txBody>
        </p:sp>
      </p:grpSp>
      <p:grpSp>
        <p:nvGrpSpPr>
          <p:cNvPr id="20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17s </a:t>
              </a:r>
            </a:p>
          </p:txBody>
        </p:sp>
      </p:grp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9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18s </a:t>
              </a:r>
            </a:p>
          </p:txBody>
        </p:sp>
      </p:grpSp>
      <p:grpSp>
        <p:nvGrpSpPr>
          <p:cNvPr id="22" name="Group 70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94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19s </a:t>
              </a:r>
            </a:p>
          </p:txBody>
        </p:sp>
      </p:grpSp>
      <p:grpSp>
        <p:nvGrpSpPr>
          <p:cNvPr id="23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97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20s </a:t>
              </a:r>
            </a:p>
          </p:txBody>
        </p: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0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21s </a:t>
              </a:r>
            </a:p>
          </p:txBody>
        </p:sp>
      </p:grp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0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22s </a:t>
              </a:r>
            </a:p>
          </p:txBody>
        </p:sp>
      </p:grpSp>
      <p:grpSp>
        <p:nvGrpSpPr>
          <p:cNvPr id="26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0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23s </a:t>
              </a:r>
            </a:p>
          </p:txBody>
        </p:sp>
      </p:grpSp>
      <p:grpSp>
        <p:nvGrpSpPr>
          <p:cNvPr id="27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09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24s </a:t>
              </a:r>
            </a:p>
          </p:txBody>
        </p:sp>
      </p:grpSp>
      <p:grpSp>
        <p:nvGrpSpPr>
          <p:cNvPr id="28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12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25s </a:t>
              </a: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15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26s </a:t>
              </a:r>
            </a:p>
          </p:txBody>
        </p:sp>
      </p:grpSp>
      <p:grpSp>
        <p:nvGrpSpPr>
          <p:cNvPr id="30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1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27s </a:t>
              </a:r>
            </a:p>
          </p:txBody>
        </p:sp>
      </p:grpSp>
      <p:grpSp>
        <p:nvGrpSpPr>
          <p:cNvPr id="31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2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28s </a:t>
              </a:r>
            </a:p>
          </p:txBody>
        </p:sp>
      </p:grpSp>
      <p:grpSp>
        <p:nvGrpSpPr>
          <p:cNvPr id="64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24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29s </a:t>
              </a:r>
            </a:p>
          </p:txBody>
        </p:sp>
      </p:grpSp>
      <p:grpSp>
        <p:nvGrpSpPr>
          <p:cNvPr id="65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27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30s </a:t>
              </a:r>
            </a:p>
          </p:txBody>
        </p:sp>
      </p:grpSp>
      <p:grpSp>
        <p:nvGrpSpPr>
          <p:cNvPr id="120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2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31s </a:t>
              </a:r>
            </a:p>
          </p:txBody>
        </p:sp>
      </p:grpSp>
      <p:grpSp>
        <p:nvGrpSpPr>
          <p:cNvPr id="129" name="Group 70"/>
          <p:cNvGrpSpPr>
            <a:grpSpLocks/>
          </p:cNvGrpSpPr>
          <p:nvPr/>
        </p:nvGrpSpPr>
        <p:grpSpPr bwMode="auto">
          <a:xfrm>
            <a:off x="1841501" y="3708400"/>
            <a:ext cx="1774825" cy="1371600"/>
            <a:chOff x="4450" y="0"/>
            <a:chExt cx="1118" cy="1104"/>
          </a:xfrm>
        </p:grpSpPr>
        <p:pic>
          <p:nvPicPr>
            <p:cNvPr id="13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32s </a:t>
              </a:r>
            </a:p>
          </p:txBody>
        </p:sp>
      </p:grpSp>
      <p:grpSp>
        <p:nvGrpSpPr>
          <p:cNvPr id="132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3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33s </a:t>
              </a:r>
            </a:p>
          </p:txBody>
        </p:sp>
      </p:grpSp>
      <p:grpSp>
        <p:nvGrpSpPr>
          <p:cNvPr id="139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4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34s </a:t>
              </a:r>
            </a:p>
          </p:txBody>
        </p:sp>
      </p:grpSp>
      <p:grpSp>
        <p:nvGrpSpPr>
          <p:cNvPr id="142" name="Group 70"/>
          <p:cNvGrpSpPr>
            <a:grpSpLocks/>
          </p:cNvGrpSpPr>
          <p:nvPr/>
        </p:nvGrpSpPr>
        <p:grpSpPr bwMode="auto">
          <a:xfrm>
            <a:off x="1879601" y="3606800"/>
            <a:ext cx="1774825" cy="1371600"/>
            <a:chOff x="4450" y="0"/>
            <a:chExt cx="1118" cy="1104"/>
          </a:xfrm>
        </p:grpSpPr>
        <p:pic>
          <p:nvPicPr>
            <p:cNvPr id="14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35s </a:t>
              </a:r>
            </a:p>
          </p:txBody>
        </p:sp>
      </p:grpSp>
      <p:grpSp>
        <p:nvGrpSpPr>
          <p:cNvPr id="145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4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37s </a:t>
              </a:r>
            </a:p>
          </p:txBody>
        </p:sp>
      </p:grpSp>
      <p:grpSp>
        <p:nvGrpSpPr>
          <p:cNvPr id="148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49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38s </a:t>
              </a:r>
            </a:p>
          </p:txBody>
        </p:sp>
      </p:grpSp>
      <p:grpSp>
        <p:nvGrpSpPr>
          <p:cNvPr id="151" name="Group 70"/>
          <p:cNvGrpSpPr>
            <a:grpSpLocks/>
          </p:cNvGrpSpPr>
          <p:nvPr/>
        </p:nvGrpSpPr>
        <p:grpSpPr bwMode="auto">
          <a:xfrm>
            <a:off x="1981201" y="3657600"/>
            <a:ext cx="1774825" cy="1371600"/>
            <a:chOff x="4450" y="0"/>
            <a:chExt cx="1118" cy="1104"/>
          </a:xfrm>
        </p:grpSpPr>
        <p:pic>
          <p:nvPicPr>
            <p:cNvPr id="152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39s </a:t>
              </a:r>
            </a:p>
          </p:txBody>
        </p:sp>
      </p:grpSp>
      <p:grpSp>
        <p:nvGrpSpPr>
          <p:cNvPr id="154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55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40s </a:t>
              </a:r>
            </a:p>
          </p:txBody>
        </p:sp>
      </p:grpSp>
      <p:grpSp>
        <p:nvGrpSpPr>
          <p:cNvPr id="157" name="Group 70"/>
          <p:cNvGrpSpPr>
            <a:grpSpLocks/>
          </p:cNvGrpSpPr>
          <p:nvPr/>
        </p:nvGrpSpPr>
        <p:grpSpPr bwMode="auto">
          <a:xfrm>
            <a:off x="1981201" y="3657600"/>
            <a:ext cx="1774825" cy="1371600"/>
            <a:chOff x="4450" y="0"/>
            <a:chExt cx="1118" cy="1104"/>
          </a:xfrm>
        </p:grpSpPr>
        <p:pic>
          <p:nvPicPr>
            <p:cNvPr id="15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41s </a:t>
              </a:r>
            </a:p>
          </p:txBody>
        </p:sp>
      </p:grpSp>
      <p:grpSp>
        <p:nvGrpSpPr>
          <p:cNvPr id="160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6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42s </a:t>
              </a:r>
            </a:p>
          </p:txBody>
        </p:sp>
      </p:grpSp>
      <p:grpSp>
        <p:nvGrpSpPr>
          <p:cNvPr id="163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64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43s </a:t>
              </a:r>
            </a:p>
          </p:txBody>
        </p:sp>
      </p:grpSp>
      <p:grpSp>
        <p:nvGrpSpPr>
          <p:cNvPr id="166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167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44s </a:t>
              </a:r>
            </a:p>
          </p:txBody>
        </p:sp>
      </p:grpSp>
      <p:grpSp>
        <p:nvGrpSpPr>
          <p:cNvPr id="169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7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45s </a:t>
              </a:r>
            </a:p>
          </p:txBody>
        </p:sp>
      </p:grpSp>
      <p:grpSp>
        <p:nvGrpSpPr>
          <p:cNvPr id="172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7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46s </a:t>
              </a:r>
            </a:p>
          </p:txBody>
        </p:sp>
      </p:grpSp>
      <p:grpSp>
        <p:nvGrpSpPr>
          <p:cNvPr id="175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7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47s </a:t>
              </a:r>
            </a:p>
          </p:txBody>
        </p:sp>
      </p:grpSp>
      <p:grpSp>
        <p:nvGrpSpPr>
          <p:cNvPr id="178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179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48s </a:t>
              </a:r>
            </a:p>
          </p:txBody>
        </p:sp>
      </p:grpSp>
      <p:grpSp>
        <p:nvGrpSpPr>
          <p:cNvPr id="185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18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49s </a:t>
              </a:r>
            </a:p>
          </p:txBody>
        </p:sp>
      </p:grpSp>
      <p:grpSp>
        <p:nvGrpSpPr>
          <p:cNvPr id="196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197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50s </a:t>
              </a:r>
            </a:p>
          </p:txBody>
        </p:sp>
      </p:grpSp>
      <p:grpSp>
        <p:nvGrpSpPr>
          <p:cNvPr id="199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0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51s </a:t>
              </a:r>
            </a:p>
          </p:txBody>
        </p:sp>
      </p:grpSp>
      <p:grpSp>
        <p:nvGrpSpPr>
          <p:cNvPr id="202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0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52s </a:t>
              </a:r>
            </a:p>
          </p:txBody>
        </p:sp>
      </p:grpSp>
      <p:grpSp>
        <p:nvGrpSpPr>
          <p:cNvPr id="205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0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53s </a:t>
              </a:r>
            </a:p>
          </p:txBody>
        </p:sp>
      </p:grpSp>
      <p:grpSp>
        <p:nvGrpSpPr>
          <p:cNvPr id="208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09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54s </a:t>
              </a:r>
            </a:p>
          </p:txBody>
        </p:sp>
      </p:grpSp>
      <p:grpSp>
        <p:nvGrpSpPr>
          <p:cNvPr id="211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12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55s </a:t>
              </a:r>
            </a:p>
          </p:txBody>
        </p:sp>
      </p:grpSp>
      <p:grpSp>
        <p:nvGrpSpPr>
          <p:cNvPr id="214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215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56s </a:t>
              </a:r>
            </a:p>
          </p:txBody>
        </p:sp>
      </p:grpSp>
      <p:grpSp>
        <p:nvGrpSpPr>
          <p:cNvPr id="217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1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57s </a:t>
              </a:r>
            </a:p>
          </p:txBody>
        </p:sp>
      </p:grpSp>
      <p:grpSp>
        <p:nvGrpSpPr>
          <p:cNvPr id="220" name="Group 70"/>
          <p:cNvGrpSpPr>
            <a:grpSpLocks/>
          </p:cNvGrpSpPr>
          <p:nvPr/>
        </p:nvGrpSpPr>
        <p:grpSpPr bwMode="auto">
          <a:xfrm>
            <a:off x="1981201" y="3657600"/>
            <a:ext cx="1774825" cy="1371600"/>
            <a:chOff x="4450" y="0"/>
            <a:chExt cx="1118" cy="1104"/>
          </a:xfrm>
        </p:grpSpPr>
        <p:pic>
          <p:nvPicPr>
            <p:cNvPr id="22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58s </a:t>
              </a:r>
            </a:p>
          </p:txBody>
        </p:sp>
      </p:grpSp>
      <p:grpSp>
        <p:nvGrpSpPr>
          <p:cNvPr id="227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22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59s </a:t>
              </a:r>
            </a:p>
          </p:txBody>
        </p:sp>
      </p:grpSp>
      <p:grpSp>
        <p:nvGrpSpPr>
          <p:cNvPr id="230" name="Group 70"/>
          <p:cNvGrpSpPr>
            <a:grpSpLocks/>
          </p:cNvGrpSpPr>
          <p:nvPr/>
        </p:nvGrpSpPr>
        <p:grpSpPr bwMode="auto">
          <a:xfrm>
            <a:off x="1879006" y="3670300"/>
            <a:ext cx="1774825" cy="1371600"/>
            <a:chOff x="4450" y="0"/>
            <a:chExt cx="1118" cy="1104"/>
          </a:xfrm>
        </p:grpSpPr>
        <p:pic>
          <p:nvPicPr>
            <p:cNvPr id="23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60s 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438400" y="310890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50 km/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0" y="0"/>
            <a:ext cx="12192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ô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km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8814" y="4207552"/>
            <a:ext cx="371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200 km/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223" name="Oval 222"/>
          <p:cNvSpPr/>
          <p:nvPr/>
        </p:nvSpPr>
        <p:spPr>
          <a:xfrm>
            <a:off x="3987621" y="3368735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2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10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5" grpId="0" animBg="1"/>
      <p:bldP spid="68635" grpId="1" animBg="1"/>
      <p:bldP spid="68681" grpId="0" animBg="1"/>
      <p:bldP spid="2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2" name="Text Box 11">
            <a:hlinkClick r:id="rId5" action="ppaction://hlinksldjump" tooltip="Trở lại chọn câu hỏi"/>
          </p:cNvPr>
          <p:cNvSpPr txBox="1">
            <a:spLocks noChangeArrowheads="1"/>
          </p:cNvSpPr>
          <p:nvPr/>
        </p:nvSpPr>
        <p:spPr bwMode="auto">
          <a:xfrm>
            <a:off x="9677400" y="5346701"/>
            <a:ext cx="78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 b="1" dirty="0">
              <a:latin typeface=".VnArial Narrow" pitchFamily="34" charset="0"/>
            </a:endParaRPr>
          </a:p>
        </p:txBody>
      </p:sp>
      <p:sp>
        <p:nvSpPr>
          <p:cNvPr id="68635" name="AutoShape 27"/>
          <p:cNvSpPr>
            <a:spLocks noChangeArrowheads="1"/>
          </p:cNvSpPr>
          <p:nvPr/>
        </p:nvSpPr>
        <p:spPr bwMode="auto">
          <a:xfrm>
            <a:off x="8671765" y="4394200"/>
            <a:ext cx="1592058" cy="254011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91" name="Picture 29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2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89" name="Picture 32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0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87" name="Picture 35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8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85" name="Picture 38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6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83" name="Picture 4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4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81" name="Picture 44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2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79" name="Picture 47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0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77" name="Picture 50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8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22575" name="Picture 53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6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73" name="Picture 56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4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71" name="Picture 59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2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11s </a:t>
              </a:r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69" name="Picture 62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0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12s </a:t>
              </a:r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67" name="Picture 65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8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13s </a:t>
              </a:r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22565" name="Picture 68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6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14s </a:t>
              </a:r>
            </a:p>
          </p:txBody>
        </p:sp>
      </p:grp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2256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15s </a:t>
              </a:r>
            </a:p>
          </p:txBody>
        </p:sp>
      </p:grpSp>
      <p:sp>
        <p:nvSpPr>
          <p:cNvPr id="68681" name="AutoShape 73"/>
          <p:cNvSpPr>
            <a:spLocks noChangeArrowheads="1"/>
          </p:cNvSpPr>
          <p:nvPr/>
        </p:nvSpPr>
        <p:spPr bwMode="auto">
          <a:xfrm>
            <a:off x="8584247" y="2759213"/>
            <a:ext cx="1958959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5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16s </a:t>
              </a:r>
            </a:p>
          </p:txBody>
        </p:sp>
      </p:grpSp>
      <p:grpSp>
        <p:nvGrpSpPr>
          <p:cNvPr id="20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17s </a:t>
              </a:r>
            </a:p>
          </p:txBody>
        </p:sp>
      </p:grp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9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18s </a:t>
              </a:r>
            </a:p>
          </p:txBody>
        </p:sp>
      </p:grpSp>
      <p:grpSp>
        <p:nvGrpSpPr>
          <p:cNvPr id="22" name="Group 70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94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19s </a:t>
              </a:r>
            </a:p>
          </p:txBody>
        </p:sp>
      </p:grpSp>
      <p:grpSp>
        <p:nvGrpSpPr>
          <p:cNvPr id="23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97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20s </a:t>
              </a:r>
            </a:p>
          </p:txBody>
        </p: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0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21s </a:t>
              </a:r>
            </a:p>
          </p:txBody>
        </p:sp>
      </p:grp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0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22s </a:t>
              </a:r>
            </a:p>
          </p:txBody>
        </p:sp>
      </p:grpSp>
      <p:grpSp>
        <p:nvGrpSpPr>
          <p:cNvPr id="26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0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23s </a:t>
              </a:r>
            </a:p>
          </p:txBody>
        </p:sp>
      </p:grpSp>
      <p:grpSp>
        <p:nvGrpSpPr>
          <p:cNvPr id="27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09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24s </a:t>
              </a:r>
            </a:p>
          </p:txBody>
        </p:sp>
      </p:grpSp>
      <p:grpSp>
        <p:nvGrpSpPr>
          <p:cNvPr id="28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12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25s </a:t>
              </a: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15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26s </a:t>
              </a:r>
            </a:p>
          </p:txBody>
        </p:sp>
      </p:grpSp>
      <p:grpSp>
        <p:nvGrpSpPr>
          <p:cNvPr id="30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1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27s </a:t>
              </a:r>
            </a:p>
          </p:txBody>
        </p:sp>
      </p:grpSp>
      <p:grpSp>
        <p:nvGrpSpPr>
          <p:cNvPr id="31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2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28s </a:t>
              </a:r>
            </a:p>
          </p:txBody>
        </p:sp>
      </p:grpSp>
      <p:grpSp>
        <p:nvGrpSpPr>
          <p:cNvPr id="64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24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29s </a:t>
              </a:r>
            </a:p>
          </p:txBody>
        </p:sp>
      </p:grpSp>
      <p:grpSp>
        <p:nvGrpSpPr>
          <p:cNvPr id="65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27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30s </a:t>
              </a:r>
            </a:p>
          </p:txBody>
        </p:sp>
      </p:grpSp>
      <p:grpSp>
        <p:nvGrpSpPr>
          <p:cNvPr id="120" name="Group 7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12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31s </a:t>
              </a:r>
            </a:p>
          </p:txBody>
        </p:sp>
      </p:grpSp>
      <p:grpSp>
        <p:nvGrpSpPr>
          <p:cNvPr id="129" name="Group 70"/>
          <p:cNvGrpSpPr>
            <a:grpSpLocks/>
          </p:cNvGrpSpPr>
          <p:nvPr/>
        </p:nvGrpSpPr>
        <p:grpSpPr bwMode="auto">
          <a:xfrm>
            <a:off x="1841501" y="3708400"/>
            <a:ext cx="1774825" cy="1371600"/>
            <a:chOff x="4450" y="0"/>
            <a:chExt cx="1118" cy="1104"/>
          </a:xfrm>
        </p:grpSpPr>
        <p:pic>
          <p:nvPicPr>
            <p:cNvPr id="13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32s </a:t>
              </a:r>
            </a:p>
          </p:txBody>
        </p:sp>
      </p:grpSp>
      <p:grpSp>
        <p:nvGrpSpPr>
          <p:cNvPr id="132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3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33s </a:t>
              </a:r>
            </a:p>
          </p:txBody>
        </p:sp>
      </p:grpSp>
      <p:grpSp>
        <p:nvGrpSpPr>
          <p:cNvPr id="139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4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34s </a:t>
              </a:r>
            </a:p>
          </p:txBody>
        </p:sp>
      </p:grpSp>
      <p:grpSp>
        <p:nvGrpSpPr>
          <p:cNvPr id="142" name="Group 70"/>
          <p:cNvGrpSpPr>
            <a:grpSpLocks/>
          </p:cNvGrpSpPr>
          <p:nvPr/>
        </p:nvGrpSpPr>
        <p:grpSpPr bwMode="auto">
          <a:xfrm>
            <a:off x="1879601" y="3606800"/>
            <a:ext cx="1774825" cy="1371600"/>
            <a:chOff x="4450" y="0"/>
            <a:chExt cx="1118" cy="1104"/>
          </a:xfrm>
        </p:grpSpPr>
        <p:pic>
          <p:nvPicPr>
            <p:cNvPr id="14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35s </a:t>
              </a:r>
            </a:p>
          </p:txBody>
        </p:sp>
      </p:grpSp>
      <p:grpSp>
        <p:nvGrpSpPr>
          <p:cNvPr id="145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4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37s </a:t>
              </a:r>
            </a:p>
          </p:txBody>
        </p:sp>
      </p:grpSp>
      <p:grpSp>
        <p:nvGrpSpPr>
          <p:cNvPr id="148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49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38s </a:t>
              </a:r>
            </a:p>
          </p:txBody>
        </p:sp>
      </p:grpSp>
      <p:grpSp>
        <p:nvGrpSpPr>
          <p:cNvPr id="151" name="Group 70"/>
          <p:cNvGrpSpPr>
            <a:grpSpLocks/>
          </p:cNvGrpSpPr>
          <p:nvPr/>
        </p:nvGrpSpPr>
        <p:grpSpPr bwMode="auto">
          <a:xfrm>
            <a:off x="1981201" y="3657600"/>
            <a:ext cx="1774825" cy="1371600"/>
            <a:chOff x="4450" y="0"/>
            <a:chExt cx="1118" cy="1104"/>
          </a:xfrm>
        </p:grpSpPr>
        <p:pic>
          <p:nvPicPr>
            <p:cNvPr id="152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39s </a:t>
              </a:r>
            </a:p>
          </p:txBody>
        </p:sp>
      </p:grpSp>
      <p:grpSp>
        <p:nvGrpSpPr>
          <p:cNvPr id="154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55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40s </a:t>
              </a:r>
            </a:p>
          </p:txBody>
        </p:sp>
      </p:grpSp>
      <p:grpSp>
        <p:nvGrpSpPr>
          <p:cNvPr id="157" name="Group 70"/>
          <p:cNvGrpSpPr>
            <a:grpSpLocks/>
          </p:cNvGrpSpPr>
          <p:nvPr/>
        </p:nvGrpSpPr>
        <p:grpSpPr bwMode="auto">
          <a:xfrm>
            <a:off x="1981201" y="3657600"/>
            <a:ext cx="1774825" cy="1371600"/>
            <a:chOff x="4450" y="0"/>
            <a:chExt cx="1118" cy="1104"/>
          </a:xfrm>
        </p:grpSpPr>
        <p:pic>
          <p:nvPicPr>
            <p:cNvPr id="15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41s </a:t>
              </a:r>
            </a:p>
          </p:txBody>
        </p:sp>
      </p:grpSp>
      <p:grpSp>
        <p:nvGrpSpPr>
          <p:cNvPr id="160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6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42s </a:t>
              </a:r>
            </a:p>
          </p:txBody>
        </p:sp>
      </p:grpSp>
      <p:grpSp>
        <p:nvGrpSpPr>
          <p:cNvPr id="163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164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43s </a:t>
              </a:r>
            </a:p>
          </p:txBody>
        </p:sp>
      </p:grpSp>
      <p:grpSp>
        <p:nvGrpSpPr>
          <p:cNvPr id="166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167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44s </a:t>
              </a:r>
            </a:p>
          </p:txBody>
        </p:sp>
      </p:grpSp>
      <p:grpSp>
        <p:nvGrpSpPr>
          <p:cNvPr id="169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7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45s </a:t>
              </a:r>
            </a:p>
          </p:txBody>
        </p:sp>
      </p:grpSp>
      <p:grpSp>
        <p:nvGrpSpPr>
          <p:cNvPr id="172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7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46s </a:t>
              </a:r>
            </a:p>
          </p:txBody>
        </p:sp>
      </p:grpSp>
      <p:grpSp>
        <p:nvGrpSpPr>
          <p:cNvPr id="175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17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47s </a:t>
              </a:r>
            </a:p>
          </p:txBody>
        </p:sp>
      </p:grpSp>
      <p:grpSp>
        <p:nvGrpSpPr>
          <p:cNvPr id="178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179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48s </a:t>
              </a:r>
            </a:p>
          </p:txBody>
        </p:sp>
      </p:grpSp>
      <p:grpSp>
        <p:nvGrpSpPr>
          <p:cNvPr id="185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18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49s </a:t>
              </a:r>
            </a:p>
          </p:txBody>
        </p:sp>
      </p:grpSp>
      <p:grpSp>
        <p:nvGrpSpPr>
          <p:cNvPr id="196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197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50s </a:t>
              </a:r>
            </a:p>
          </p:txBody>
        </p:sp>
      </p:grpSp>
      <p:grpSp>
        <p:nvGrpSpPr>
          <p:cNvPr id="199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00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51s </a:t>
              </a:r>
            </a:p>
          </p:txBody>
        </p:sp>
      </p:grpSp>
      <p:grpSp>
        <p:nvGrpSpPr>
          <p:cNvPr id="202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03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52s </a:t>
              </a:r>
            </a:p>
          </p:txBody>
        </p:sp>
      </p:grpSp>
      <p:grpSp>
        <p:nvGrpSpPr>
          <p:cNvPr id="205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06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53s </a:t>
              </a:r>
            </a:p>
          </p:txBody>
        </p:sp>
      </p:grpSp>
      <p:grpSp>
        <p:nvGrpSpPr>
          <p:cNvPr id="208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09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54s </a:t>
              </a:r>
            </a:p>
          </p:txBody>
        </p:sp>
      </p:grpSp>
      <p:grpSp>
        <p:nvGrpSpPr>
          <p:cNvPr id="211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12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55s </a:t>
              </a:r>
            </a:p>
          </p:txBody>
        </p:sp>
      </p:grpSp>
      <p:grpSp>
        <p:nvGrpSpPr>
          <p:cNvPr id="214" name="Group 70"/>
          <p:cNvGrpSpPr>
            <a:grpSpLocks/>
          </p:cNvGrpSpPr>
          <p:nvPr/>
        </p:nvGrpSpPr>
        <p:grpSpPr bwMode="auto">
          <a:xfrm>
            <a:off x="1905001" y="3581400"/>
            <a:ext cx="1774825" cy="1371600"/>
            <a:chOff x="4450" y="0"/>
            <a:chExt cx="1118" cy="1104"/>
          </a:xfrm>
        </p:grpSpPr>
        <p:pic>
          <p:nvPicPr>
            <p:cNvPr id="215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56s </a:t>
              </a:r>
            </a:p>
          </p:txBody>
        </p:sp>
      </p:grpSp>
      <p:grpSp>
        <p:nvGrpSpPr>
          <p:cNvPr id="217" name="Group 70"/>
          <p:cNvGrpSpPr>
            <a:grpSpLocks/>
          </p:cNvGrpSpPr>
          <p:nvPr/>
        </p:nvGrpSpPr>
        <p:grpSpPr bwMode="auto">
          <a:xfrm>
            <a:off x="1981201" y="3581400"/>
            <a:ext cx="1774825" cy="1371600"/>
            <a:chOff x="4450" y="0"/>
            <a:chExt cx="1118" cy="1104"/>
          </a:xfrm>
        </p:grpSpPr>
        <p:pic>
          <p:nvPicPr>
            <p:cNvPr id="21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57s </a:t>
              </a:r>
            </a:p>
          </p:txBody>
        </p:sp>
      </p:grpSp>
      <p:grpSp>
        <p:nvGrpSpPr>
          <p:cNvPr id="220" name="Group 70"/>
          <p:cNvGrpSpPr>
            <a:grpSpLocks/>
          </p:cNvGrpSpPr>
          <p:nvPr/>
        </p:nvGrpSpPr>
        <p:grpSpPr bwMode="auto">
          <a:xfrm>
            <a:off x="1981201" y="3657600"/>
            <a:ext cx="1774825" cy="1371600"/>
            <a:chOff x="4450" y="0"/>
            <a:chExt cx="1118" cy="1104"/>
          </a:xfrm>
        </p:grpSpPr>
        <p:pic>
          <p:nvPicPr>
            <p:cNvPr id="22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58s </a:t>
              </a:r>
            </a:p>
          </p:txBody>
        </p:sp>
      </p:grpSp>
      <p:grpSp>
        <p:nvGrpSpPr>
          <p:cNvPr id="227" name="Group 70"/>
          <p:cNvGrpSpPr>
            <a:grpSpLocks/>
          </p:cNvGrpSpPr>
          <p:nvPr/>
        </p:nvGrpSpPr>
        <p:grpSpPr bwMode="auto">
          <a:xfrm>
            <a:off x="1905001" y="3657600"/>
            <a:ext cx="1774825" cy="1371600"/>
            <a:chOff x="4450" y="0"/>
            <a:chExt cx="1118" cy="1104"/>
          </a:xfrm>
        </p:grpSpPr>
        <p:pic>
          <p:nvPicPr>
            <p:cNvPr id="228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59s </a:t>
              </a:r>
            </a:p>
          </p:txBody>
        </p:sp>
      </p:grpSp>
      <p:grpSp>
        <p:nvGrpSpPr>
          <p:cNvPr id="230" name="Group 70"/>
          <p:cNvGrpSpPr>
            <a:grpSpLocks/>
          </p:cNvGrpSpPr>
          <p:nvPr/>
        </p:nvGrpSpPr>
        <p:grpSpPr bwMode="auto">
          <a:xfrm>
            <a:off x="1879006" y="3670300"/>
            <a:ext cx="1774825" cy="1371600"/>
            <a:chOff x="4450" y="0"/>
            <a:chExt cx="1118" cy="1104"/>
          </a:xfrm>
        </p:grpSpPr>
        <p:pic>
          <p:nvPicPr>
            <p:cNvPr id="231" name="Picture 71" descr="CLO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60s 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438400" y="31089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0" y="29196"/>
            <a:ext cx="12192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8814" y="4207552"/>
            <a:ext cx="371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188" name="Rectangle 187"/>
          <p:cNvSpPr/>
          <p:nvPr/>
        </p:nvSpPr>
        <p:spPr>
          <a:xfrm>
            <a:off x="4231148" y="2888700"/>
            <a:ext cx="3966281" cy="1505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0454" y="561595"/>
            <a:ext cx="10263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16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10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5" grpId="0" animBg="1"/>
      <p:bldP spid="68635" grpId="1" animBg="1"/>
      <p:bldP spid="68681" grpId="0" animBg="1"/>
      <p:bldP spid="1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1803" y="177800"/>
            <a:ext cx="11341100" cy="2019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1)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ô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tô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tốc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42,5 km/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ô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tô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4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7" b="25848"/>
          <a:stretch/>
        </p:blipFill>
        <p:spPr>
          <a:xfrm flipH="1">
            <a:off x="8774184" y="5142016"/>
            <a:ext cx="3374485" cy="171598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308339" y="2867279"/>
            <a:ext cx="6792711" cy="2429752"/>
            <a:chOff x="2538033" y="2427358"/>
            <a:chExt cx="6792711" cy="2429751"/>
          </a:xfrm>
        </p:grpSpPr>
        <p:sp>
          <p:nvSpPr>
            <p:cNvPr id="23" name="Left Bracket 22"/>
            <p:cNvSpPr/>
            <p:nvPr/>
          </p:nvSpPr>
          <p:spPr>
            <a:xfrm rot="16200000" flipH="1">
              <a:off x="5690315" y="171762"/>
              <a:ext cx="622300" cy="6658557"/>
            </a:xfrm>
            <a:prstGeom prst="leftBracket">
              <a:avLst>
                <a:gd name="adj" fmla="val 525093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538033" y="2427358"/>
              <a:ext cx="6792711" cy="2429751"/>
              <a:chOff x="2538033" y="2439233"/>
              <a:chExt cx="6792711" cy="242975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672188" y="3767072"/>
                <a:ext cx="6658556" cy="254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672188" y="3627372"/>
                <a:ext cx="0" cy="304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330744" y="3640072"/>
                <a:ext cx="0" cy="304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651108" y="3616322"/>
                <a:ext cx="0" cy="304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311832" y="3603622"/>
                <a:ext cx="0" cy="304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971473" y="3616322"/>
                <a:ext cx="0" cy="304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Left Bracket 33"/>
              <p:cNvSpPr/>
              <p:nvPr/>
            </p:nvSpPr>
            <p:spPr>
              <a:xfrm rot="16200000">
                <a:off x="3307860" y="3154669"/>
                <a:ext cx="368300" cy="1639644"/>
              </a:xfrm>
              <a:prstGeom prst="leftBracket">
                <a:avLst>
                  <a:gd name="adj" fmla="val 222596"/>
                </a:avLst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38033" y="4222653"/>
                <a:ext cx="2214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42,5 km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35064" y="2439233"/>
                <a:ext cx="139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km</a:t>
                </a:r>
              </a:p>
            </p:txBody>
          </p:sp>
        </p:grp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0127" y="2165604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4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9826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28919" y="300833"/>
            <a:ext cx="845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" y="1142208"/>
            <a:ext cx="11922080" cy="1525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09800" y="3054350"/>
            <a:ext cx="14478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GB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Ta </a:t>
            </a:r>
            <a:r>
              <a:rPr lang="en-GB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GB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86200" y="3019425"/>
            <a:ext cx="3276600" cy="609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43400" y="2970214"/>
            <a:ext cx="2057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s = v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 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81300" y="3886200"/>
            <a:ext cx="5181600" cy="1701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- Trong đó  s   :  là quãng đường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v   :  là vận tốc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t   :  là thời gian </a:t>
            </a:r>
          </a:p>
        </p:txBody>
      </p:sp>
    </p:spTree>
    <p:extLst>
      <p:ext uri="{BB962C8B-B14F-4D97-AF65-F5344CB8AC3E}">
        <p14:creationId xmlns:p14="http://schemas.microsoft.com/office/powerpoint/2010/main" val="6613174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5612" y="2326927"/>
            <a:ext cx="10266072" cy="1439494"/>
            <a:chOff x="746975" y="3511777"/>
            <a:chExt cx="10266072" cy="1439494"/>
          </a:xfrm>
        </p:grpSpPr>
        <p:sp>
          <p:nvSpPr>
            <p:cNvPr id="5" name="TextBox 4"/>
            <p:cNvSpPr txBox="1"/>
            <p:nvPr/>
          </p:nvSpPr>
          <p:spPr>
            <a:xfrm>
              <a:off x="4610011" y="3511777"/>
              <a:ext cx="254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6975" y="4243385"/>
              <a:ext cx="10266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08422" y="1039234"/>
            <a:ext cx="11630293" cy="3532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just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km/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1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5188" y="765175"/>
            <a:ext cx="8313737" cy="1462088"/>
          </a:xfrm>
        </p:spPr>
        <p:txBody>
          <a:bodyPr anchor="b" anchorCtr="0">
            <a:normAutofit/>
          </a:bodyPr>
          <a:lstStyle/>
          <a:p>
            <a:pPr defTabSz="914400">
              <a:buClrTx/>
              <a:buSzTx/>
              <a:buFontTx/>
              <a:buNone/>
            </a:pPr>
            <a:endParaRPr lang="en-US" altLang="zh-CN" sz="4800" b="1" kern="1200" baseline="0" dirty="0">
              <a:solidFill>
                <a:srgbClr val="FFFF00"/>
              </a:solidFill>
              <a:latin typeface="Times New Roman" panose="02020603050405020304" charset="0"/>
              <a:ea typeface="+mj-ea"/>
              <a:cs typeface="+mj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4450" y="483465"/>
            <a:ext cx="10595212" cy="4760913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735" b="0" i="0" u="none" strike="noStrike" kern="1200" cap="none" spc="0" normalizeH="0" baseline="0" noProof="1">
              <a:solidFill>
                <a:srgbClr val="FFFF0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414463" y="1989138"/>
            <a:ext cx="22828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3735" strike="noStrike" noProof="1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6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7072" y="578525"/>
            <a:ext cx="5244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899"/>
            <a:ext cx="12192000" cy="514096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135188" y="322089"/>
            <a:ext cx="7022460" cy="1325434"/>
          </a:xfrm>
          <a:prstGeom prst="horizontalScroll">
            <a:avLst/>
          </a:prstGeom>
          <a:noFill/>
          <a:ln>
            <a:solidFill>
              <a:srgbClr val="FF7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8056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52" y="227011"/>
            <a:ext cx="11088710" cy="2541945"/>
          </a:xfrm>
        </p:spPr>
        <p:txBody>
          <a:bodyPr>
            <a:norm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15,2 km/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0" y="583584"/>
            <a:ext cx="9144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94704" y="2936587"/>
            <a:ext cx="4546243" cy="28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15,2 km/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 3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…. ?km</a:t>
            </a:r>
          </a:p>
        </p:txBody>
      </p:sp>
    </p:spTree>
    <p:extLst>
      <p:ext uri="{BB962C8B-B14F-4D97-AF65-F5344CB8AC3E}">
        <p14:creationId xmlns:p14="http://schemas.microsoft.com/office/powerpoint/2010/main" val="2855651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8475&quot;&gt;&lt;object type=&quot;3&quot; unique_id=&quot;18476&quot;&gt;&lt;property id=&quot;20148&quot; value=&quot;5&quot;/&gt;&lt;property id=&quot;20300&quot; value=&quot;Slide 1&quot;/&gt;&lt;property id=&quot;20307&quot; value=&quot;267&quot;/&gt;&lt;/object&gt;&lt;object type=&quot;3&quot; unique_id=&quot;18477&quot;&gt;&lt;property id=&quot;20148&quot; value=&quot;5&quot;/&gt;&lt;property id=&quot;20300&quot; value=&quot;Slide 2&quot;/&gt;&lt;property id=&quot;20307&quot; value=&quot;257&quot;/&gt;&lt;/object&gt;&lt;object type=&quot;3&quot; unique_id=&quot;18478&quot;&gt;&lt;property id=&quot;20148&quot; value=&quot;5&quot;/&gt;&lt;property id=&quot;20300&quot; value=&quot;Slide 4&quot;/&gt;&lt;property id=&quot;20307&quot; value=&quot;258&quot;/&gt;&lt;/object&gt;&lt;object type=&quot;3&quot; unique_id=&quot;18479&quot;&gt;&lt;property id=&quot;20148&quot; value=&quot;5&quot;/&gt;&lt;property id=&quot;20300&quot; value=&quot;Slide 5 - &amp;quot;Quãng đường&amp;quot;&quot;/&gt;&lt;property id=&quot;20307&quot; value=&quot;265&quot;/&gt;&lt;/object&gt;&lt;object type=&quot;3&quot; unique_id=&quot;18480&quot;&gt;&lt;property id=&quot;20148&quot; value=&quot;5&quot;/&gt;&lt;property id=&quot;20300&quot; value=&quot;Slide 6&quot;/&gt;&lt;property id=&quot;20307&quot; value=&quot;259&quot;/&gt;&lt;/object&gt;&lt;object type=&quot;3&quot; unique_id=&quot;18482&quot;&gt;&lt;property id=&quot;20148&quot; value=&quot;5&quot;/&gt;&lt;property id=&quot;20300&quot; value=&quot;Slide 9&quot;/&gt;&lt;property id=&quot;20307&quot; value=&quot;261&quot;/&gt;&lt;/object&gt;&lt;object type=&quot;3&quot; unique_id=&quot;18483&quot;&gt;&lt;property id=&quot;20148&quot; value=&quot;5&quot;/&gt;&lt;property id=&quot;20300&quot; value=&quot;Slide 10 - &amp;quot;Một ca nô đi với vận tốc 15,2 km/giờ. Tính quãng đường đi dược của ca nô trong 3 giờ.&amp;quot;&quot;/&gt;&lt;property id=&quot;20307&quot; value=&quot;262&quot;/&gt;&lt;/object&gt;&lt;object type=&quot;3&quot; unique_id=&quot;18484&quot;&gt;&lt;property id=&quot;20148&quot; value=&quot;5&quot;/&gt;&lt;property id=&quot;20300&quot; value=&quot;Slide 11 - &amp;quot;Một người đi xe đạp trong 15 phút với vận tốc 12,6 km/giờ. Tính quãng đường đi được của người đó .&amp;quot;&quot;/&gt;&lt;property id=&quot;20307&quot; value=&quot;263&quot;/&gt;&lt;/object&gt;&lt;object type=&quot;3&quot; unique_id=&quot;18485&quot;&gt;&lt;property id=&quot;20148&quot; value=&quot;5&quot;/&gt;&lt;property id=&quot;20300&quot; value=&quot;Slide 12&quot;/&gt;&lt;property id=&quot;20307&quot; value=&quot;264&quot;/&gt;&lt;/object&gt;&lt;object type=&quot;3&quot; unique_id=&quot;18546&quot;&gt;&lt;property id=&quot;20148&quot; value=&quot;5&quot;/&gt;&lt;property id=&quot;20300&quot; value=&quot;Slide 7&quot;/&gt;&lt;property id=&quot;20307&quot; value=&quot;269&quot;/&gt;&lt;/object&gt;&lt;object type=&quot;3&quot; unique_id=&quot;18547&quot;&gt;&lt;property id=&quot;20148&quot; value=&quot;5&quot;/&gt;&lt;property id=&quot;20300&quot; value=&quot;Slide 8&quot;/&gt;&lt;property id=&quot;20307&quot; value=&quot;270&quot;/&gt;&lt;/object&gt;&lt;object type=&quot;3&quot; unique_id=&quot;18548&quot;&gt;&lt;property id=&quot;20148&quot; value=&quot;5&quot;/&gt;&lt;property id=&quot;20300&quot; value=&quot;Slide 13 - &amp;quot;Add a Slide Title - 4&amp;quot;&quot;/&gt;&lt;property id=&quot;20307&quot; value=&quot;268&quot;/&gt;&lt;/object&gt;&lt;object type=&quot;3&quot; unique_id=&quot;18550&quot;&gt;&lt;property id=&quot;20148&quot; value=&quot;5&quot;/&gt;&lt;property id=&quot;20300&quot; value=&quot;Slide 3 - &amp;quot;Câu 2: Một người đi xe máy đi được quãng đường 80km hết 2 giờ. Tính vận tốc của người đi xe máy?&amp;quot;&quot;/&gt;&lt;property id=&quot;20307&quot; value=&quot;271&quot;/&gt;&lt;/object&gt;&lt;/object&gt;&lt;object type=&quot;8&quot; unique_id=&quot;1849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422</Words>
  <Application>Microsoft Office PowerPoint</Application>
  <PresentationFormat>Widescreen</PresentationFormat>
  <Paragraphs>162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.VnArial Narrow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 Toán QUÃNG ĐƯỜNG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ca nô đi với vận tốc 15,2 km/giờ. Tính quãng đường đi được của ca nô trong 3 giờ.</vt:lpstr>
      <vt:lpstr>Một người đi xe đạp trong 15 phút với vận tốc 12,6 km/giờ. Tính quãng đường đi được của người đó.</vt:lpstr>
      <vt:lpstr>Một xe máy đi từ A lúc 8 giờ 20 phút với vận tốc 42 km/giờ, đến B lúc 11 giờ. Tính độ dài quãng đường AB.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</dc:title>
  <dc:creator>ANHDUNG</dc:creator>
  <cp:lastModifiedBy>Administrator</cp:lastModifiedBy>
  <cp:revision>94</cp:revision>
  <dcterms:created xsi:type="dcterms:W3CDTF">2020-05-09T15:57:04Z</dcterms:created>
  <dcterms:modified xsi:type="dcterms:W3CDTF">2023-03-14T17:00:53Z</dcterms:modified>
</cp:coreProperties>
</file>