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67" r:id="rId4"/>
    <p:sldId id="266" r:id="rId5"/>
    <p:sldId id="270" r:id="rId6"/>
    <p:sldId id="289" r:id="rId7"/>
    <p:sldId id="273" r:id="rId8"/>
    <p:sldId id="275" r:id="rId9"/>
    <p:sldId id="276" r:id="rId10"/>
    <p:sldId id="277" r:id="rId11"/>
    <p:sldId id="278" r:id="rId12"/>
    <p:sldId id="279" r:id="rId13"/>
    <p:sldId id="281" r:id="rId14"/>
    <p:sldId id="280" r:id="rId15"/>
    <p:sldId id="282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2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8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5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3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7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2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6DE3-427F-4608-8007-4EBAE38814E9}" type="datetimeFigureOut">
              <a:rPr lang="en-US" smtClean="0"/>
              <a:pPr/>
              <a:t>14-Mar-23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60886-1075-4929-A409-4CAD9058D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slide" Target="slide14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133600" y="24384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vi-VN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429000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tốc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75260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48528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81003"/>
            <a:ext cx="2619251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276600"/>
            <a:ext cx="261925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45" y="381003"/>
            <a:ext cx="284795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24" y="3276603"/>
            <a:ext cx="2847958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39361"/>
            <a:ext cx="1330036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447800" y="838200"/>
            <a:ext cx="5791200" cy="24384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0" y="3886200"/>
            <a:ext cx="9144000" cy="1524000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60144"/>
            <a:ext cx="1330036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0" y="1295400"/>
            <a:ext cx="6172200" cy="3657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6"/>
          <p:cNvSpPr/>
          <p:nvPr/>
        </p:nvSpPr>
        <p:spPr>
          <a:xfrm>
            <a:off x="1752600" y="3886200"/>
            <a:ext cx="7010400" cy="2743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00485"/>
            <a:ext cx="1330036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914400" y="1981200"/>
            <a:ext cx="5486400" cy="2514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800600"/>
            <a:ext cx="2438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5562601"/>
            <a:ext cx="1330036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00200" y="0"/>
            <a:ext cx="5105400" cy="37338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810000"/>
            <a:ext cx="7162800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24285"/>
            <a:ext cx="1330036" cy="9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762003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600200"/>
            <a:ext cx="8763000" cy="4495800"/>
          </a:xfrm>
          <a:prstGeom prst="roundRect">
            <a:avLst/>
          </a:prstGeom>
        </p:spPr>
        <p:style>
          <a:lnRef idx="2">
            <a:schemeClr val="accent5"/>
          </a:lnRef>
          <a:fillRef idx="1001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/>
              <a:buChar char="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Đơn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m/giây, cm/giây,…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540323"/>
            <a:ext cx="175260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24343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5830" y="3346221"/>
            <a:ext cx="856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phương tiện di chuyển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433883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62435" y="430805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2597" y="4046444"/>
            <a:ext cx="172354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 bay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267" y="4077222"/>
            <a:ext cx="85311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7050" y="4049694"/>
            <a:ext cx="127310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653" y="4953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dirty="0"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máy bay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của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xe đạp là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nhỏ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nhất.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02" y="649450"/>
            <a:ext cx="3048000" cy="2465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516" y="649449"/>
            <a:ext cx="2667000" cy="2466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30" y="649449"/>
            <a:ext cx="2612570" cy="24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458200" cy="1600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dài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170km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  <a:sym typeface="Wingdings"/>
              </a:rPr>
              <a:t>ki-lô-mét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/>
              </a:rPr>
              <a:t> ?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85801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5257802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42,5km. Ta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42,5 km/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5534" y="3295474"/>
            <a:ext cx="4525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170 : 4 = 42, 5 (km)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42,5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1646" y="2745712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83368" y="2833809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3980626"/>
            <a:ext cx="3352800" cy="263236"/>
            <a:chOff x="381000" y="3980626"/>
            <a:chExt cx="3352800" cy="26323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1219200" y="4015262"/>
              <a:ext cx="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57400" y="4015262"/>
              <a:ext cx="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95600" y="4015262"/>
              <a:ext cx="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" y="4091462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06400" y="3980626"/>
              <a:ext cx="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9200" y="4091462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4091462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95600" y="4091462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733800" y="4015262"/>
              <a:ext cx="0" cy="2286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81000" y="3348338"/>
            <a:ext cx="838200" cy="1124127"/>
            <a:chOff x="381000" y="3348335"/>
            <a:chExt cx="838200" cy="1124127"/>
          </a:xfrm>
        </p:grpSpPr>
        <p:sp>
          <p:nvSpPr>
            <p:cNvPr id="38" name="Arc 37"/>
            <p:cNvSpPr/>
            <p:nvPr/>
          </p:nvSpPr>
          <p:spPr>
            <a:xfrm rot="16200000">
              <a:off x="457200" y="3710462"/>
              <a:ext cx="685800" cy="838200"/>
            </a:xfrm>
            <a:prstGeom prst="arc">
              <a:avLst>
                <a:gd name="adj1" fmla="val 16637208"/>
                <a:gd name="adj2" fmla="val 5103626"/>
              </a:avLst>
            </a:prstGeom>
            <a:ln w="127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1000" y="3348335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 km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" y="3710461"/>
            <a:ext cx="3352800" cy="1318739"/>
            <a:chOff x="381000" y="3710462"/>
            <a:chExt cx="3352800" cy="1318738"/>
          </a:xfrm>
        </p:grpSpPr>
        <p:sp>
          <p:nvSpPr>
            <p:cNvPr id="39" name="Arc 38"/>
            <p:cNvSpPr/>
            <p:nvPr/>
          </p:nvSpPr>
          <p:spPr>
            <a:xfrm rot="5400000">
              <a:off x="1626631" y="2464831"/>
              <a:ext cx="861538" cy="3352800"/>
            </a:xfrm>
            <a:prstGeom prst="arc">
              <a:avLst>
                <a:gd name="adj1" fmla="val 16040658"/>
                <a:gd name="adj2" fmla="val 5231409"/>
              </a:avLst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24000" y="4567535"/>
              <a:ext cx="1116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170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8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762003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3" y="1396427"/>
            <a:ext cx="6452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170           :          4          =          42,5 (km/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73" y="2819402"/>
            <a:ext cx="187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(km)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1" y="2819402"/>
            <a:ext cx="1269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(km/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252" y="2826330"/>
            <a:ext cx="1380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463188" y="2209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497005" y="2209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854649" y="22098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orizontal Scroll 15"/>
          <p:cNvSpPr/>
          <p:nvPr/>
        </p:nvSpPr>
        <p:spPr>
          <a:xfrm>
            <a:off x="457200" y="4191000"/>
            <a:ext cx="8001000" cy="1094509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810002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100938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1458" y="5715002"/>
            <a:ext cx="175260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499155" y="3650397"/>
            <a:ext cx="44444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0503" y="3657324"/>
            <a:ext cx="4827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0" grpId="1" animBg="1"/>
      <p:bldP spid="11" grpId="0" animBg="1"/>
      <p:bldP spid="12" grpId="0" animBg="1"/>
      <p:bldP spid="16" grpId="0" animBg="1"/>
      <p:bldP spid="13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905000" y="1447800"/>
            <a:ext cx="7010400" cy="3429000"/>
          </a:xfrm>
          <a:prstGeom prst="cloud">
            <a:avLst/>
          </a:prstGeom>
          <a:ln w="28575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……..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…...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…..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…….</a:t>
            </a:r>
          </a:p>
        </p:txBody>
      </p:sp>
      <p:sp>
        <p:nvSpPr>
          <p:cNvPr id="8" name="Cloud 7"/>
          <p:cNvSpPr/>
          <p:nvPr/>
        </p:nvSpPr>
        <p:spPr>
          <a:xfrm>
            <a:off x="2632364" y="4343400"/>
            <a:ext cx="5486400" cy="2362200"/>
          </a:xfrm>
          <a:prstGeom prst="cloud">
            <a:avLst/>
          </a:prstGeom>
          <a:ln w="1905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15 km/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(2)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40 km/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(3)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km/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(4)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50 km/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ave 11"/>
          <p:cNvSpPr/>
          <p:nvPr/>
        </p:nvSpPr>
        <p:spPr>
          <a:xfrm>
            <a:off x="304800" y="685800"/>
            <a:ext cx="3048000" cy="11430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Ước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tốc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4" y="4819474"/>
            <a:ext cx="434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9018" y="3576938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(4) 50 km/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3195938"/>
            <a:ext cx="200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(2) 40 km/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814938"/>
            <a:ext cx="215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(1) 15 km/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243840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(3) 5km/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2" grpId="0" animBg="1"/>
      <p:bldP spid="14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27057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60m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7200" y="2798390"/>
            <a:ext cx="4800600" cy="1926012"/>
            <a:chOff x="4267200" y="2798388"/>
            <a:chExt cx="4800600" cy="1926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67200" y="2798388"/>
              <a:ext cx="0" cy="190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67200" y="4724400"/>
              <a:ext cx="4800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91204" y="2609122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567558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8595" y="3292963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60 : 10 = 6 (m/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6 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3200631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60m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: 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: ?</a:t>
            </a:r>
          </a:p>
        </p:txBody>
      </p:sp>
      <p:sp>
        <p:nvSpPr>
          <p:cNvPr id="19" name="Oval 18"/>
          <p:cNvSpPr/>
          <p:nvPr/>
        </p:nvSpPr>
        <p:spPr>
          <a:xfrm>
            <a:off x="6781800" y="3975798"/>
            <a:ext cx="12192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4" y="4978478"/>
            <a:ext cx="511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473007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km/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m/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 animBg="1"/>
      <p:bldP spid="19" grpId="1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762003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2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105km.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7200" y="2798390"/>
            <a:ext cx="4800600" cy="1926012"/>
            <a:chOff x="4267200" y="2798388"/>
            <a:chExt cx="4800600" cy="1926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67200" y="2798388"/>
              <a:ext cx="0" cy="190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67200" y="4724400"/>
              <a:ext cx="4800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91204" y="2609122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567558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5165" y="3292963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105 : 3= 35 (km/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35 km/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3200631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:105km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19" name="Oval 18"/>
          <p:cNvSpPr/>
          <p:nvPr/>
        </p:nvSpPr>
        <p:spPr>
          <a:xfrm>
            <a:off x="6767949" y="4114801"/>
            <a:ext cx="1080655" cy="3784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543098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23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85802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7057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1800km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7200" y="2798390"/>
            <a:ext cx="4800600" cy="1926012"/>
            <a:chOff x="4267200" y="2798388"/>
            <a:chExt cx="4800600" cy="192601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67200" y="2798388"/>
              <a:ext cx="0" cy="1905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267200" y="4724400"/>
              <a:ext cx="4800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791204" y="2609122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2567558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5165" y="3292963"/>
            <a:ext cx="4124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1800 : 2,5= 720 (km/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720  km/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3200631"/>
            <a:ext cx="2306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1800 km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2,5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?</a:t>
            </a:r>
          </a:p>
        </p:txBody>
      </p:sp>
      <p:sp>
        <p:nvSpPr>
          <p:cNvPr id="19" name="Oval 18"/>
          <p:cNvSpPr/>
          <p:nvPr/>
        </p:nvSpPr>
        <p:spPr>
          <a:xfrm>
            <a:off x="6858004" y="4100944"/>
            <a:ext cx="1080655" cy="37849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5430984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127" y="5962152"/>
            <a:ext cx="779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301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9" grpId="0" animBg="1"/>
      <p:bldP spid="19" grpId="1" animBg="1"/>
      <p:bldP spid="2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Ribbon 2"/>
          <p:cNvSpPr/>
          <p:nvPr/>
        </p:nvSpPr>
        <p:spPr>
          <a:xfrm>
            <a:off x="762000" y="1295400"/>
            <a:ext cx="7620000" cy="2362200"/>
          </a:xfrm>
          <a:prstGeom prst="ellipseRibbon2">
            <a:avLst>
              <a:gd name="adj1" fmla="val 25000"/>
              <a:gd name="adj2" fmla="val 68091"/>
              <a:gd name="adj3" fmla="val 125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AI NHANH, AI ĐÚNG ?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805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Chủ đề của Office</vt:lpstr>
      <vt:lpstr>1_Chủ đề của Office</vt:lpstr>
      <vt:lpstr>PowerPoint Presentation</vt:lpstr>
      <vt:lpstr>PowerPoint Presentation</vt:lpstr>
      <vt:lpstr>Toán:</vt:lpstr>
      <vt:lpstr>PowerPoint Presentation</vt:lpstr>
      <vt:lpstr>PowerPoint Presentation</vt:lpstr>
      <vt:lpstr>PowerPoint Presentation</vt:lpstr>
      <vt:lpstr>Toán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&amp;ĐT TP. CAO LÃNH – T. ĐỒNG THÁP TRƯỜNG TIỂU HỌC LÊ QUÝ ĐÔN</dc:title>
  <dc:creator>Asus</dc:creator>
  <cp:lastModifiedBy>Administrator</cp:lastModifiedBy>
  <cp:revision>101</cp:revision>
  <dcterms:created xsi:type="dcterms:W3CDTF">2018-03-12T08:49:37Z</dcterms:created>
  <dcterms:modified xsi:type="dcterms:W3CDTF">2023-03-14T17:07:14Z</dcterms:modified>
</cp:coreProperties>
</file>