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7" r:id="rId2"/>
    <p:sldId id="291" r:id="rId3"/>
    <p:sldId id="292" r:id="rId4"/>
    <p:sldId id="293" r:id="rId5"/>
    <p:sldId id="295" r:id="rId6"/>
    <p:sldId id="306" r:id="rId7"/>
    <p:sldId id="30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3FC"/>
    <a:srgbClr val="ACD868"/>
    <a:srgbClr val="59C030"/>
    <a:srgbClr val="F6B843"/>
    <a:srgbClr val="66E5B9"/>
    <a:srgbClr val="F0C9BF"/>
    <a:srgbClr val="F5A45F"/>
    <a:srgbClr val="FFED8E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8C11-983B-4CFE-8130-AD0A1CC31022}" type="datetimeFigureOut">
              <a:rPr lang="vi-VN" smtClean="0"/>
              <a:pPr/>
              <a:t>29/09/2022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A6E0-F1A8-41EC-9ABC-A769546815A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54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0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6128-15C7-4EED-8353-8DB19694777D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CF896-CF37-46E4-9E29-CED037480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../2012_2013/GIAO%20AN%20DIEN%20TU%202012_2013/Bai%20toan%20ve%20nhieu%20hon_tuan%205/Mai%20truong%20men%20yeu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87" y="-226629"/>
            <a:ext cx="12973804" cy="7103264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-19049" y="5872163"/>
            <a:ext cx="12192001" cy="990600"/>
            <a:chOff x="0" y="3552"/>
            <a:chExt cx="5760" cy="768"/>
          </a:xfrm>
        </p:grpSpPr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0" y="3552"/>
              <a:ext cx="1392" cy="768"/>
              <a:chOff x="0" y="3552"/>
              <a:chExt cx="1392" cy="768"/>
            </a:xfrm>
          </p:grpSpPr>
          <p:pic>
            <p:nvPicPr>
              <p:cNvPr id="3078" name="Picture 6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4368" y="3552"/>
              <a:ext cx="1392" cy="768"/>
              <a:chOff x="0" y="3552"/>
              <a:chExt cx="1392" cy="768"/>
            </a:xfrm>
          </p:grpSpPr>
          <p:pic>
            <p:nvPicPr>
              <p:cNvPr id="3081" name="Picture 9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2" name="Picture 10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488" y="3552"/>
              <a:ext cx="1392" cy="768"/>
              <a:chOff x="0" y="3552"/>
              <a:chExt cx="1392" cy="768"/>
            </a:xfrm>
          </p:grpSpPr>
          <p:pic>
            <p:nvPicPr>
              <p:cNvPr id="3084" name="Picture 12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5" name="Picture 13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928" y="3552"/>
              <a:ext cx="1392" cy="768"/>
              <a:chOff x="0" y="3552"/>
              <a:chExt cx="1392" cy="768"/>
            </a:xfrm>
          </p:grpSpPr>
          <p:pic>
            <p:nvPicPr>
              <p:cNvPr id="3087" name="Picture 15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67169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552"/>
                <a:ext cx="768" cy="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090" name="Picture 3" descr="cloud &amp; sky 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772" y="3023081"/>
            <a:ext cx="1410759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mt"/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1860" flipH="1">
            <a:off x="33094" y="-154780"/>
            <a:ext cx="1534583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WordArt 20">
            <a:hlinkClick r:id="rId6"/>
          </p:cNvPr>
          <p:cNvSpPr>
            <a:spLocks noChangeArrowheads="1" noChangeShapeType="1" noTextEdit="1"/>
          </p:cNvSpPr>
          <p:nvPr/>
        </p:nvSpPr>
        <p:spPr bwMode="auto">
          <a:xfrm>
            <a:off x="363256" y="776614"/>
            <a:ext cx="11235847" cy="57194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802119"/>
              </a:avLst>
            </a:prstTxWarp>
          </a:bodyPr>
          <a:lstStyle/>
          <a:p>
            <a:pPr algn="ctr"/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Tích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cực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ứng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dụng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nghệ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tin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vào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80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8000" b="1" i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8000" b="1" i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2B</a:t>
            </a:r>
            <a:endParaRPr lang="en-US" sz="8000" b="1" i="1" kern="10" dirty="0"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93" name="Picture 12" descr="657798w8kz7t9wa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067" y="-50100"/>
            <a:ext cx="1354667" cy="16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7" descr="NOTES (30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69" y="6242050"/>
            <a:ext cx="699981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9431" y="3006240"/>
            <a:ext cx="5142727" cy="1639464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85404"/>
              </p:ext>
            </p:extLst>
          </p:nvPr>
        </p:nvGraphicFramePr>
        <p:xfrm>
          <a:off x="1656220" y="168416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4268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z="4400" b="1" i="1" cap="none" spc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endParaRPr lang="en-US" sz="4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34429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4020"/>
              </p:ext>
            </p:extLst>
          </p:nvPr>
        </p:nvGraphicFramePr>
        <p:xfrm>
          <a:off x="1808620" y="2650758"/>
          <a:ext cx="8128000" cy="76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42683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4400" b="1" i="1" cap="none" spc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4400" b="1" i="1" cap="none" spc="0" baseline="0" dirty="0" err="1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44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43442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84059"/>
              </p:ext>
            </p:extLst>
          </p:nvPr>
        </p:nvGraphicFramePr>
        <p:xfrm>
          <a:off x="6466204" y="3776010"/>
          <a:ext cx="2766496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6496">
                  <a:extLst>
                    <a:ext uri="{9D8B030D-6E8A-4147-A177-3AD203B41FA5}">
                      <a16:colId xmlns:a16="http://schemas.microsoft.com/office/drawing/2014/main" val="3722965554"/>
                    </a:ext>
                  </a:extLst>
                </a:gridCol>
              </a:tblGrid>
              <a:tr h="419042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36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6"/>
                          </a:solidFill>
                          <a:effectLst/>
                        </a:rPr>
                        <a:t>(</a:t>
                      </a:r>
                      <a:r>
                        <a:rPr lang="en-US" sz="3600" b="1" cap="none" spc="0" dirty="0" err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6"/>
                          </a:solidFill>
                          <a:effectLst/>
                        </a:rPr>
                        <a:t>Trang</a:t>
                      </a:r>
                      <a:r>
                        <a:rPr lang="en-US" sz="36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6"/>
                          </a:solidFill>
                          <a:effectLst/>
                        </a:rPr>
                        <a:t> 29)</a:t>
                      </a:r>
                      <a:endParaRPr lang="en-US" sz="36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51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277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3C4972A-7D09-8D47-B64F-8B0EF5D7FF7A}"/>
              </a:ext>
            </a:extLst>
          </p:cNvPr>
          <p:cNvGrpSpPr/>
          <p:nvPr/>
        </p:nvGrpSpPr>
        <p:grpSpPr>
          <a:xfrm>
            <a:off x="1544512" y="1766521"/>
            <a:ext cx="6757052" cy="630790"/>
            <a:chOff x="1544512" y="1766521"/>
            <a:chExt cx="6757052" cy="6307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EF1A76-EE40-6C44-96B2-87F3B84C82A4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83B6D7-E2CA-EA4E-903E-CC4030F2647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srgbClr val="002060"/>
                    </a:solidFill>
                  </a:rPr>
                  <a:t>7  +  5  =  10  +           = 	</a:t>
                </a:r>
                <a:endParaRPr lang="x-none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20C0F89F-19C3-344D-9546-C9F521129532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D6C7000-A49E-2B4F-976D-780EADC735EF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884318" y="72879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1544512" y="95390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err="1">
                <a:solidFill>
                  <a:srgbClr val="FF0000"/>
                </a:solidFill>
              </a:rPr>
              <a:t>Tính</a:t>
            </a:r>
            <a:r>
              <a:rPr lang="en-US" sz="2800" b="1" dirty="0">
                <a:solidFill>
                  <a:srgbClr val="FF0000"/>
                </a:solidFill>
              </a:rPr>
              <a:t> 7 + 5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2C307-6C50-8A42-BB86-76BD5B28DDF5}"/>
              </a:ext>
            </a:extLst>
          </p:cNvPr>
          <p:cNvGrpSpPr/>
          <p:nvPr/>
        </p:nvGrpSpPr>
        <p:grpSpPr>
          <a:xfrm>
            <a:off x="2043639" y="2294328"/>
            <a:ext cx="972405" cy="421106"/>
            <a:chOff x="3435485" y="2273968"/>
            <a:chExt cx="636736" cy="4211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EA1C89-CCE2-6547-9D72-664647238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A75DC3-6380-474A-AA9F-C32CE7F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9106485-3603-4E47-BCC3-036ECFFB9283}"/>
              </a:ext>
            </a:extLst>
          </p:cNvPr>
          <p:cNvSpPr/>
          <p:nvPr/>
        </p:nvSpPr>
        <p:spPr>
          <a:xfrm>
            <a:off x="1544512" y="268064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9C6A36D-CBCA-7346-8D3D-EDF811E48E29}"/>
              </a:ext>
            </a:extLst>
          </p:cNvPr>
          <p:cNvSpPr/>
          <p:nvPr/>
        </p:nvSpPr>
        <p:spPr>
          <a:xfrm>
            <a:off x="2897449" y="267830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88336BD-7539-6A47-96DE-E4376A55111B}"/>
              </a:ext>
            </a:extLst>
          </p:cNvPr>
          <p:cNvSpPr/>
          <p:nvPr/>
        </p:nvSpPr>
        <p:spPr>
          <a:xfrm>
            <a:off x="4176572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5F1CA7C-11D9-EE47-B2AC-D184405F1705}"/>
              </a:ext>
            </a:extLst>
          </p:cNvPr>
          <p:cNvSpPr/>
          <p:nvPr/>
        </p:nvSpPr>
        <p:spPr>
          <a:xfrm>
            <a:off x="5475894" y="176652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A45709D-96E2-A54D-8BA6-295323F18671}"/>
              </a:ext>
            </a:extLst>
          </p:cNvPr>
          <p:cNvSpPr/>
          <p:nvPr/>
        </p:nvSpPr>
        <p:spPr>
          <a:xfrm>
            <a:off x="2892827" y="267622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8C0A366-E2A7-BF41-A295-1929F08EE0D3}"/>
              </a:ext>
            </a:extLst>
          </p:cNvPr>
          <p:cNvGrpSpPr/>
          <p:nvPr/>
        </p:nvGrpSpPr>
        <p:grpSpPr>
          <a:xfrm>
            <a:off x="1544512" y="4470401"/>
            <a:ext cx="6757052" cy="630790"/>
            <a:chOff x="1544512" y="1766521"/>
            <a:chExt cx="6757052" cy="6307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9A9ECC-5641-C049-B667-E1AE346972CA}"/>
                </a:ext>
              </a:extLst>
            </p:cNvPr>
            <p:cNvGrpSpPr/>
            <p:nvPr/>
          </p:nvGrpSpPr>
          <p:grpSpPr>
            <a:xfrm>
              <a:off x="1544512" y="1766521"/>
              <a:ext cx="6757052" cy="630790"/>
              <a:chOff x="2801857" y="1749895"/>
              <a:chExt cx="6757052" cy="6307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DC14DD2-4626-1245-B544-FC7913500CCB}"/>
                  </a:ext>
                </a:extLst>
              </p:cNvPr>
              <p:cNvSpPr txBox="1"/>
              <p:nvPr/>
            </p:nvSpPr>
            <p:spPr>
              <a:xfrm>
                <a:off x="2801857" y="1857465"/>
                <a:ext cx="67570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solidFill>
                      <a:srgbClr val="002060"/>
                    </a:solidFill>
                  </a:rPr>
                  <a:t>7  +  6  =  10  +           = 	</a:t>
                </a:r>
                <a:endParaRPr lang="x-none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67452E4B-83D7-7B42-8C4D-3FB54C4F820D}"/>
                  </a:ext>
                </a:extLst>
              </p:cNvPr>
              <p:cNvSpPr/>
              <p:nvPr/>
            </p:nvSpPr>
            <p:spPr>
              <a:xfrm>
                <a:off x="6736456" y="1749895"/>
                <a:ext cx="639268" cy="63079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CC4C014-4287-D84B-90B4-AD42BD6FBD39}"/>
                </a:ext>
              </a:extLst>
            </p:cNvPr>
            <p:cNvSpPr/>
            <p:nvPr/>
          </p:nvSpPr>
          <p:spPr>
            <a:xfrm>
              <a:off x="4174183" y="1766521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759B5B8-5DB7-EB4C-B504-D009E3DDAE2A}"/>
              </a:ext>
            </a:extLst>
          </p:cNvPr>
          <p:cNvSpPr txBox="1"/>
          <p:nvPr/>
        </p:nvSpPr>
        <p:spPr>
          <a:xfrm>
            <a:off x="1544512" y="3657786"/>
            <a:ext cx="976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b) </a:t>
            </a: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7 + 6</a:t>
            </a:r>
            <a:endParaRPr lang="x-none" sz="2800" b="1" dirty="0">
              <a:solidFill>
                <a:srgbClr val="00206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3D2DD3-0320-6C4E-A821-D11E48EC7409}"/>
              </a:ext>
            </a:extLst>
          </p:cNvPr>
          <p:cNvGrpSpPr/>
          <p:nvPr/>
        </p:nvGrpSpPr>
        <p:grpSpPr>
          <a:xfrm>
            <a:off x="2043639" y="4998208"/>
            <a:ext cx="972405" cy="421106"/>
            <a:chOff x="3435485" y="2273968"/>
            <a:chExt cx="636736" cy="4211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5462AA-42FB-FA45-980A-4A931A16F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AE19E6D-DB20-564B-B922-8196C97D31F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74427476-357B-AE41-AE05-E34E12CBCCFE}"/>
              </a:ext>
            </a:extLst>
          </p:cNvPr>
          <p:cNvSpPr/>
          <p:nvPr/>
        </p:nvSpPr>
        <p:spPr>
          <a:xfrm>
            <a:off x="1544512" y="53845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7360370-F51D-FF42-A8ED-27E6DEB7C8EF}"/>
              </a:ext>
            </a:extLst>
          </p:cNvPr>
          <p:cNvSpPr/>
          <p:nvPr/>
        </p:nvSpPr>
        <p:spPr>
          <a:xfrm>
            <a:off x="2897449" y="538218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42A94-D2CC-A84E-87B6-56AB6CAE6CD1}"/>
              </a:ext>
            </a:extLst>
          </p:cNvPr>
          <p:cNvSpPr/>
          <p:nvPr/>
        </p:nvSpPr>
        <p:spPr>
          <a:xfrm>
            <a:off x="4176572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204652D7-5706-BD40-B670-F1326BEE3D4D}"/>
              </a:ext>
            </a:extLst>
          </p:cNvPr>
          <p:cNvSpPr/>
          <p:nvPr/>
        </p:nvSpPr>
        <p:spPr>
          <a:xfrm>
            <a:off x="5475894" y="447040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8BCE5BE-967D-3D4F-A896-CB3D7E8498A5}"/>
              </a:ext>
            </a:extLst>
          </p:cNvPr>
          <p:cNvSpPr/>
          <p:nvPr/>
        </p:nvSpPr>
        <p:spPr>
          <a:xfrm>
            <a:off x="2892827" y="538010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B2FB01D2-735E-4086-96BC-F58E98F36B00}"/>
              </a:ext>
            </a:extLst>
          </p:cNvPr>
          <p:cNvSpPr/>
          <p:nvPr/>
        </p:nvSpPr>
        <p:spPr>
          <a:xfrm>
            <a:off x="7630510" y="1788688"/>
            <a:ext cx="2186152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 + 5 = </a:t>
            </a:r>
            <a:r>
              <a:rPr lang="x-none" sz="24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5" name="Rounded Rectangle 51">
            <a:extLst>
              <a:ext uri="{FF2B5EF4-FFF2-40B4-BE49-F238E27FC236}">
                <a16:creationId xmlns:a16="http://schemas.microsoft.com/office/drawing/2014/main" id="{77FB3F29-0641-4F46-A6C6-0B85CE95511D}"/>
              </a:ext>
            </a:extLst>
          </p:cNvPr>
          <p:cNvSpPr/>
          <p:nvPr/>
        </p:nvSpPr>
        <p:spPr>
          <a:xfrm>
            <a:off x="7630510" y="4470401"/>
            <a:ext cx="2186152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7 + 6 = </a:t>
            </a:r>
            <a:r>
              <a:rPr lang="x-none" sz="2400" b="1" dirty="0">
                <a:solidFill>
                  <a:srgbClr val="00206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722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 animBg="1"/>
          <p:bldP spid="28" grpId="0" animBg="1"/>
          <p:bldP spid="29" grpId="0" animBg="1"/>
          <p:bldP spid="27" grpId="0" animBg="1"/>
          <p:bldP spid="39" grpId="0" animBg="1"/>
          <p:bldP spid="45" grpId="0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34" grpId="0" animBg="1"/>
          <p:bldP spid="3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F47074-F734-4E47-AC49-15ED38B037B8}"/>
              </a:ext>
            </a:extLst>
          </p:cNvPr>
          <p:cNvGrpSpPr/>
          <p:nvPr/>
        </p:nvGrpSpPr>
        <p:grpSpPr>
          <a:xfrm>
            <a:off x="806226" y="177240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EAF8CDE-1D42-3D49-ACB0-B4AC21FD0BE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D080BC5-9EC4-B841-A8ED-CA6CC45457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</a:rPr>
              <a:t>a) 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30000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solidFill>
                            <a:srgbClr val="00206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</a:rPr>
              <a:t>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2E4013-93AE-D546-A563-ACFA8EC6C03C}"/>
              </a:ext>
            </a:extLst>
          </p:cNvPr>
          <p:cNvGrpSpPr/>
          <p:nvPr/>
        </p:nvGrpSpPr>
        <p:grpSpPr>
          <a:xfrm>
            <a:off x="8148554" y="3429000"/>
            <a:ext cx="3196404" cy="3026651"/>
            <a:chOff x="3552092" y="1143000"/>
            <a:chExt cx="5052158" cy="4572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6B3A11-1282-4141-9809-42D428B5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143000"/>
              <a:ext cx="5016500" cy="457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7C05F4-FB70-584A-A081-81E94FD50A7E}"/>
                </a:ext>
              </a:extLst>
            </p:cNvPr>
            <p:cNvSpPr/>
            <p:nvPr/>
          </p:nvSpPr>
          <p:spPr>
            <a:xfrm>
              <a:off x="3552092" y="1154998"/>
              <a:ext cx="1512277" cy="1500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066642" y="3222286"/>
            <a:ext cx="907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</a:rPr>
              <a:t>b) </a:t>
            </a:r>
            <a:r>
              <a:rPr lang="vi-VN" sz="2400" b="1" dirty="0">
                <a:solidFill>
                  <a:srgbClr val="002060"/>
                </a:solidFill>
              </a:rPr>
              <a:t>Mai tách 14 que tính thành hai nhóm. Em hãy tìm số que tính ở nhóm 2 trong bảng sau: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3E8453-5E06-2545-B577-AB33E8371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8191"/>
              </p:ext>
            </p:extLst>
          </p:nvPr>
        </p:nvGraphicFramePr>
        <p:xfrm>
          <a:off x="1162282" y="4053283"/>
          <a:ext cx="4526630" cy="250206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42831">
                  <a:extLst>
                    <a:ext uri="{9D8B030D-6E8A-4147-A177-3AD203B41FA5}">
                      <a16:colId xmlns:a16="http://schemas.microsoft.com/office/drawing/2014/main" val="4224642784"/>
                    </a:ext>
                  </a:extLst>
                </a:gridCol>
                <a:gridCol w="2383799">
                  <a:extLst>
                    <a:ext uri="{9D8B030D-6E8A-4147-A177-3AD203B41FA5}">
                      <a16:colId xmlns:a16="http://schemas.microsoft.com/office/drawing/2014/main" val="639987107"/>
                    </a:ext>
                  </a:extLst>
                </a:gridCol>
              </a:tblGrid>
              <a:tr h="49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1</a:t>
                      </a:r>
                      <a:endParaRPr lang="x-none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</a:rPr>
                        <a:t>Nhóm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 2</a:t>
                      </a:r>
                      <a:endParaRPr lang="x-none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30587"/>
                  </a:ext>
                </a:extLst>
              </a:tr>
              <a:tr h="538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574775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5435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91680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x-none" sz="2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?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88857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6F6C93DF-7408-4847-B0BE-6D03B24FF937}"/>
              </a:ext>
            </a:extLst>
          </p:cNvPr>
          <p:cNvSpPr txBox="1"/>
          <p:nvPr/>
        </p:nvSpPr>
        <p:spPr>
          <a:xfrm>
            <a:off x="4088576" y="4996249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106A2D-F873-274A-BD99-BAF9E5A8F8F8}"/>
              </a:ext>
            </a:extLst>
          </p:cNvPr>
          <p:cNvSpPr txBox="1"/>
          <p:nvPr/>
        </p:nvSpPr>
        <p:spPr>
          <a:xfrm>
            <a:off x="4088575" y="5479375"/>
            <a:ext cx="75097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12F665-3816-8945-8F60-E3A51CA37EFC}"/>
              </a:ext>
            </a:extLst>
          </p:cNvPr>
          <p:cNvSpPr txBox="1"/>
          <p:nvPr/>
        </p:nvSpPr>
        <p:spPr>
          <a:xfrm>
            <a:off x="4088575" y="5993986"/>
            <a:ext cx="750977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40">
            <a:extLst>
              <a:ext uri="{FF2B5EF4-FFF2-40B4-BE49-F238E27FC236}">
                <a16:creationId xmlns:a16="http://schemas.microsoft.com/office/drawing/2014/main" id="{571EFAD5-D825-4BB2-AE85-0C1DC97DF482}"/>
              </a:ext>
            </a:extLst>
          </p:cNvPr>
          <p:cNvSpPr txBox="1"/>
          <p:nvPr/>
        </p:nvSpPr>
        <p:spPr>
          <a:xfrm>
            <a:off x="5972913" y="4534584"/>
            <a:ext cx="217564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14 = 10 + 4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B6409930-C558-43FC-A366-AA8F1FEF8F51}"/>
              </a:ext>
            </a:extLst>
          </p:cNvPr>
          <p:cNvSpPr txBox="1"/>
          <p:nvPr/>
        </p:nvSpPr>
        <p:spPr>
          <a:xfrm>
            <a:off x="6013202" y="5053906"/>
            <a:ext cx="198005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14 = 9 + </a:t>
            </a:r>
            <a:r>
              <a:rPr lang="x-none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E7EF5965-6608-4F54-97D5-387F26637FC8}"/>
              </a:ext>
            </a:extLst>
          </p:cNvPr>
          <p:cNvSpPr txBox="1"/>
          <p:nvPr/>
        </p:nvSpPr>
        <p:spPr>
          <a:xfrm>
            <a:off x="6013202" y="5501626"/>
            <a:ext cx="198005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14 = 8 + 6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B2A5439E-5618-49D6-8E5F-B87A1A1F09AB}"/>
              </a:ext>
            </a:extLst>
          </p:cNvPr>
          <p:cNvSpPr txBox="1"/>
          <p:nvPr/>
        </p:nvSpPr>
        <p:spPr>
          <a:xfrm>
            <a:off x="5825039" y="5963291"/>
            <a:ext cx="232351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14 = 7 + 7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15" grpId="0" animBg="1"/>
      <p:bldP spid="16" grpId="0" animBg="1"/>
      <p:bldP spid="17" grpId="0" animBg="1"/>
      <p:bldP spid="35" grpId="0"/>
      <p:bldP spid="41" grpId="0" animBg="1"/>
      <p:bldP spid="42" grpId="0" animBg="1"/>
      <p:bldP spid="43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8549FA-7ECB-B548-AEA1-BEA77103DFEB}"/>
              </a:ext>
            </a:extLst>
          </p:cNvPr>
          <p:cNvGrpSpPr/>
          <p:nvPr/>
        </p:nvGrpSpPr>
        <p:grpSpPr>
          <a:xfrm>
            <a:off x="825699" y="295840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00BA0-74AB-6341-BC4B-420BF0E9772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B026E1-0A0E-1642-8532-9B8F2D634D8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6CC93B3-2AF5-7C43-813A-98C2E1FB9FE4}"/>
              </a:ext>
            </a:extLst>
          </p:cNvPr>
          <p:cNvGrpSpPr/>
          <p:nvPr/>
        </p:nvGrpSpPr>
        <p:grpSpPr>
          <a:xfrm>
            <a:off x="1431525" y="1347928"/>
            <a:ext cx="2629671" cy="630790"/>
            <a:chOff x="2801857" y="1764259"/>
            <a:chExt cx="2629671" cy="6307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2E518DA-5AA3-3840-ABD4-CC0E636A6DFE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2060"/>
                  </a:solidFill>
                </a:rPr>
                <a:t>8  +  7  =   </a:t>
              </a:r>
              <a:r>
                <a:rPr lang="en-US" sz="2800" dirty="0"/>
                <a:t>	</a:t>
              </a:r>
              <a:endParaRPr lang="x-none" sz="2800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DFA5AFAA-AC94-F045-B466-0B6A58FEB096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7447A0D-1CF3-184E-91F1-2B863BBBC58B}"/>
              </a:ext>
            </a:extLst>
          </p:cNvPr>
          <p:cNvSpPr txBox="1"/>
          <p:nvPr/>
        </p:nvSpPr>
        <p:spPr>
          <a:xfrm>
            <a:off x="1431525" y="520949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a)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8 + 7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3DD79-4DFF-5842-B275-B3E90D0E908E}"/>
              </a:ext>
            </a:extLst>
          </p:cNvPr>
          <p:cNvGrpSpPr/>
          <p:nvPr/>
        </p:nvGrpSpPr>
        <p:grpSpPr>
          <a:xfrm>
            <a:off x="1930652" y="1861371"/>
            <a:ext cx="972405" cy="421106"/>
            <a:chOff x="3435485" y="2273968"/>
            <a:chExt cx="636736" cy="42110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3F38A6-8FAE-E243-BC78-5864E84458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30C28-DEAD-004A-AC6D-30EE6EA738B6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C3E5858B-A8C9-EB49-BF32-A57A5A143CF0}"/>
              </a:ext>
            </a:extLst>
          </p:cNvPr>
          <p:cNvSpPr/>
          <p:nvPr/>
        </p:nvSpPr>
        <p:spPr>
          <a:xfrm>
            <a:off x="14315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792119-73F7-1047-9AEB-FC65D4A9A6C0}"/>
              </a:ext>
            </a:extLst>
          </p:cNvPr>
          <p:cNvSpPr/>
          <p:nvPr/>
        </p:nvSpPr>
        <p:spPr>
          <a:xfrm>
            <a:off x="27844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4FF0FE4-A812-D548-99EF-64AD131B7523}"/>
              </a:ext>
            </a:extLst>
          </p:cNvPr>
          <p:cNvSpPr/>
          <p:nvPr/>
        </p:nvSpPr>
        <p:spPr>
          <a:xfrm>
            <a:off x="32278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9D6E96-C64D-6841-BE97-962F0C43D4F1}"/>
              </a:ext>
            </a:extLst>
          </p:cNvPr>
          <p:cNvSpPr/>
          <p:nvPr/>
        </p:nvSpPr>
        <p:spPr>
          <a:xfrm>
            <a:off x="27798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DB8789-1561-B84B-A7D1-B7EF7B86FC16}"/>
              </a:ext>
            </a:extLst>
          </p:cNvPr>
          <p:cNvSpPr txBox="1"/>
          <p:nvPr/>
        </p:nvSpPr>
        <p:spPr>
          <a:xfrm>
            <a:off x="6460725" y="520949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b)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8 + 5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57A7902-D545-1E43-BE9C-A07E2AA0FD84}"/>
              </a:ext>
            </a:extLst>
          </p:cNvPr>
          <p:cNvGrpSpPr/>
          <p:nvPr/>
        </p:nvGrpSpPr>
        <p:grpSpPr>
          <a:xfrm>
            <a:off x="6460725" y="1347928"/>
            <a:ext cx="2629671" cy="630790"/>
            <a:chOff x="2801857" y="1764259"/>
            <a:chExt cx="2629671" cy="63079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DE3925-0D8B-7248-8AFB-414836969ADF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2060"/>
                  </a:solidFill>
                </a:rPr>
                <a:t>8  +  5  =   </a:t>
              </a:r>
              <a:r>
                <a:rPr lang="en-US" sz="2800" dirty="0"/>
                <a:t>	</a:t>
              </a:r>
              <a:endParaRPr lang="x-none" sz="2800" dirty="0"/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2E319838-C05D-754A-8BF8-56A94512F7B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76FBC4-B606-AB46-8EFA-8A8EE0636933}"/>
              </a:ext>
            </a:extLst>
          </p:cNvPr>
          <p:cNvGrpSpPr/>
          <p:nvPr/>
        </p:nvGrpSpPr>
        <p:grpSpPr>
          <a:xfrm>
            <a:off x="6959852" y="1861371"/>
            <a:ext cx="972405" cy="421106"/>
            <a:chOff x="3435485" y="2273968"/>
            <a:chExt cx="636736" cy="42110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C77CCF0-BBE0-6D4F-9FE3-97B483AE98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1710691-649C-184A-857A-68DCB0CBC9C3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808E744-1AEB-2546-8651-A83B3F0DA8E3}"/>
              </a:ext>
            </a:extLst>
          </p:cNvPr>
          <p:cNvSpPr/>
          <p:nvPr/>
        </p:nvSpPr>
        <p:spPr>
          <a:xfrm>
            <a:off x="6460725" y="2247687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C8E7B2C-BD41-5043-8F3D-2832F847C281}"/>
              </a:ext>
            </a:extLst>
          </p:cNvPr>
          <p:cNvSpPr/>
          <p:nvPr/>
        </p:nvSpPr>
        <p:spPr>
          <a:xfrm>
            <a:off x="7813662" y="2245349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D829551-0858-D349-B8D9-FE5699BC0E2F}"/>
              </a:ext>
            </a:extLst>
          </p:cNvPr>
          <p:cNvSpPr/>
          <p:nvPr/>
        </p:nvSpPr>
        <p:spPr>
          <a:xfrm>
            <a:off x="8257079" y="1355731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4E0A0C3-1627-7B44-9AB1-048C3D51A47E}"/>
              </a:ext>
            </a:extLst>
          </p:cNvPr>
          <p:cNvSpPr/>
          <p:nvPr/>
        </p:nvSpPr>
        <p:spPr>
          <a:xfrm>
            <a:off x="7809040" y="2243272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A0A3FA-DB1C-DF4D-BD82-F4F151CD337B}"/>
              </a:ext>
            </a:extLst>
          </p:cNvPr>
          <p:cNvGrpSpPr/>
          <p:nvPr/>
        </p:nvGrpSpPr>
        <p:grpSpPr>
          <a:xfrm>
            <a:off x="1431525" y="4180487"/>
            <a:ext cx="2629671" cy="630790"/>
            <a:chOff x="2801857" y="1764259"/>
            <a:chExt cx="2629671" cy="63079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4DB7B4A-3671-F746-9217-2387A48246AD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2060"/>
                  </a:solidFill>
                </a:rPr>
                <a:t>8  +  8  =   </a:t>
              </a:r>
              <a:r>
                <a:rPr lang="en-US" sz="2800" dirty="0"/>
                <a:t>	</a:t>
              </a:r>
              <a:endParaRPr lang="x-none" sz="2800" dirty="0"/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344978F-DF9A-5F4E-AD68-D1FD10BCACD1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69FCE7BA-321F-7340-A999-537FEDB4FCA0}"/>
              </a:ext>
            </a:extLst>
          </p:cNvPr>
          <p:cNvSpPr txBox="1"/>
          <p:nvPr/>
        </p:nvSpPr>
        <p:spPr>
          <a:xfrm>
            <a:off x="1431525" y="3353508"/>
            <a:ext cx="262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c)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8 + 8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540A9BC-67DB-A146-B05A-6FE6773358CC}"/>
              </a:ext>
            </a:extLst>
          </p:cNvPr>
          <p:cNvGrpSpPr/>
          <p:nvPr/>
        </p:nvGrpSpPr>
        <p:grpSpPr>
          <a:xfrm>
            <a:off x="1930652" y="4693930"/>
            <a:ext cx="972405" cy="421106"/>
            <a:chOff x="3435485" y="2273968"/>
            <a:chExt cx="636736" cy="42110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248BF47-989F-7541-95A2-4766061B94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15AF2F0-3210-BB48-9A84-C8EF363B47BD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98A2F7A5-4E85-B248-9068-7AD8BCEE8844}"/>
              </a:ext>
            </a:extLst>
          </p:cNvPr>
          <p:cNvSpPr/>
          <p:nvPr/>
        </p:nvSpPr>
        <p:spPr>
          <a:xfrm>
            <a:off x="14315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793D1B9-C4E3-4C4B-B7B1-E2DA5F6B7D37}"/>
              </a:ext>
            </a:extLst>
          </p:cNvPr>
          <p:cNvSpPr/>
          <p:nvPr/>
        </p:nvSpPr>
        <p:spPr>
          <a:xfrm>
            <a:off x="27844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6DCC44FD-1604-3747-98EA-098652CF11A2}"/>
              </a:ext>
            </a:extLst>
          </p:cNvPr>
          <p:cNvSpPr/>
          <p:nvPr/>
        </p:nvSpPr>
        <p:spPr>
          <a:xfrm>
            <a:off x="32278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B731B27-74F8-6A4B-9D40-DB36DCEF55E1}"/>
              </a:ext>
            </a:extLst>
          </p:cNvPr>
          <p:cNvSpPr/>
          <p:nvPr/>
        </p:nvSpPr>
        <p:spPr>
          <a:xfrm>
            <a:off x="2787097" y="508308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0C89A3-810D-CA41-AE73-02970E5DD8D2}"/>
              </a:ext>
            </a:extLst>
          </p:cNvPr>
          <p:cNvSpPr txBox="1"/>
          <p:nvPr/>
        </p:nvSpPr>
        <p:spPr>
          <a:xfrm>
            <a:off x="6460725" y="3353508"/>
            <a:ext cx="227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d) </a:t>
            </a:r>
            <a:r>
              <a:rPr lang="en-US" sz="2800" b="1" dirty="0" err="1">
                <a:solidFill>
                  <a:srgbClr val="C00000"/>
                </a:solidFill>
              </a:rPr>
              <a:t>Tính</a:t>
            </a:r>
            <a:r>
              <a:rPr lang="en-US" sz="2800" b="1" dirty="0">
                <a:solidFill>
                  <a:srgbClr val="C00000"/>
                </a:solidFill>
              </a:rPr>
              <a:t> 6 + 5</a:t>
            </a:r>
            <a:endParaRPr lang="x-none" sz="2800" b="1" dirty="0">
              <a:solidFill>
                <a:srgbClr val="C0000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E174451-DC84-3542-A112-E19A3F70D598}"/>
              </a:ext>
            </a:extLst>
          </p:cNvPr>
          <p:cNvGrpSpPr/>
          <p:nvPr/>
        </p:nvGrpSpPr>
        <p:grpSpPr>
          <a:xfrm>
            <a:off x="6460725" y="4180487"/>
            <a:ext cx="2629671" cy="630790"/>
            <a:chOff x="2801857" y="1764259"/>
            <a:chExt cx="2629671" cy="63079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083F59A-DE26-3A40-B4F5-764A59B202F7}"/>
                </a:ext>
              </a:extLst>
            </p:cNvPr>
            <p:cNvSpPr txBox="1"/>
            <p:nvPr/>
          </p:nvSpPr>
          <p:spPr>
            <a:xfrm>
              <a:off x="2801857" y="1857465"/>
              <a:ext cx="2629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b="1" dirty="0">
                  <a:solidFill>
                    <a:srgbClr val="002060"/>
                  </a:solidFill>
                </a:rPr>
                <a:t>6  +  5  =   </a:t>
              </a:r>
              <a:r>
                <a:rPr lang="en-US" sz="2800" dirty="0"/>
                <a:t>	</a:t>
              </a:r>
              <a:endParaRPr lang="x-none" sz="2800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5D22CF5B-4DC7-1C4C-80F5-55DEB74782DF}"/>
                </a:ext>
              </a:extLst>
            </p:cNvPr>
            <p:cNvSpPr/>
            <p:nvPr/>
          </p:nvSpPr>
          <p:spPr>
            <a:xfrm>
              <a:off x="4598211" y="1764259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6C466D2-8CA2-6144-99A0-4E5A0091790F}"/>
              </a:ext>
            </a:extLst>
          </p:cNvPr>
          <p:cNvGrpSpPr/>
          <p:nvPr/>
        </p:nvGrpSpPr>
        <p:grpSpPr>
          <a:xfrm>
            <a:off x="6959852" y="4693930"/>
            <a:ext cx="972405" cy="421106"/>
            <a:chOff x="3435485" y="2273968"/>
            <a:chExt cx="636736" cy="421106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1B475CA-0A42-4641-9309-CDB496D528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35485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B72E9E1-E08F-2543-912F-7BB082BEBE37}"/>
                </a:ext>
              </a:extLst>
            </p:cNvPr>
            <p:cNvCxnSpPr>
              <a:cxnSpLocks/>
            </p:cNvCxnSpPr>
            <p:nvPr/>
          </p:nvCxnSpPr>
          <p:spPr>
            <a:xfrm>
              <a:off x="3747368" y="2273968"/>
              <a:ext cx="324853" cy="42110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43388EA9-7995-B046-8A9B-6C148133F4E6}"/>
              </a:ext>
            </a:extLst>
          </p:cNvPr>
          <p:cNvSpPr/>
          <p:nvPr/>
        </p:nvSpPr>
        <p:spPr>
          <a:xfrm>
            <a:off x="6460725" y="5080246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F203F3-4B0C-0647-B9B4-550ACF7C553E}"/>
              </a:ext>
            </a:extLst>
          </p:cNvPr>
          <p:cNvSpPr/>
          <p:nvPr/>
        </p:nvSpPr>
        <p:spPr>
          <a:xfrm>
            <a:off x="7813662" y="507790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25784FE7-6AF5-DC47-AF19-C6A3ED16EF17}"/>
              </a:ext>
            </a:extLst>
          </p:cNvPr>
          <p:cNvSpPr/>
          <p:nvPr/>
        </p:nvSpPr>
        <p:spPr>
          <a:xfrm>
            <a:off x="8257079" y="4188290"/>
            <a:ext cx="639268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927EDEC7-4759-F048-BBD9-4922B2744568}"/>
              </a:ext>
            </a:extLst>
          </p:cNvPr>
          <p:cNvSpPr/>
          <p:nvPr/>
        </p:nvSpPr>
        <p:spPr>
          <a:xfrm>
            <a:off x="7814902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C3B38FF-FA11-8D4B-B6DF-C718E55797BF}"/>
              </a:ext>
            </a:extLst>
          </p:cNvPr>
          <p:cNvSpPr/>
          <p:nvPr/>
        </p:nvSpPr>
        <p:spPr>
          <a:xfrm>
            <a:off x="1424733" y="5078868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C465D03-D988-F248-BDCE-2CF610F77515}"/>
              </a:ext>
            </a:extLst>
          </p:cNvPr>
          <p:cNvSpPr/>
          <p:nvPr/>
        </p:nvSpPr>
        <p:spPr>
          <a:xfrm>
            <a:off x="6461461" y="5083824"/>
            <a:ext cx="624514" cy="624514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233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2" fill="hold">
                          <p:stCondLst>
                            <p:cond delay="indefinite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3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3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42" grpId="0" animBg="1"/>
          <p:bldP spid="43" grpId="0" animBg="1"/>
          <p:bldP spid="45" grpId="0" animBg="1"/>
          <p:bldP spid="46" grpId="0" animBg="1"/>
          <p:bldP spid="52" grpId="0"/>
          <p:bldP spid="67" grpId="0" animBg="1"/>
          <p:bldP spid="68" grpId="0" animBg="1"/>
          <p:bldP spid="69" grpId="0" animBg="1"/>
          <p:bldP spid="70" grpId="0" animBg="1"/>
          <p:bldP spid="74" grpId="0"/>
          <p:bldP spid="78" grpId="0" animBg="1"/>
          <p:bldP spid="79" grpId="0" animBg="1"/>
          <p:bldP spid="80" grpId="0" animBg="1"/>
          <p:bldP spid="81" grpId="0" animBg="1"/>
          <p:bldP spid="82" grpId="0"/>
          <p:bldP spid="89" grpId="0" animBg="1"/>
          <p:bldP spid="90" grpId="0" animBg="1"/>
          <p:bldP spid="91" grpId="0" animBg="1"/>
          <p:bldP spid="92" grpId="0" animBg="1"/>
          <p:bldP spid="93" grpId="0" animBg="1"/>
          <p:bldP spid="9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94471"/>
            <a:ext cx="10384221" cy="318827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65714" y="1349834"/>
            <a:ext cx="4637315" cy="43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3"/>
          </p:cNvCxnSpPr>
          <p:nvPr/>
        </p:nvCxnSpPr>
        <p:spPr>
          <a:xfrm>
            <a:off x="8675914" y="1393371"/>
            <a:ext cx="2303632" cy="156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82686" y="1828800"/>
            <a:ext cx="77941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67543" y="2316998"/>
            <a:ext cx="36140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5A7C82F5-C481-4B9E-95A6-103410BE61FD}"/>
              </a:ext>
            </a:extLst>
          </p:cNvPr>
          <p:cNvSpPr/>
          <p:nvPr/>
        </p:nvSpPr>
        <p:spPr>
          <a:xfrm>
            <a:off x="2940495" y="2129798"/>
            <a:ext cx="6542089" cy="118601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 = 13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5A7C82F5-C481-4B9E-95A6-103410BE61FD}"/>
              </a:ext>
            </a:extLst>
          </p:cNvPr>
          <p:cNvSpPr/>
          <p:nvPr/>
        </p:nvSpPr>
        <p:spPr>
          <a:xfrm>
            <a:off x="3092895" y="1146805"/>
            <a:ext cx="6542089" cy="1186016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pic>
        <p:nvPicPr>
          <p:cNvPr id="7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064496" y="238990"/>
            <a:ext cx="1868552" cy="2438914"/>
          </a:xfrm>
          <a:prstGeom prst="rect">
            <a:avLst/>
          </a:prstGeom>
        </p:spPr>
      </p:pic>
      <p:pic>
        <p:nvPicPr>
          <p:cNvPr id="8" name="图片 10" descr="d1ca708a87c9b39e9bdf39142e09b55e"/>
          <p:cNvPicPr/>
          <p:nvPr/>
        </p:nvPicPr>
        <p:blipFill>
          <a:blip r:embed="rId5" cstate="print"/>
          <a:stretch>
            <a:fillRect/>
          </a:stretch>
        </p:blipFill>
        <p:spPr>
          <a:xfrm rot="20487199">
            <a:off x="190500" y="-180730"/>
            <a:ext cx="3495430" cy="3495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64" y="1180514"/>
            <a:ext cx="8806672" cy="29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309</Words>
  <Application>Microsoft Office PowerPoint</Application>
  <PresentationFormat>Widescreen</PresentationFormat>
  <Paragraphs>109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等线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316</cp:revision>
  <dcterms:created xsi:type="dcterms:W3CDTF">2021-06-02T01:34:28Z</dcterms:created>
  <dcterms:modified xsi:type="dcterms:W3CDTF">2022-09-29T11:47:06Z</dcterms:modified>
</cp:coreProperties>
</file>