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26"/>
  </p:notesMasterIdLst>
  <p:sldIdLst>
    <p:sldId id="318" r:id="rId5"/>
    <p:sldId id="378" r:id="rId6"/>
    <p:sldId id="352" r:id="rId7"/>
    <p:sldId id="374" r:id="rId8"/>
    <p:sldId id="324" r:id="rId9"/>
    <p:sldId id="364" r:id="rId10"/>
    <p:sldId id="373" r:id="rId11"/>
    <p:sldId id="363" r:id="rId12"/>
    <p:sldId id="360" r:id="rId13"/>
    <p:sldId id="359" r:id="rId14"/>
    <p:sldId id="361" r:id="rId15"/>
    <p:sldId id="362" r:id="rId16"/>
    <p:sldId id="294" r:id="rId17"/>
    <p:sldId id="299" r:id="rId18"/>
    <p:sldId id="326" r:id="rId19"/>
    <p:sldId id="377" r:id="rId20"/>
    <p:sldId id="375" r:id="rId21"/>
    <p:sldId id="344" r:id="rId22"/>
    <p:sldId id="297" r:id="rId23"/>
    <p:sldId id="379" r:id="rId24"/>
    <p:sldId id="372" r:id="rId25"/>
  </p:sldIdLst>
  <p:sldSz cx="12192000" cy="6858000"/>
  <p:notesSz cx="6858000" cy="9144000"/>
  <p:defaultTextStyle>
    <a:defPPr>
      <a:defRPr lang="en-US"/>
    </a:defPPr>
    <a:lvl1pPr marL="0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94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399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093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795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491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186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577" algn="l" defTabSz="913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48A3F-84BC-40EB-B703-2CB93663FD4D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1DB7-EC9F-4B17-8C74-0A20F49B1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4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99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93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95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91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86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77" algn="l" defTabSz="913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2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58eee2c94_1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58eee2c94_1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4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C47DCFD-A914-F607-28E2-9C57B77C6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BEFA50-A682-3338-303D-38311AD2F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9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7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4" indent="0" algn="ctr">
              <a:buNone/>
              <a:defRPr sz="2000"/>
            </a:lvl2pPr>
            <a:lvl3pPr marL="913399" indent="0" algn="ctr">
              <a:buNone/>
              <a:defRPr sz="1800"/>
            </a:lvl3pPr>
            <a:lvl4pPr marL="1370093" indent="0" algn="ctr">
              <a:buNone/>
              <a:defRPr sz="1600"/>
            </a:lvl4pPr>
            <a:lvl5pPr marL="1826795" indent="0" algn="ctr">
              <a:buNone/>
              <a:defRPr sz="1600"/>
            </a:lvl5pPr>
            <a:lvl6pPr marL="2283491" indent="0" algn="ctr">
              <a:buNone/>
              <a:defRPr sz="1600"/>
            </a:lvl6pPr>
            <a:lvl7pPr marL="274018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38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5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4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89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3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78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3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67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12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57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3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1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1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470" indent="0">
              <a:buNone/>
              <a:defRPr sz="1300" b="1"/>
            </a:lvl2pPr>
            <a:lvl3pPr marL="608929" indent="0">
              <a:buNone/>
              <a:defRPr sz="1200" b="1"/>
            </a:lvl3pPr>
            <a:lvl4pPr marL="913399" indent="0">
              <a:buNone/>
              <a:defRPr sz="1100" b="1"/>
            </a:lvl4pPr>
            <a:lvl5pPr marL="1217858" indent="0">
              <a:buNone/>
              <a:defRPr sz="1100" b="1"/>
            </a:lvl5pPr>
            <a:lvl6pPr marL="1522328" indent="0">
              <a:buNone/>
              <a:defRPr sz="1100" b="1"/>
            </a:lvl6pPr>
            <a:lvl7pPr marL="1826795" indent="0">
              <a:buNone/>
              <a:defRPr sz="1100" b="1"/>
            </a:lvl7pPr>
            <a:lvl8pPr marL="2131257" indent="0">
              <a:buNone/>
              <a:defRPr sz="1100" b="1"/>
            </a:lvl8pPr>
            <a:lvl9pPr marL="243571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1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470" indent="0">
              <a:buNone/>
              <a:defRPr sz="1300" b="1"/>
            </a:lvl2pPr>
            <a:lvl3pPr marL="608929" indent="0">
              <a:buNone/>
              <a:defRPr sz="1200" b="1"/>
            </a:lvl3pPr>
            <a:lvl4pPr marL="913399" indent="0">
              <a:buNone/>
              <a:defRPr sz="1100" b="1"/>
            </a:lvl4pPr>
            <a:lvl5pPr marL="1217858" indent="0">
              <a:buNone/>
              <a:defRPr sz="1100" b="1"/>
            </a:lvl5pPr>
            <a:lvl6pPr marL="1522328" indent="0">
              <a:buNone/>
              <a:defRPr sz="1100" b="1"/>
            </a:lvl6pPr>
            <a:lvl7pPr marL="1826795" indent="0">
              <a:buNone/>
              <a:defRPr sz="1100" b="1"/>
            </a:lvl7pPr>
            <a:lvl8pPr marL="2131257" indent="0">
              <a:buNone/>
              <a:defRPr sz="1100" b="1"/>
            </a:lvl8pPr>
            <a:lvl9pPr marL="243571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8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4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4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470" indent="0">
              <a:buNone/>
              <a:defRPr sz="800"/>
            </a:lvl2pPr>
            <a:lvl3pPr marL="608929" indent="0">
              <a:buNone/>
              <a:defRPr sz="700"/>
            </a:lvl3pPr>
            <a:lvl4pPr marL="913399" indent="0">
              <a:buNone/>
              <a:defRPr sz="600"/>
            </a:lvl4pPr>
            <a:lvl5pPr marL="1217858" indent="0">
              <a:buNone/>
              <a:defRPr sz="600"/>
            </a:lvl5pPr>
            <a:lvl6pPr marL="1522328" indent="0">
              <a:buNone/>
              <a:defRPr sz="600"/>
            </a:lvl6pPr>
            <a:lvl7pPr marL="1826795" indent="0">
              <a:buNone/>
              <a:defRPr sz="600"/>
            </a:lvl7pPr>
            <a:lvl8pPr marL="2131257" indent="0">
              <a:buNone/>
              <a:defRPr sz="600"/>
            </a:lvl8pPr>
            <a:lvl9pPr marL="243571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4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470" indent="0">
              <a:buNone/>
              <a:defRPr sz="1900"/>
            </a:lvl2pPr>
            <a:lvl3pPr marL="608929" indent="0">
              <a:buNone/>
              <a:defRPr sz="1600"/>
            </a:lvl3pPr>
            <a:lvl4pPr marL="913399" indent="0">
              <a:buNone/>
              <a:defRPr sz="1300"/>
            </a:lvl4pPr>
            <a:lvl5pPr marL="1217858" indent="0">
              <a:buNone/>
              <a:defRPr sz="1300"/>
            </a:lvl5pPr>
            <a:lvl6pPr marL="1522328" indent="0">
              <a:buNone/>
              <a:defRPr sz="1300"/>
            </a:lvl6pPr>
            <a:lvl7pPr marL="1826795" indent="0">
              <a:buNone/>
              <a:defRPr sz="1300"/>
            </a:lvl7pPr>
            <a:lvl8pPr marL="2131257" indent="0">
              <a:buNone/>
              <a:defRPr sz="1300"/>
            </a:lvl8pPr>
            <a:lvl9pPr marL="243571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470" indent="0">
              <a:buNone/>
              <a:defRPr sz="800"/>
            </a:lvl2pPr>
            <a:lvl3pPr marL="608929" indent="0">
              <a:buNone/>
              <a:defRPr sz="700"/>
            </a:lvl3pPr>
            <a:lvl4pPr marL="913399" indent="0">
              <a:buNone/>
              <a:defRPr sz="600"/>
            </a:lvl4pPr>
            <a:lvl5pPr marL="1217858" indent="0">
              <a:buNone/>
              <a:defRPr sz="600"/>
            </a:lvl5pPr>
            <a:lvl6pPr marL="1522328" indent="0">
              <a:buNone/>
              <a:defRPr sz="600"/>
            </a:lvl6pPr>
            <a:lvl7pPr marL="1826795" indent="0">
              <a:buNone/>
              <a:defRPr sz="600"/>
            </a:lvl7pPr>
            <a:lvl8pPr marL="2131257" indent="0">
              <a:buNone/>
              <a:defRPr sz="600"/>
            </a:lvl8pPr>
            <a:lvl9pPr marL="243571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76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3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26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6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02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3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9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5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2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8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5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7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8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4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50" indent="0">
              <a:buNone/>
              <a:defRPr sz="1300" b="1"/>
            </a:lvl2pPr>
            <a:lvl3pPr marL="609295" indent="0">
              <a:buNone/>
              <a:defRPr sz="1200" b="1"/>
            </a:lvl3pPr>
            <a:lvl4pPr marL="913945" indent="0">
              <a:buNone/>
              <a:defRPr sz="1100" b="1"/>
            </a:lvl4pPr>
            <a:lvl5pPr marL="1218590" indent="0">
              <a:buNone/>
              <a:defRPr sz="1100" b="1"/>
            </a:lvl5pPr>
            <a:lvl6pPr marL="1523240" indent="0">
              <a:buNone/>
              <a:defRPr sz="1100" b="1"/>
            </a:lvl6pPr>
            <a:lvl7pPr marL="1827887" indent="0">
              <a:buNone/>
              <a:defRPr sz="1100" b="1"/>
            </a:lvl7pPr>
            <a:lvl8pPr marL="2132535" indent="0">
              <a:buNone/>
              <a:defRPr sz="1100" b="1"/>
            </a:lvl8pPr>
            <a:lvl9pPr marL="243718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4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50" indent="0">
              <a:buNone/>
              <a:defRPr sz="1300" b="1"/>
            </a:lvl2pPr>
            <a:lvl3pPr marL="609295" indent="0">
              <a:buNone/>
              <a:defRPr sz="1200" b="1"/>
            </a:lvl3pPr>
            <a:lvl4pPr marL="913945" indent="0">
              <a:buNone/>
              <a:defRPr sz="1100" b="1"/>
            </a:lvl4pPr>
            <a:lvl5pPr marL="1218590" indent="0">
              <a:buNone/>
              <a:defRPr sz="1100" b="1"/>
            </a:lvl5pPr>
            <a:lvl6pPr marL="1523240" indent="0">
              <a:buNone/>
              <a:defRPr sz="1100" b="1"/>
            </a:lvl6pPr>
            <a:lvl7pPr marL="1827887" indent="0">
              <a:buNone/>
              <a:defRPr sz="1100" b="1"/>
            </a:lvl7pPr>
            <a:lvl8pPr marL="2132535" indent="0">
              <a:buNone/>
              <a:defRPr sz="1100" b="1"/>
            </a:lvl8pPr>
            <a:lvl9pPr marL="243718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45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9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0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8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11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1" y="182038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8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650" indent="0">
              <a:buNone/>
              <a:defRPr sz="800"/>
            </a:lvl2pPr>
            <a:lvl3pPr marL="609295" indent="0">
              <a:buNone/>
              <a:defRPr sz="700"/>
            </a:lvl3pPr>
            <a:lvl4pPr marL="913945" indent="0">
              <a:buNone/>
              <a:defRPr sz="600"/>
            </a:lvl4pPr>
            <a:lvl5pPr marL="1218590" indent="0">
              <a:buNone/>
              <a:defRPr sz="600"/>
            </a:lvl5pPr>
            <a:lvl6pPr marL="1523240" indent="0">
              <a:buNone/>
              <a:defRPr sz="600"/>
            </a:lvl6pPr>
            <a:lvl7pPr marL="1827887" indent="0">
              <a:buNone/>
              <a:defRPr sz="600"/>
            </a:lvl7pPr>
            <a:lvl8pPr marL="2132535" indent="0">
              <a:buNone/>
              <a:defRPr sz="600"/>
            </a:lvl8pPr>
            <a:lvl9pPr marL="243718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26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4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650" indent="0">
              <a:buNone/>
              <a:defRPr sz="1900"/>
            </a:lvl2pPr>
            <a:lvl3pPr marL="609295" indent="0">
              <a:buNone/>
              <a:defRPr sz="1600"/>
            </a:lvl3pPr>
            <a:lvl4pPr marL="913945" indent="0">
              <a:buNone/>
              <a:defRPr sz="1300"/>
            </a:lvl4pPr>
            <a:lvl5pPr marL="1218590" indent="0">
              <a:buNone/>
              <a:defRPr sz="1300"/>
            </a:lvl5pPr>
            <a:lvl6pPr marL="1523240" indent="0">
              <a:buNone/>
              <a:defRPr sz="1300"/>
            </a:lvl6pPr>
            <a:lvl7pPr marL="1827887" indent="0">
              <a:buNone/>
              <a:defRPr sz="1300"/>
            </a:lvl7pPr>
            <a:lvl8pPr marL="2132535" indent="0">
              <a:buNone/>
              <a:defRPr sz="1300"/>
            </a:lvl8pPr>
            <a:lvl9pPr marL="2437180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9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650" indent="0">
              <a:buNone/>
              <a:defRPr sz="800"/>
            </a:lvl2pPr>
            <a:lvl3pPr marL="609295" indent="0">
              <a:buNone/>
              <a:defRPr sz="700"/>
            </a:lvl3pPr>
            <a:lvl4pPr marL="913945" indent="0">
              <a:buNone/>
              <a:defRPr sz="600"/>
            </a:lvl4pPr>
            <a:lvl5pPr marL="1218590" indent="0">
              <a:buNone/>
              <a:defRPr sz="600"/>
            </a:lvl5pPr>
            <a:lvl6pPr marL="1523240" indent="0">
              <a:buNone/>
              <a:defRPr sz="600"/>
            </a:lvl6pPr>
            <a:lvl7pPr marL="1827887" indent="0">
              <a:buNone/>
              <a:defRPr sz="600"/>
            </a:lvl7pPr>
            <a:lvl8pPr marL="2132535" indent="0">
              <a:buNone/>
              <a:defRPr sz="600"/>
            </a:lvl8pPr>
            <a:lvl9pPr marL="243718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82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6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6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6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31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4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4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8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63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7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52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42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59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70" indent="0">
              <a:buNone/>
              <a:defRPr sz="1900"/>
            </a:lvl2pPr>
            <a:lvl3pPr marL="609539" indent="0">
              <a:buNone/>
              <a:defRPr sz="1600"/>
            </a:lvl3pPr>
            <a:lvl4pPr marL="914309" indent="0">
              <a:buNone/>
              <a:defRPr sz="1300"/>
            </a:lvl4pPr>
            <a:lvl5pPr marL="1219078" indent="0">
              <a:buNone/>
              <a:defRPr sz="1300"/>
            </a:lvl5pPr>
            <a:lvl6pPr marL="1523848" indent="0">
              <a:buNone/>
              <a:defRPr sz="1300"/>
            </a:lvl6pPr>
            <a:lvl7pPr marL="1828617" indent="0">
              <a:buNone/>
              <a:defRPr sz="1300"/>
            </a:lvl7pPr>
            <a:lvl8pPr marL="2133387" indent="0">
              <a:buNone/>
              <a:defRPr sz="1300"/>
            </a:lvl8pPr>
            <a:lvl9pPr marL="24381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7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90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4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3" indent="0">
              <a:buNone/>
              <a:defRPr sz="1600" b="1"/>
            </a:lvl4pPr>
            <a:lvl5pPr marL="1826795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8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7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4" indent="0">
              <a:buNone/>
              <a:defRPr sz="2000" b="1"/>
            </a:lvl2pPr>
            <a:lvl3pPr marL="913399" indent="0">
              <a:buNone/>
              <a:defRPr sz="1800" b="1"/>
            </a:lvl3pPr>
            <a:lvl4pPr marL="1370093" indent="0">
              <a:buNone/>
              <a:defRPr sz="1600" b="1"/>
            </a:lvl4pPr>
            <a:lvl5pPr marL="1826795" indent="0">
              <a:buNone/>
              <a:defRPr sz="1600" b="1"/>
            </a:lvl5pPr>
            <a:lvl6pPr marL="2283491" indent="0">
              <a:buNone/>
              <a:defRPr sz="1600" b="1"/>
            </a:lvl6pPr>
            <a:lvl7pPr marL="274018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7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4" indent="0">
              <a:buNone/>
              <a:defRPr sz="1400"/>
            </a:lvl2pPr>
            <a:lvl3pPr marL="913399" indent="0">
              <a:buNone/>
              <a:defRPr sz="1200"/>
            </a:lvl3pPr>
            <a:lvl4pPr marL="1370093" indent="0">
              <a:buNone/>
              <a:defRPr sz="1000"/>
            </a:lvl4pPr>
            <a:lvl5pPr marL="1826795" indent="0">
              <a:buNone/>
              <a:defRPr sz="1000"/>
            </a:lvl5pPr>
            <a:lvl6pPr marL="2283491" indent="0">
              <a:buNone/>
              <a:defRPr sz="1000"/>
            </a:lvl6pPr>
            <a:lvl7pPr marL="2740186" indent="0">
              <a:buNone/>
              <a:defRPr sz="1000"/>
            </a:lvl7pPr>
            <a:lvl8pPr marL="3196880" indent="0">
              <a:buNone/>
              <a:defRPr sz="1000"/>
            </a:lvl8pPr>
            <a:lvl9pPr marL="365357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694" indent="0">
              <a:buNone/>
              <a:defRPr sz="2800"/>
            </a:lvl2pPr>
            <a:lvl3pPr marL="913399" indent="0">
              <a:buNone/>
              <a:defRPr sz="2400"/>
            </a:lvl3pPr>
            <a:lvl4pPr marL="1370093" indent="0">
              <a:buNone/>
              <a:defRPr sz="2000"/>
            </a:lvl4pPr>
            <a:lvl5pPr marL="1826795" indent="0">
              <a:buNone/>
              <a:defRPr sz="2000"/>
            </a:lvl5pPr>
            <a:lvl6pPr marL="2283491" indent="0">
              <a:buNone/>
              <a:defRPr sz="2000"/>
            </a:lvl6pPr>
            <a:lvl7pPr marL="2740186" indent="0">
              <a:buNone/>
              <a:defRPr sz="2000"/>
            </a:lvl7pPr>
            <a:lvl8pPr marL="3196880" indent="0">
              <a:buNone/>
              <a:defRPr sz="2000"/>
            </a:lvl8pPr>
            <a:lvl9pPr marL="365357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4" indent="0">
              <a:buNone/>
              <a:defRPr sz="1400"/>
            </a:lvl2pPr>
            <a:lvl3pPr marL="913399" indent="0">
              <a:buNone/>
              <a:defRPr sz="1200"/>
            </a:lvl3pPr>
            <a:lvl4pPr marL="1370093" indent="0">
              <a:buNone/>
              <a:defRPr sz="1000"/>
            </a:lvl4pPr>
            <a:lvl5pPr marL="1826795" indent="0">
              <a:buNone/>
              <a:defRPr sz="1000"/>
            </a:lvl5pPr>
            <a:lvl6pPr marL="2283491" indent="0">
              <a:buNone/>
              <a:defRPr sz="1000"/>
            </a:lvl6pPr>
            <a:lvl7pPr marL="2740186" indent="0">
              <a:buNone/>
              <a:defRPr sz="1000"/>
            </a:lvl7pPr>
            <a:lvl8pPr marL="3196880" indent="0">
              <a:buNone/>
              <a:defRPr sz="1000"/>
            </a:lvl8pPr>
            <a:lvl9pPr marL="365357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341" tIns="45675" rIns="91341" bIns="4567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41" tIns="45675" rIns="91341" bIns="4567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1"/>
            <a:ext cx="27432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4FC8-0243-452E-A9A7-2F3333004A12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1"/>
            <a:ext cx="41148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5141-C510-470B-8853-924CE9A55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33" r:id="rId12"/>
  </p:sldLayoutIdLst>
  <p:txStyles>
    <p:titleStyle>
      <a:lvl1pPr algn="l" defTabSz="913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7" indent="-228347" algn="l" defTabSz="913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51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46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34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39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33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35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31" indent="-228347" algn="l" defTabSz="913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4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9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3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95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91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86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77" algn="l" defTabSz="913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894" tIns="30447" rIns="60894" bIns="304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894" tIns="30447" rIns="60894" bIns="304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vert="horz" lIns="60894" tIns="30447" rIns="60894" bIns="3044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2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929"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vert="horz" lIns="60894" tIns="30447" rIns="60894" bIns="3044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vert="horz" lIns="60894" tIns="30447" rIns="60894" bIns="3044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2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9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892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47" indent="-228347" algn="l" defTabSz="6089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755" indent="-190291" algn="l" defTabSz="60892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164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33" indent="-152235" algn="l" defTabSz="60892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93" indent="-152235" algn="l" defTabSz="60892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4554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022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491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7951" indent="-152235" algn="l" defTabSz="60892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470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929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399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7858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328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6795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1257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5716" algn="l" defTabSz="60892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30" tIns="30465" rIns="60930" bIns="3046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930" tIns="30465" rIns="60930" bIns="30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1"/>
            <a:ext cx="1422400" cy="243417"/>
          </a:xfrm>
          <a:prstGeom prst="rect">
            <a:avLst/>
          </a:prstGeom>
        </p:spPr>
        <p:txBody>
          <a:bodyPr vert="horz" lIns="60930" tIns="30465" rIns="60930" bIns="3046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9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295"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1"/>
            <a:ext cx="1930400" cy="243417"/>
          </a:xfrm>
          <a:prstGeom prst="rect">
            <a:avLst/>
          </a:prstGeom>
        </p:spPr>
        <p:txBody>
          <a:bodyPr vert="horz" lIns="60930" tIns="30465" rIns="60930" bIns="3046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1"/>
            <a:ext cx="1422400" cy="243417"/>
          </a:xfrm>
          <a:prstGeom prst="rect">
            <a:avLst/>
          </a:prstGeom>
        </p:spPr>
        <p:txBody>
          <a:bodyPr vert="horz" lIns="60930" tIns="30465" rIns="60930" bIns="3046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9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2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295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609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050" indent="-190405" algn="l" defTabSz="60929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620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269" indent="-152325" algn="l" defTabSz="609295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15" indent="-152325" algn="l" defTabSz="609295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560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210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859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9505" indent="-152325" algn="l" defTabSz="609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5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295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945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59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24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887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535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180" algn="l" defTabSz="6092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10/21/2023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53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6095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indent="-190481" algn="l" defTabSz="6095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6.png"/><Relationship Id="rId1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8.svg"/><Relationship Id="rId19" Type="http://schemas.openxmlformats.org/officeDocument/2006/relationships/image" Target="../media/image29.jpeg"/><Relationship Id="rId4" Type="http://schemas.openxmlformats.org/officeDocument/2006/relationships/image" Target="../media/image16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6.png"/><Relationship Id="rId1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8.svg"/><Relationship Id="rId4" Type="http://schemas.openxmlformats.org/officeDocument/2006/relationships/image" Target="../media/image16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6.png"/><Relationship Id="rId18" Type="http://schemas.openxmlformats.org/officeDocument/2006/relationships/image" Target="../media/image8.svg"/><Relationship Id="rId3" Type="http://schemas.openxmlformats.org/officeDocument/2006/relationships/image" Target="../media/image15.png"/><Relationship Id="rId21" Type="http://schemas.openxmlformats.org/officeDocument/2006/relationships/image" Target="../media/image34.jpg"/><Relationship Id="rId7" Type="http://schemas.openxmlformats.org/officeDocument/2006/relationships/image" Target="../media/image24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sv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8.svg"/><Relationship Id="rId19" Type="http://schemas.openxmlformats.org/officeDocument/2006/relationships/image" Target="../media/image32.png"/><Relationship Id="rId4" Type="http://schemas.openxmlformats.org/officeDocument/2006/relationships/image" Target="../media/image16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Relationship Id="rId22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6.png"/><Relationship Id="rId18" Type="http://schemas.openxmlformats.org/officeDocument/2006/relationships/image" Target="../media/image8.svg"/><Relationship Id="rId3" Type="http://schemas.openxmlformats.org/officeDocument/2006/relationships/image" Target="../media/image15.png"/><Relationship Id="rId21" Type="http://schemas.openxmlformats.org/officeDocument/2006/relationships/image" Target="../media/image34.jpg"/><Relationship Id="rId7" Type="http://schemas.openxmlformats.org/officeDocument/2006/relationships/image" Target="../media/image24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.sv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8.svg"/><Relationship Id="rId19" Type="http://schemas.openxmlformats.org/officeDocument/2006/relationships/image" Target="../media/image32.png"/><Relationship Id="rId4" Type="http://schemas.openxmlformats.org/officeDocument/2006/relationships/image" Target="../media/image16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Relationship Id="rId22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png"/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49.gif"/><Relationship Id="rId10" Type="http://schemas.openxmlformats.org/officeDocument/2006/relationships/image" Target="../media/image48.svg"/><Relationship Id="rId4" Type="http://schemas.openxmlformats.org/officeDocument/2006/relationships/image" Target="../media/image46.svg"/><Relationship Id="rId9" Type="http://schemas.openxmlformats.org/officeDocument/2006/relationships/image" Target="../media/image47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6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6.png"/><Relationship Id="rId18" Type="http://schemas.openxmlformats.org/officeDocument/2006/relationships/image" Target="../media/image8.svg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8.svg"/><Relationship Id="rId19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6.png"/><Relationship Id="rId1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8.svg"/><Relationship Id="rId19" Type="http://schemas.openxmlformats.org/officeDocument/2006/relationships/image" Target="../media/image29.jpeg"/><Relationship Id="rId4" Type="http://schemas.openxmlformats.org/officeDocument/2006/relationships/image" Target="../media/image16.svg"/><Relationship Id="rId9" Type="http://schemas.openxmlformats.org/officeDocument/2006/relationships/image" Target="../media/image17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412"/>
          <a:stretch>
            <a:fillRect/>
          </a:stretch>
        </p:blipFill>
        <p:spPr>
          <a:xfrm>
            <a:off x="1" y="0"/>
            <a:ext cx="1980321" cy="20986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7284" r="21180"/>
          <a:stretch>
            <a:fillRect/>
          </a:stretch>
        </p:blipFill>
        <p:spPr>
          <a:xfrm>
            <a:off x="1189739" y="-24408"/>
            <a:ext cx="4863448" cy="5547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7734" t="16716"/>
          <a:stretch>
            <a:fillRect/>
          </a:stretch>
        </p:blipFill>
        <p:spPr>
          <a:xfrm>
            <a:off x="5926188" y="-62508"/>
            <a:ext cx="5076074" cy="55857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87342" y="1736324"/>
            <a:ext cx="949774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8"/>
              </a:lnSpc>
              <a:spcBef>
                <a:spcPct val="0"/>
              </a:spcBef>
            </a:pPr>
            <a:r>
              <a:rPr lang="en-US" sz="5900" dirty="0">
                <a:solidFill>
                  <a:srgbClr val="7B211E"/>
                </a:solidFill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6360798"/>
            <a:ext cx="12192000" cy="497202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90773" y="3049065"/>
            <a:ext cx="797953" cy="7460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05585">
            <a:off x="11242298" y="1159974"/>
            <a:ext cx="527827" cy="890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41250">
            <a:off x="4763781" y="3955528"/>
            <a:ext cx="2743200" cy="2129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485248" y="4550737"/>
            <a:ext cx="3221527" cy="19449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04319" y="5150192"/>
            <a:ext cx="797953" cy="7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10630959" y="199620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1623040" y="6422130"/>
            <a:ext cx="568960" cy="3891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89966">
            <a:off x="2534857" y="6198966"/>
            <a:ext cx="703388" cy="4105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1038850" y="4866585"/>
            <a:ext cx="737254" cy="7610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4305425" y="5131709"/>
            <a:ext cx="962543" cy="10148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5716"/>
          <a:stretch>
            <a:fillRect/>
          </a:stretch>
        </p:blipFill>
        <p:spPr>
          <a:xfrm rot="-7262247">
            <a:off x="167518" y="262736"/>
            <a:ext cx="814017" cy="3709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9703" y="2872724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05585">
            <a:off x="10332834" y="-122560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4426" y="265867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1.Số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1210856" y="1622890"/>
            <a:ext cx="4255224" cy="1384976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marL="456924" indent="-456924">
              <a:buFont typeface="Wingdings" panose="05000000000000000000" pitchFamily="2" charset="2"/>
              <a:buChar char="Ø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611" y="3051653"/>
            <a:ext cx="4255224" cy="1384936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marL="456924" indent="-456924" algn="just">
              <a:buFont typeface="Wingdings" panose="05000000000000000000" pitchFamily="2" charset="2"/>
              <a:buChar char="Ø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6" y="1454683"/>
            <a:ext cx="811019" cy="8110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1332780" y="949568"/>
            <a:ext cx="8897753" cy="584775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5923280" y="4853920"/>
            <a:ext cx="6370320" cy="1384944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044" indent="-514044">
              <a:buAutoNum type="alphaLcParenR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465            b) 123            c) 19</a:t>
            </a:r>
          </a:p>
          <a:p>
            <a:pPr marL="514044" indent="-514044">
              <a:buAutoNum type="alphaLcParenR"/>
            </a:pP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9827" y="273242"/>
            <a:ext cx="2611120" cy="52322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82640" y="3850"/>
            <a:ext cx="40640" cy="685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89738" y="4179275"/>
            <a:ext cx="3281680" cy="52322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7870" y="832584"/>
            <a:ext cx="5343412" cy="954107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989738" y="1903675"/>
            <a:ext cx="6016277" cy="2167832"/>
            <a:chOff x="6087570" y="4136487"/>
            <a:chExt cx="5728510" cy="1693184"/>
          </a:xfrm>
        </p:grpSpPr>
        <p:sp>
          <p:nvSpPr>
            <p:cNvPr id="28" name="Rectangle 27"/>
            <p:cNvSpPr/>
            <p:nvPr/>
          </p:nvSpPr>
          <p:spPr>
            <a:xfrm>
              <a:off x="6087570" y="4145280"/>
              <a:ext cx="5726253" cy="16640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016240" y="4145280"/>
              <a:ext cx="0" cy="1684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073280" y="4136487"/>
              <a:ext cx="1979955" cy="408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508005" y="4137449"/>
              <a:ext cx="1163368" cy="408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089827" y="4599186"/>
              <a:ext cx="57262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299983" y="4165600"/>
              <a:ext cx="0" cy="4147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98864" y="5135340"/>
              <a:ext cx="5717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299983" y="5135340"/>
              <a:ext cx="0" cy="641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145478" y="4615774"/>
              <a:ext cx="1780006" cy="408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4349" y="5216620"/>
              <a:ext cx="1645688" cy="408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238483" y="2528433"/>
            <a:ext cx="3860477" cy="52322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80903" y="3160907"/>
            <a:ext cx="2199626" cy="830997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99487" y="3192562"/>
            <a:ext cx="1707187" cy="830997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</a:t>
            </a:r>
          </a:p>
        </p:txBody>
      </p:sp>
    </p:spTree>
    <p:extLst>
      <p:ext uri="{BB962C8B-B14F-4D97-AF65-F5344CB8AC3E}">
        <p14:creationId xmlns:p14="http://schemas.microsoft.com/office/powerpoint/2010/main" val="35073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5" grpId="0"/>
      <p:bldP spid="26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9014892" y="378502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474040" y="5032870"/>
            <a:ext cx="932271" cy="962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207499" y="1934404"/>
            <a:ext cx="815299" cy="8595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54008" y="284360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05585">
            <a:off x="9789026" y="-73466"/>
            <a:ext cx="524341" cy="88496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06" y="369015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2162179" y="1194237"/>
            <a:ext cx="8685215" cy="1384944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5; 7; 2017;2018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47" y="517956"/>
            <a:ext cx="1295796" cy="5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2083747" y="2802115"/>
            <a:ext cx="4321124" cy="1077200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044" indent="-514044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có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3747" y="4141196"/>
            <a:ext cx="8997910" cy="107718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 0 có chia hết cho 2; 5; 7; 20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17; 2018.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0 có vô số 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9014892" y="378502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1028076" y="6183889"/>
            <a:ext cx="573901" cy="4599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89966">
            <a:off x="10797758" y="1070897"/>
            <a:ext cx="703388" cy="4105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231926" y="4620689"/>
            <a:ext cx="723474" cy="7468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255450" y="5995629"/>
            <a:ext cx="638142" cy="836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5716"/>
          <a:stretch>
            <a:fillRect/>
          </a:stretch>
        </p:blipFill>
        <p:spPr>
          <a:xfrm rot="-7262247">
            <a:off x="167518" y="262736"/>
            <a:ext cx="814017" cy="3709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836" y="2887322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05585">
            <a:off x="9789026" y="-7346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314" y="265746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1.Số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943314" y="982649"/>
            <a:ext cx="2329921" cy="1077218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943314" y="2149912"/>
            <a:ext cx="10171000" cy="584725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marL="457016" indent="-457016">
              <a:buFont typeface="Wingdings" panose="05000000000000000000" pitchFamily="2" charset="2"/>
              <a:buChar char="§"/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49EFA25F-52F0-04DF-7ACD-D5CE05FB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313" y="3195309"/>
            <a:ext cx="96920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i="1" u="none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i="1" u="none" dirty="0">
                <a:latin typeface="Times New Roman" panose="02020603050405020304" pitchFamily="18" charset="0"/>
              </a:rPr>
              <a:t> </a:t>
            </a:r>
            <a:r>
              <a:rPr lang="en-US" altLang="en-US" b="1" i="1" u="none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u="none" dirty="0">
                <a:latin typeface="Times New Roman" panose="02020603050405020304" pitchFamily="18" charset="0"/>
              </a:rPr>
              <a:t> </a:t>
            </a:r>
            <a:r>
              <a:rPr lang="en-US" altLang="en-US" b="1" i="1" u="none" dirty="0" err="1">
                <a:latin typeface="Times New Roman" panose="02020603050405020304" pitchFamily="18" charset="0"/>
              </a:rPr>
              <a:t>nguyên</a:t>
            </a:r>
            <a:r>
              <a:rPr lang="en-US" altLang="en-US" b="1" i="1" u="none" dirty="0">
                <a:latin typeface="Times New Roman" panose="02020603050405020304" pitchFamily="18" charset="0"/>
              </a:rPr>
              <a:t> </a:t>
            </a:r>
            <a:r>
              <a:rPr lang="en-US" altLang="en-US" b="1" i="1" u="none" dirty="0" err="1">
                <a:latin typeface="Times New Roman" panose="02020603050405020304" pitchFamily="18" charset="0"/>
              </a:rPr>
              <a:t>tố</a:t>
            </a:r>
            <a:r>
              <a:rPr lang="en-US" altLang="en-US" b="1" i="1" u="none" dirty="0">
                <a:latin typeface="Times New Roman" panose="02020603050405020304" pitchFamily="18" charset="0"/>
              </a:rPr>
              <a:t> </a:t>
            </a:r>
            <a:r>
              <a:rPr lang="en-US" altLang="en-US" b="1" i="1" u="none" dirty="0" err="1">
                <a:latin typeface="Times New Roman" panose="02020603050405020304" pitchFamily="18" charset="0"/>
              </a:rPr>
              <a:t>nhỏ</a:t>
            </a:r>
            <a:r>
              <a:rPr lang="en-US" altLang="en-US" b="1" i="1" u="none" dirty="0">
                <a:latin typeface="Times New Roman" panose="02020603050405020304" pitchFamily="18" charset="0"/>
              </a:rPr>
              <a:t> </a:t>
            </a:r>
            <a:r>
              <a:rPr lang="en-US" altLang="en-US" b="1" i="1" u="none" dirty="0" err="1">
                <a:latin typeface="Times New Roman" panose="02020603050405020304" pitchFamily="18" charset="0"/>
              </a:rPr>
              <a:t>hơn</a:t>
            </a:r>
            <a:r>
              <a:rPr lang="en-US" altLang="en-US" b="1" i="1" u="none" dirty="0">
                <a:latin typeface="Times New Roman" panose="02020603050405020304" pitchFamily="18" charset="0"/>
              </a:rPr>
              <a:t> 10 là: 2; 3; 5; 7.</a:t>
            </a:r>
          </a:p>
        </p:txBody>
      </p:sp>
    </p:spTree>
    <p:extLst>
      <p:ext uri="{BB962C8B-B14F-4D97-AF65-F5344CB8AC3E}">
        <p14:creationId xmlns:p14="http://schemas.microsoft.com/office/powerpoint/2010/main" val="24553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2"/>
          <p:cNvGrpSpPr/>
          <p:nvPr/>
        </p:nvGrpSpPr>
        <p:grpSpPr>
          <a:xfrm>
            <a:off x="-59464" y="6083569"/>
            <a:ext cx="1181733" cy="225367"/>
            <a:chOff x="1752138" y="1442100"/>
            <a:chExt cx="886300" cy="169025"/>
          </a:xfrm>
        </p:grpSpPr>
        <p:sp>
          <p:nvSpPr>
            <p:cNvPr id="947" name="Google Shape;947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5" name="Google Shape;955;p32"/>
          <p:cNvGrpSpPr/>
          <p:nvPr/>
        </p:nvGrpSpPr>
        <p:grpSpPr>
          <a:xfrm rot="-167487">
            <a:off x="-209148" y="4693481"/>
            <a:ext cx="1385131" cy="225372"/>
            <a:chOff x="4254988" y="1429701"/>
            <a:chExt cx="1038862" cy="169031"/>
          </a:xfrm>
        </p:grpSpPr>
        <p:sp>
          <p:nvSpPr>
            <p:cNvPr id="956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57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958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07" name="Google Shape;1007;p32"/>
          <p:cNvGrpSpPr/>
          <p:nvPr/>
        </p:nvGrpSpPr>
        <p:grpSpPr>
          <a:xfrm rot="-167487">
            <a:off x="-108084" y="1610415"/>
            <a:ext cx="1181717" cy="225364"/>
            <a:chOff x="1752138" y="1442100"/>
            <a:chExt cx="886300" cy="169025"/>
          </a:xfrm>
        </p:grpSpPr>
        <p:sp>
          <p:nvSpPr>
            <p:cNvPr id="1008" name="Google Shape;1008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rot="-167487">
            <a:off x="-62577" y="321842"/>
            <a:ext cx="1181717" cy="225364"/>
            <a:chOff x="1752138" y="1442100"/>
            <a:chExt cx="886300" cy="169025"/>
          </a:xfrm>
        </p:grpSpPr>
        <p:sp>
          <p:nvSpPr>
            <p:cNvPr id="1069" name="Google Shape;1069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7" name="Google Shape;1177;p32"/>
          <p:cNvGrpSpPr/>
          <p:nvPr/>
        </p:nvGrpSpPr>
        <p:grpSpPr>
          <a:xfrm rot="-167487">
            <a:off x="-53844" y="3149469"/>
            <a:ext cx="994459" cy="225369"/>
            <a:chOff x="6980613" y="1447325"/>
            <a:chExt cx="745854" cy="169030"/>
          </a:xfrm>
        </p:grpSpPr>
        <p:sp>
          <p:nvSpPr>
            <p:cNvPr id="1178" name="Google Shape;1178;p32"/>
            <p:cNvSpPr/>
            <p:nvPr/>
          </p:nvSpPr>
          <p:spPr>
            <a:xfrm>
              <a:off x="6980613" y="1447325"/>
              <a:ext cx="745854" cy="169030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79" name="Google Shape;1179;p32"/>
            <p:cNvGrpSpPr/>
            <p:nvPr/>
          </p:nvGrpSpPr>
          <p:grpSpPr>
            <a:xfrm>
              <a:off x="7000488" y="1467163"/>
              <a:ext cx="707825" cy="118900"/>
              <a:chOff x="7000488" y="1467163"/>
              <a:chExt cx="707825" cy="118900"/>
            </a:xfrm>
          </p:grpSpPr>
          <p:sp>
            <p:nvSpPr>
              <p:cNvPr id="1180" name="Google Shape;1180;p32"/>
              <p:cNvSpPr/>
              <p:nvPr/>
            </p:nvSpPr>
            <p:spPr>
              <a:xfrm>
                <a:off x="70004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1" name="Google Shape;1181;p32"/>
              <p:cNvSpPr/>
              <p:nvPr/>
            </p:nvSpPr>
            <p:spPr>
              <a:xfrm>
                <a:off x="70743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2" name="Google Shape;1182;p32"/>
              <p:cNvSpPr/>
              <p:nvPr/>
            </p:nvSpPr>
            <p:spPr>
              <a:xfrm>
                <a:off x="714586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721968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729123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736506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743661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751043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75819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76558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8" name="Google Shape;5658;p46"/>
          <p:cNvSpPr txBox="1">
            <a:spLocks/>
          </p:cNvSpPr>
          <p:nvPr/>
        </p:nvSpPr>
        <p:spPr>
          <a:xfrm>
            <a:off x="1721671" y="65649"/>
            <a:ext cx="3813832" cy="81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219170">
              <a:buClr>
                <a:srgbClr val="575757"/>
              </a:buClr>
              <a:defRPr/>
            </a:pPr>
            <a:r>
              <a:rPr lang="en-US" sz="3700" b="1" u="sng" kern="0" err="1">
                <a:solidFill>
                  <a:srgbClr val="339F45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700" b="1" u="sng" kern="0">
                <a:solidFill>
                  <a:srgbClr val="339F45"/>
                </a:solidFill>
                <a:latin typeface="Times New Roman" pitchFamily="18" charset="0"/>
                <a:cs typeface="Times New Roman" pitchFamily="18" charset="0"/>
              </a:rPr>
              <a:t> tập</a:t>
            </a:r>
            <a:endParaRPr lang="en-US" sz="3700" b="1" u="sng" kern="0" dirty="0">
              <a:solidFill>
                <a:srgbClr val="339F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045405" y="955873"/>
            <a:ext cx="11028063" cy="13049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>
              <a:lnSpc>
                <a:spcPct val="120000"/>
              </a:lnSpc>
              <a:defRPr/>
            </a:pP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721672" y="2307077"/>
            <a:ext cx="2161273" cy="7140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70">
              <a:lnSpc>
                <a:spcPct val="12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a) 1930</a:t>
            </a:r>
            <a:endParaRPr lang="vi-VN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7918914" y="2307077"/>
            <a:ext cx="2161273" cy="7140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70">
              <a:lnSpc>
                <a:spcPct val="120000"/>
              </a:lnSpc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b) 23</a:t>
            </a:r>
            <a:endParaRPr lang="vi-VN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691" y="2579984"/>
            <a:ext cx="1286933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6363" y="3067350"/>
            <a:ext cx="10253156" cy="233910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1930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0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5. Do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1930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5.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1930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6363" y="5609412"/>
            <a:ext cx="9407377" cy="86177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23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23.</a:t>
            </a:r>
          </a:p>
        </p:txBody>
      </p:sp>
    </p:spTree>
    <p:extLst>
      <p:ext uri="{BB962C8B-B14F-4D97-AF65-F5344CB8AC3E}">
        <p14:creationId xmlns:p14="http://schemas.microsoft.com/office/powerpoint/2010/main" val="36170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/>
      <p:bldP spid="260" grpId="0"/>
      <p:bldP spid="261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/>
          <p:nvPr/>
        </p:nvSpPr>
        <p:spPr>
          <a:xfrm>
            <a:off x="1133164" y="251494"/>
            <a:ext cx="3134037" cy="877396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4300"/>
          </a:p>
        </p:txBody>
      </p:sp>
      <p:sp>
        <p:nvSpPr>
          <p:cNvPr id="727" name="Google Shape;727;p29"/>
          <p:cNvSpPr txBox="1">
            <a:spLocks noGrp="1"/>
          </p:cNvSpPr>
          <p:nvPr>
            <p:ph type="title"/>
          </p:nvPr>
        </p:nvSpPr>
        <p:spPr>
          <a:xfrm>
            <a:off x="1110693" y="304357"/>
            <a:ext cx="2814096" cy="91410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300" b="1" u="sng" dirty="0">
                <a:solidFill>
                  <a:schemeClr val="lt1"/>
                </a:solidFill>
              </a:rPr>
              <a:t>Chú ý</a:t>
            </a:r>
            <a:r>
              <a:rPr lang="en" sz="4300" b="1" dirty="0">
                <a:solidFill>
                  <a:schemeClr val="lt1"/>
                </a:solidFill>
              </a:rPr>
              <a:t>:</a:t>
            </a:r>
            <a:endParaRPr sz="4300" b="1" dirty="0">
              <a:solidFill>
                <a:schemeClr val="lt1"/>
              </a:solidFill>
            </a:endParaRPr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2031246" y="5354961"/>
            <a:ext cx="893855" cy="1117867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790093" y="1542369"/>
            <a:ext cx="7857768" cy="3289080"/>
            <a:chOff x="1130872" y="2937249"/>
            <a:chExt cx="5893326" cy="2466810"/>
          </a:xfrm>
        </p:grpSpPr>
        <p:sp>
          <p:nvSpPr>
            <p:cNvPr id="141" name="Google Shape;1252;p33"/>
            <p:cNvSpPr/>
            <p:nvPr/>
          </p:nvSpPr>
          <p:spPr>
            <a:xfrm rot="16200000">
              <a:off x="2926374" y="1306236"/>
              <a:ext cx="2302321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42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1965" y="2128953"/>
            <a:ext cx="2171700" cy="1612900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1790095" y="2419869"/>
            <a:ext cx="7857766" cy="20436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là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là 1 và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1632934" y="5334983"/>
            <a:ext cx="10248901" cy="859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 animBg="1"/>
      <p:bldP spid="727" grpId="0"/>
      <p:bldP spid="145" grpId="0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11060295" y="422371"/>
            <a:ext cx="1024987" cy="3354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965582" y="5171440"/>
            <a:ext cx="1145918" cy="918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89966">
            <a:off x="690297" y="277638"/>
            <a:ext cx="1032769" cy="827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-4994" y="5209667"/>
            <a:ext cx="1193515" cy="12320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646581" y="1947648"/>
            <a:ext cx="802737" cy="8463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5716"/>
          <a:stretch>
            <a:fillRect/>
          </a:stretch>
        </p:blipFill>
        <p:spPr>
          <a:xfrm rot="-7262247">
            <a:off x="1701198" y="373311"/>
            <a:ext cx="661986" cy="3016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46580" y="1059198"/>
            <a:ext cx="605790" cy="5664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05585">
            <a:off x="11455194" y="-48775"/>
            <a:ext cx="386944" cy="65306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53737-9ECD-4CAA-8A94-B2667DF49288}"/>
              </a:ext>
            </a:extLst>
          </p:cNvPr>
          <p:cNvGrpSpPr/>
          <p:nvPr/>
        </p:nvGrpSpPr>
        <p:grpSpPr>
          <a:xfrm>
            <a:off x="3783504" y="8944712"/>
            <a:ext cx="11304096" cy="1323295"/>
            <a:chOff x="1508290" y="5096749"/>
            <a:chExt cx="8872082" cy="10385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A470FB-4AA4-4891-AF7B-749B23E3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23518" y="5096749"/>
              <a:ext cx="1088769" cy="3714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0B6CDD-070A-42FB-96E3-37C383E5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90" y="5224861"/>
              <a:ext cx="8872082" cy="52938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16A863-0E4D-4A0B-A57C-BD341E4B2675}"/>
                </a:ext>
              </a:extLst>
            </p:cNvPr>
            <p:cNvCxnSpPr/>
            <p:nvPr/>
          </p:nvCxnSpPr>
          <p:spPr>
            <a:xfrm>
              <a:off x="1957589" y="5676974"/>
              <a:ext cx="7727324" cy="0"/>
            </a:xfrm>
            <a:prstGeom prst="line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47D79F-6901-4E4D-9569-FCD960EE5AAB}"/>
                </a:ext>
              </a:extLst>
            </p:cNvPr>
            <p:cNvSpPr txBox="1"/>
            <p:nvPr/>
          </p:nvSpPr>
          <p:spPr>
            <a:xfrm>
              <a:off x="5679580" y="5628067"/>
              <a:ext cx="1245666" cy="50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100km</a:t>
              </a:r>
              <a:endParaRPr lang="vi-VN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953737-9ECD-4CAA-8A94-B2667DF49288}"/>
              </a:ext>
            </a:extLst>
          </p:cNvPr>
          <p:cNvGrpSpPr/>
          <p:nvPr/>
        </p:nvGrpSpPr>
        <p:grpSpPr>
          <a:xfrm>
            <a:off x="3935904" y="9097110"/>
            <a:ext cx="11304096" cy="1323295"/>
            <a:chOff x="1508290" y="5096749"/>
            <a:chExt cx="8872082" cy="103859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A470FB-4AA4-4891-AF7B-749B23E3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23518" y="5096749"/>
              <a:ext cx="1088769" cy="3714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0B6CDD-070A-42FB-96E3-37C383E5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90" y="5224861"/>
              <a:ext cx="8872082" cy="529387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6A863-0E4D-4A0B-A57C-BD341E4B2675}"/>
                </a:ext>
              </a:extLst>
            </p:cNvPr>
            <p:cNvCxnSpPr/>
            <p:nvPr/>
          </p:nvCxnSpPr>
          <p:spPr>
            <a:xfrm>
              <a:off x="1957589" y="5676974"/>
              <a:ext cx="7727324" cy="0"/>
            </a:xfrm>
            <a:prstGeom prst="line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47D79F-6901-4E4D-9569-FCD960EE5AAB}"/>
                </a:ext>
              </a:extLst>
            </p:cNvPr>
            <p:cNvSpPr txBox="1"/>
            <p:nvPr/>
          </p:nvSpPr>
          <p:spPr>
            <a:xfrm>
              <a:off x="5679580" y="5628067"/>
              <a:ext cx="1245666" cy="50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100km</a:t>
              </a:r>
              <a:endParaRPr lang="vi-VN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603065" y="279204"/>
            <a:ext cx="7295797" cy="7078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56590" y="985835"/>
            <a:ext cx="9616475" cy="1384995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sang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3" y="2370827"/>
            <a:ext cx="10058400" cy="4001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63" y="1059198"/>
            <a:ext cx="749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6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11060295" y="422371"/>
            <a:ext cx="1024987" cy="3354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965582" y="5171440"/>
            <a:ext cx="1145918" cy="918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89966">
            <a:off x="690297" y="277638"/>
            <a:ext cx="1032769" cy="827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-4994" y="5209667"/>
            <a:ext cx="1193515" cy="12320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646581" y="1947648"/>
            <a:ext cx="802737" cy="8463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5716"/>
          <a:stretch>
            <a:fillRect/>
          </a:stretch>
        </p:blipFill>
        <p:spPr>
          <a:xfrm rot="-7262247">
            <a:off x="1701198" y="373311"/>
            <a:ext cx="661986" cy="3016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46580" y="1059198"/>
            <a:ext cx="605790" cy="5664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05585">
            <a:off x="11455194" y="-48775"/>
            <a:ext cx="386944" cy="65306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53737-9ECD-4CAA-8A94-B2667DF49288}"/>
              </a:ext>
            </a:extLst>
          </p:cNvPr>
          <p:cNvGrpSpPr/>
          <p:nvPr/>
        </p:nvGrpSpPr>
        <p:grpSpPr>
          <a:xfrm>
            <a:off x="3783504" y="8944712"/>
            <a:ext cx="11304096" cy="1323295"/>
            <a:chOff x="1508290" y="5096749"/>
            <a:chExt cx="8872082" cy="10385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A470FB-4AA4-4891-AF7B-749B23E3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23518" y="5096749"/>
              <a:ext cx="1088769" cy="3714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0B6CDD-070A-42FB-96E3-37C383E5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90" y="5224861"/>
              <a:ext cx="8872082" cy="52938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16A863-0E4D-4A0B-A57C-BD341E4B2675}"/>
                </a:ext>
              </a:extLst>
            </p:cNvPr>
            <p:cNvCxnSpPr/>
            <p:nvPr/>
          </p:nvCxnSpPr>
          <p:spPr>
            <a:xfrm>
              <a:off x="1957589" y="5676974"/>
              <a:ext cx="7727324" cy="0"/>
            </a:xfrm>
            <a:prstGeom prst="line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47D79F-6901-4E4D-9569-FCD960EE5AAB}"/>
                </a:ext>
              </a:extLst>
            </p:cNvPr>
            <p:cNvSpPr txBox="1"/>
            <p:nvPr/>
          </p:nvSpPr>
          <p:spPr>
            <a:xfrm>
              <a:off x="5679580" y="5628067"/>
              <a:ext cx="1245666" cy="50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100km</a:t>
              </a:r>
              <a:endParaRPr lang="vi-VN" sz="3600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953737-9ECD-4CAA-8A94-B2667DF49288}"/>
              </a:ext>
            </a:extLst>
          </p:cNvPr>
          <p:cNvGrpSpPr/>
          <p:nvPr/>
        </p:nvGrpSpPr>
        <p:grpSpPr>
          <a:xfrm>
            <a:off x="3935904" y="9097110"/>
            <a:ext cx="11304096" cy="1323295"/>
            <a:chOff x="1508290" y="5096749"/>
            <a:chExt cx="8872082" cy="103859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A470FB-4AA4-4891-AF7B-749B23E3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23518" y="5096749"/>
              <a:ext cx="1088769" cy="3714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0B6CDD-070A-42FB-96E3-37C383E5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90" y="5224861"/>
              <a:ext cx="8872082" cy="529387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6A863-0E4D-4A0B-A57C-BD341E4B2675}"/>
                </a:ext>
              </a:extLst>
            </p:cNvPr>
            <p:cNvCxnSpPr/>
            <p:nvPr/>
          </p:nvCxnSpPr>
          <p:spPr>
            <a:xfrm>
              <a:off x="1957589" y="5676974"/>
              <a:ext cx="7727324" cy="0"/>
            </a:xfrm>
            <a:prstGeom prst="line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47D79F-6901-4E4D-9569-FCD960EE5AAB}"/>
                </a:ext>
              </a:extLst>
            </p:cNvPr>
            <p:cNvSpPr txBox="1"/>
            <p:nvPr/>
          </p:nvSpPr>
          <p:spPr>
            <a:xfrm>
              <a:off x="5679580" y="5628067"/>
              <a:ext cx="1245666" cy="50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100km</a:t>
              </a:r>
              <a:endParaRPr lang="vi-VN" sz="3600" dirty="0">
                <a:solidFill>
                  <a:srgbClr val="00B0F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603066" y="279204"/>
            <a:ext cx="3810598" cy="7078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56590" y="985835"/>
            <a:ext cx="9616475" cy="1384995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sang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7" y="2370824"/>
            <a:ext cx="10058400" cy="40012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63" y="1059198"/>
            <a:ext cx="749300" cy="381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82240" y="3921760"/>
            <a:ext cx="5070438" cy="1903914"/>
            <a:chOff x="2682240" y="3921760"/>
            <a:chExt cx="5070438" cy="190391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682240" y="5384800"/>
              <a:ext cx="0" cy="4408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682240" y="5384800"/>
              <a:ext cx="7924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474720" y="4968120"/>
              <a:ext cx="0" cy="4166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474720" y="4968120"/>
              <a:ext cx="133096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05680" y="4460240"/>
              <a:ext cx="0" cy="5078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805680" y="3921760"/>
              <a:ext cx="0" cy="5384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805680" y="3921760"/>
              <a:ext cx="9448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750560" y="3921760"/>
              <a:ext cx="4978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248400" y="3921760"/>
              <a:ext cx="15042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752678" y="3921760"/>
              <a:ext cx="0" cy="4496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752678" y="4371449"/>
              <a:ext cx="0" cy="4850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682240" y="5825674"/>
              <a:ext cx="7924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474720" y="5384800"/>
              <a:ext cx="0" cy="4408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90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2" y="982919"/>
            <a:ext cx="6691475" cy="68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478">
              <a:lnSpc>
                <a:spcPts val="5759"/>
              </a:lnSpc>
            </a:pP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DIỆT VIRUS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1" y="3695579"/>
            <a:ext cx="1051808" cy="2476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07" y="3695578"/>
            <a:ext cx="1051808" cy="24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1453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Group 2">
            <a:extLst>
              <a:ext uri="{FF2B5EF4-FFF2-40B4-BE49-F238E27FC236}">
                <a16:creationId xmlns:a16="http://schemas.microsoft.com/office/drawing/2014/main" id="{81AFAC3D-5A9F-20D5-9F22-C0F337ED80B6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457201"/>
          <a:ext cx="6629400" cy="6416675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839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997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0902" name="Text Box 182">
            <a:extLst>
              <a:ext uri="{FF2B5EF4-FFF2-40B4-BE49-F238E27FC236}">
                <a16:creationId xmlns:a16="http://schemas.microsoft.com/office/drawing/2014/main" id="{63EDFAC6-804E-7F64-6B45-1144509F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1000) </a:t>
            </a:r>
            <a:r>
              <a:rPr lang="en-US" altLang="en-US" sz="2400" b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(SGK/121)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5459"/>
            <a:ext cx="12192001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741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BBD920-9618-1C3B-71CC-E5CC9F1D8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33409"/>
              </p:ext>
            </p:extLst>
          </p:nvPr>
        </p:nvGraphicFramePr>
        <p:xfrm>
          <a:off x="2147888" y="1609725"/>
          <a:ext cx="8266112" cy="3779838"/>
        </p:xfrm>
        <a:graphic>
          <a:graphicData uri="http://schemas.openxmlformats.org/drawingml/2006/table">
            <a:tbl>
              <a:tblPr/>
              <a:tblGrid>
                <a:gridCol w="637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973">
                <a:tc>
                  <a:txBody>
                    <a:bodyPr/>
                    <a:lstStyle/>
                    <a:p>
                      <a:pPr indent="4572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0250" algn="l"/>
                        </a:tabLst>
                      </a:pPr>
                      <a:r>
                        <a:rPr lang="nl-NL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chia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2335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32195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25445 chia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7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67890 chia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và 5.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7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7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989" marR="90989" marT="126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20" name="Object 73">
            <a:extLst>
              <a:ext uri="{FF2B5EF4-FFF2-40B4-BE49-F238E27FC236}">
                <a16:creationId xmlns:a16="http://schemas.microsoft.com/office/drawing/2014/main" id="{BAA24C2E-61B8-072F-62B8-8E7A85286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1839" y="3130551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2320" name="Object 73">
                        <a:extLst>
                          <a:ext uri="{FF2B5EF4-FFF2-40B4-BE49-F238E27FC236}">
                            <a16:creationId xmlns:a16="http://schemas.microsoft.com/office/drawing/2014/main" id="{BAA24C2E-61B8-072F-62B8-8E7A85286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9" y="3130551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1" name="Text Box 12">
            <a:extLst>
              <a:ext uri="{FF2B5EF4-FFF2-40B4-BE49-F238E27FC236}">
                <a16:creationId xmlns:a16="http://schemas.microsoft.com/office/drawing/2014/main" id="{7579F58B-03E3-1D47-CC40-C78D45F9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634" y="867910"/>
            <a:ext cx="73771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khẳng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F221F8C9-B3FC-27C5-9E92-A5615FA25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1" y="2181225"/>
            <a:ext cx="3651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76C3AC21-D03A-4C68-86E8-63430738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149" y="2839244"/>
            <a:ext cx="36353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7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26AFA39-3962-5BB7-9E3F-8ABDA747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051" y="3519488"/>
            <a:ext cx="365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461D5086-EA51-1FA2-D5E4-C0AE2554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051" y="4143376"/>
            <a:ext cx="365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3D99EBF7-9EB3-1CB7-EB56-69DF3BE6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1" y="4813301"/>
            <a:ext cx="365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2327" name="Rectangle 1">
            <a:extLst>
              <a:ext uri="{FF2B5EF4-FFF2-40B4-BE49-F238E27FC236}">
                <a16:creationId xmlns:a16="http://schemas.microsoft.com/office/drawing/2014/main" id="{A4A70DFC-B911-3C5B-F9D0-0BEFCA12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236539"/>
            <a:ext cx="333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2" y="982919"/>
            <a:ext cx="669147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478">
              <a:lnSpc>
                <a:spcPts val="5759"/>
              </a:lnSpc>
            </a:pP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0162" y="2389752"/>
            <a:ext cx="496110" cy="358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6391" y="2380830"/>
            <a:ext cx="466211" cy="454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40776" y="2270130"/>
            <a:ext cx="339290" cy="516924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2781100" y="4251674"/>
            <a:ext cx="19610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rot="5400000">
            <a:off x="7663591" y="4145082"/>
            <a:ext cx="196104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6765" y="2990972"/>
            <a:ext cx="2997200" cy="1323434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 defTabSz="609478">
              <a:lnSpc>
                <a:spcPct val="150000"/>
              </a:lnSpc>
            </a:pP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4129" y="2961588"/>
            <a:ext cx="4092413" cy="1284635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 defTabSz="609478">
              <a:lnSpc>
                <a:spcPct val="150000"/>
              </a:lnSpc>
            </a:pPr>
            <a:r>
              <a:rPr lang="en-US" sz="2800" dirty="0">
                <a:sym typeface="Wingdings" pitchFamily="2" charset="2"/>
              </a:rPr>
              <a:t>- </a:t>
            </a:r>
            <a:r>
              <a:rPr lang="en-US" sz="2800" dirty="0" err="1">
                <a:sym typeface="Wingdings" pitchFamily="2" charset="2"/>
              </a:rPr>
              <a:t>Học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thuộc</a:t>
            </a:r>
            <a:r>
              <a:rPr lang="en-US" sz="2800" dirty="0">
                <a:sym typeface="Wingdings" pitchFamily="2" charset="2"/>
              </a:rPr>
              <a:t> 25 </a:t>
            </a:r>
            <a:r>
              <a:rPr lang="en-US" sz="2800" dirty="0" err="1">
                <a:sym typeface="Wingdings" pitchFamily="2" charset="2"/>
              </a:rPr>
              <a:t>số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nguyên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tố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nhỏ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hơn</a:t>
            </a:r>
            <a:r>
              <a:rPr lang="en-US" sz="2800" dirty="0">
                <a:sym typeface="Wingdings" pitchFamily="2" charset="2"/>
              </a:rPr>
              <a:t> 100.</a:t>
            </a:r>
            <a:endParaRPr lang="en-US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5029" y="3048515"/>
            <a:ext cx="2950785" cy="1410630"/>
          </a:xfrm>
          <a:prstGeom prst="rect">
            <a:avLst/>
          </a:prstGeom>
        </p:spPr>
        <p:txBody>
          <a:bodyPr wrap="none" lIns="60948" tIns="30474" rIns="60948" bIns="30474">
            <a:spAutoFit/>
          </a:bodyPr>
          <a:lstStyle/>
          <a:p>
            <a:pPr algn="ctr" defTabSz="609478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09478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7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(SGK-39)”.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02" y="4145082"/>
            <a:ext cx="1051808" cy="24766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10" y="4102589"/>
            <a:ext cx="1051808" cy="24766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15" y="498823"/>
            <a:ext cx="1548988" cy="1106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1A2C7-0394-D389-0C05-1AFC9F2B889F}"/>
              </a:ext>
            </a:extLst>
          </p:cNvPr>
          <p:cNvSpPr txBox="1"/>
          <p:nvPr/>
        </p:nvSpPr>
        <p:spPr>
          <a:xfrm>
            <a:off x="4203020" y="4466144"/>
            <a:ext cx="37335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- </a:t>
            </a:r>
            <a:r>
              <a:rPr lang="en-US" sz="2800" dirty="0" err="1">
                <a:sym typeface="Wingdings" pitchFamily="2" charset="2"/>
              </a:rPr>
              <a:t>Làm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các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bài</a:t>
            </a:r>
            <a:r>
              <a:rPr lang="en-US" sz="2800" dirty="0">
                <a:sym typeface="Wingdings" pitchFamily="2" charset="2"/>
              </a:rPr>
              <a:t> 2.19; 2.20; 2.23 </a:t>
            </a:r>
            <a:r>
              <a:rPr lang="en-US" sz="2800" dirty="0" err="1">
                <a:sym typeface="Wingdings" pitchFamily="2" charset="2"/>
              </a:rPr>
              <a:t>trang</a:t>
            </a:r>
            <a:r>
              <a:rPr lang="en-US" sz="2800" dirty="0">
                <a:sym typeface="Wingdings" pitchFamily="2" charset="2"/>
              </a:rPr>
              <a:t> 41, 42 SGK.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6541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8146"/>
          <a:stretch>
            <a:fillRect/>
          </a:stretch>
        </p:blipFill>
        <p:spPr>
          <a:xfrm rot="164110">
            <a:off x="1458646" y="537388"/>
            <a:ext cx="11276142" cy="4450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2235"/>
          <a:stretch>
            <a:fillRect/>
          </a:stretch>
        </p:blipFill>
        <p:spPr>
          <a:xfrm flipH="1">
            <a:off x="283709" y="-310577"/>
            <a:ext cx="2207116" cy="14358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38925">
            <a:off x="9645110" y="284860"/>
            <a:ext cx="1522094" cy="566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57470" y="3903527"/>
            <a:ext cx="3232725" cy="31034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8780" y="3104251"/>
            <a:ext cx="854841" cy="7992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00000">
            <a:off x="-805737" y="599536"/>
            <a:ext cx="2178893" cy="22177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334412">
            <a:off x="1730054" y="1383513"/>
            <a:ext cx="9169702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026" name="Picture 2" descr="E:\New folder\ca373c62bd74ad1c03f524b31062cfb7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96" y="3382282"/>
            <a:ext cx="3475718" cy="34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972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84CA0D3-9580-5932-6F2F-8590975C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762001"/>
            <a:ext cx="333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82C5C-D2FC-5807-2774-DB20A351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721" y="1491343"/>
            <a:ext cx="8110537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(a &gt; 1)?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11; 10?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08" y="3"/>
            <a:ext cx="10977815" cy="799864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376242" y="6153150"/>
            <a:ext cx="12944487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479093" y="984229"/>
            <a:ext cx="733114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234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</a:p>
          <a:p>
            <a:pPr algn="ctr" defTabSz="609234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SỐ NGUYÊN TỐ (T1)</a:t>
            </a:r>
          </a:p>
        </p:txBody>
      </p:sp>
    </p:spTree>
    <p:extLst>
      <p:ext uri="{BB962C8B-B14F-4D97-AF65-F5344CB8AC3E}">
        <p14:creationId xmlns:p14="http://schemas.microsoft.com/office/powerpoint/2010/main" val="1733139540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9014892" y="378502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177028" y="5541600"/>
            <a:ext cx="520225" cy="5370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01764" y="4790814"/>
            <a:ext cx="670753" cy="7071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54008" y="284360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05585">
            <a:off x="9789026" y="-7346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746" y="245422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1.Số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9" y="729651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65" y="869099"/>
            <a:ext cx="1295796" cy="72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2378261" y="887094"/>
            <a:ext cx="4603093" cy="1077167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600" y="2428987"/>
            <a:ext cx="7045020" cy="2062061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ước</a:t>
            </a:r>
          </a:p>
          <a:p>
            <a:pPr algn="just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ước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58134"/>
              </p:ext>
            </p:extLst>
          </p:nvPr>
        </p:nvGraphicFramePr>
        <p:xfrm>
          <a:off x="7405182" y="1128378"/>
          <a:ext cx="462479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6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Số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ước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baseline="0" dirty="0"/>
                        <a:t> ước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0" y="1601718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0" y="1785728"/>
            <a:ext cx="1260366" cy="64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10646330" y="651800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177028" y="5541600"/>
            <a:ext cx="520225" cy="5370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01764" y="4790814"/>
            <a:ext cx="670753" cy="70719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2133" y="214180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05585">
            <a:off x="11390130" y="-2372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746" y="245422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1.Số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36840" y="1031284"/>
            <a:ext cx="10444220" cy="5152607"/>
            <a:chOff x="1036840" y="1031280"/>
            <a:chExt cx="10444220" cy="5152607"/>
          </a:xfrm>
        </p:grpSpPr>
        <p:sp>
          <p:nvSpPr>
            <p:cNvPr id="7231" name="TextBox 7230"/>
            <p:cNvSpPr txBox="1"/>
            <p:nvPr/>
          </p:nvSpPr>
          <p:spPr>
            <a:xfrm rot="10800000">
              <a:off x="3419652" y="1031280"/>
              <a:ext cx="4845476" cy="2246751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  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         ………….       ………..</a:t>
              </a:r>
            </a:p>
            <a:p>
              <a:pPr marL="514350" indent="-514350">
                <a:buAutoNum type="arabicPlain" startAt="7"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..……….       ………..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        ………..         ………..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0" y="1071484"/>
              <a:ext cx="10444220" cy="5112403"/>
              <a:chOff x="1036840" y="1071484"/>
              <a:chExt cx="10444220" cy="511240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36840" y="1071486"/>
                <a:ext cx="10444220" cy="511240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42080" y="2733040"/>
                <a:ext cx="4196080" cy="158496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046740" y="1071484"/>
                <a:ext cx="2895340" cy="166155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8138160" y="1071484"/>
                <a:ext cx="3342900" cy="166155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046740" y="4318000"/>
                <a:ext cx="2895340" cy="186588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138160" y="4318002"/>
                <a:ext cx="3342900" cy="1865885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014044" y="2872950"/>
                <a:ext cx="4124116" cy="1384995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A:…………………</a:t>
                </a: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B:…………………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42080" y="4317999"/>
                <a:ext cx="4845476" cy="1815864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ước       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ước</a:t>
                </a:r>
              </a:p>
              <a:p>
                <a:pPr marL="514350" indent="-514350">
                  <a:buAutoNum type="arabicPlain" startAt="2"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………..         ………..</a:t>
                </a:r>
              </a:p>
              <a:p>
                <a:pPr marL="514350" indent="-514350">
                  <a:buAutoNum type="arabicPlain" startAt="2"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………..         ………..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………..         ………..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 rot="5400000">
                <a:off x="55916" y="2976361"/>
                <a:ext cx="3536389" cy="1384995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ước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ước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………..    ……...     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 ………..    ……...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16200000">
                <a:off x="8853578" y="2745921"/>
                <a:ext cx="3513586" cy="1384995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ước 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ước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  ……...       ……… 9   ...……       ………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7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10750680" y="651807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10732" y="6193973"/>
            <a:ext cx="520225" cy="5370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894291" y="6225365"/>
            <a:ext cx="449784" cy="4742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21854" y="0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05585">
            <a:off x="11455268" y="-2372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6746" y="245422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1.Số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3406" y="636497"/>
            <a:ext cx="11134026" cy="5595526"/>
            <a:chOff x="583406" y="636493"/>
            <a:chExt cx="11134026" cy="5595526"/>
          </a:xfrm>
        </p:grpSpPr>
        <p:sp>
          <p:nvSpPr>
            <p:cNvPr id="6" name="Rectangle 5"/>
            <p:cNvSpPr/>
            <p:nvPr/>
          </p:nvSpPr>
          <p:spPr>
            <a:xfrm>
              <a:off x="583406" y="1071486"/>
              <a:ext cx="10897654" cy="511240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42080" y="2733040"/>
              <a:ext cx="4196080" cy="158496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83406" y="1071484"/>
              <a:ext cx="3358674" cy="166155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138160" y="1071484"/>
              <a:ext cx="3342900" cy="166155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83406" y="4318000"/>
              <a:ext cx="3358674" cy="18658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38160" y="4318002"/>
              <a:ext cx="3342900" cy="18658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14044" y="2872950"/>
              <a:ext cx="4124116" cy="138499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A: 2; 3; 5; 7; 11</a:t>
              </a:r>
            </a:p>
            <a:p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B: 4; 6; 8; 9; 10</a:t>
              </a:r>
            </a:p>
          </p:txBody>
        </p:sp>
        <p:sp>
          <p:nvSpPr>
            <p:cNvPr id="7231" name="TextBox 7230"/>
            <p:cNvSpPr txBox="1"/>
            <p:nvPr/>
          </p:nvSpPr>
          <p:spPr>
            <a:xfrm>
              <a:off x="3702079" y="636493"/>
              <a:ext cx="6258560" cy="212364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   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               1; 2; 3; 6              4           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                  1; 7                   2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                 1; 11                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810812" y="4416155"/>
              <a:ext cx="4845476" cy="181586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   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            1; 2                  2</a:t>
              </a:r>
            </a:p>
            <a:p>
              <a:pPr marL="514350" indent="-514350">
                <a:buAutoNum type="arabicPlain" startAt="3"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1; 3                  2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         1; 2; 5; 10         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83406" y="2913784"/>
              <a:ext cx="3343484" cy="138499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     1; 2; 4        3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      1; 5           2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203846" y="2885442"/>
              <a:ext cx="3513586" cy="138499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ước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    1; 2; 4; 8      4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     1; 3; 9          3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9014892" y="378502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9421014" y="5346362"/>
            <a:ext cx="870467" cy="6975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89966">
            <a:off x="-127431" y="2172902"/>
            <a:ext cx="998460" cy="5827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7756291" y="5455779"/>
            <a:ext cx="876711" cy="9049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0552946" y="5278347"/>
            <a:ext cx="962543" cy="10148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5716"/>
          <a:stretch>
            <a:fillRect/>
          </a:stretch>
        </p:blipFill>
        <p:spPr>
          <a:xfrm rot="-7262247">
            <a:off x="-90936" y="295309"/>
            <a:ext cx="1044430" cy="4759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52299" y="3340396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05585">
            <a:off x="9789026" y="-7346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7945" y="273120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2790" y="1071484"/>
            <a:ext cx="4843890" cy="1077176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3; 5; 7; 11</a:t>
            </a:r>
          </a:p>
          <a:p>
            <a:pPr algn="just"/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6; 8; 9; 10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5" y="1011283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66" y="1146856"/>
            <a:ext cx="1260366" cy="64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71866" y="2749732"/>
            <a:ext cx="9862934" cy="584717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3; 5; 7; 11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8936" y="3642912"/>
            <a:ext cx="9707704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      B.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     C.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5" y="2621280"/>
            <a:ext cx="749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78965" y="3643662"/>
            <a:ext cx="3124573" cy="584775"/>
          </a:xfrm>
          <a:prstGeom prst="rect">
            <a:avLst/>
          </a:prstGeom>
        </p:spPr>
        <p:txBody>
          <a:bodyPr wrap="none" lIns="91386" tIns="45695" rIns="91386" bIns="45695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1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39082">
            <a:off x="9014892" y="378502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454172" y="5723979"/>
            <a:ext cx="1147800" cy="9198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89966">
            <a:off x="9339607" y="5571570"/>
            <a:ext cx="703388" cy="4105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294815" y="4475438"/>
            <a:ext cx="1011259" cy="10438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0546806" y="4709841"/>
            <a:ext cx="962543" cy="10148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55716"/>
          <a:stretch>
            <a:fillRect/>
          </a:stretch>
        </p:blipFill>
        <p:spPr>
          <a:xfrm rot="-7262247">
            <a:off x="167518" y="262736"/>
            <a:ext cx="814017" cy="3709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836" y="2887322"/>
            <a:ext cx="658796" cy="6159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605585">
            <a:off x="9789026" y="-73466"/>
            <a:ext cx="524341" cy="8849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4867" y="185971"/>
            <a:ext cx="5934609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algn="just"/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1.Số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1016752" y="1703624"/>
            <a:ext cx="10738368" cy="1077218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pPr marL="456924" indent="-456924">
              <a:buFont typeface="Wingdings" panose="05000000000000000000" pitchFamily="2" charset="2"/>
              <a:buChar char="Ø"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6752" y="2918568"/>
            <a:ext cx="10492592" cy="584733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marL="456924" indent="-456924" algn="just">
              <a:buFont typeface="Wingdings" panose="05000000000000000000" pitchFamily="2" charset="2"/>
              <a:buChar char="Ø"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ước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892610"/>
            <a:ext cx="811019" cy="8110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1016758" y="1005731"/>
            <a:ext cx="8897753" cy="584775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8F9E44-4F0D-44EA-9798-90210F320053}"/>
              </a:ext>
            </a:extLst>
          </p:cNvPr>
          <p:cNvSpPr txBox="1"/>
          <p:nvPr/>
        </p:nvSpPr>
        <p:spPr>
          <a:xfrm>
            <a:off x="1489103" y="3624061"/>
            <a:ext cx="6984341" cy="1446532"/>
          </a:xfrm>
          <a:prstGeom prst="rect">
            <a:avLst/>
          </a:prstGeom>
          <a:noFill/>
        </p:spPr>
        <p:txBody>
          <a:bodyPr wrap="square" lIns="91386" tIns="45695" rIns="91386" bIns="45695" rtlCol="0">
            <a:spAutoFit/>
          </a:bodyPr>
          <a:lstStyle/>
          <a:p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  <a:p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3; 19……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125; 252;….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sz="4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4070</TotalTime>
  <Words>1270</Words>
  <Application>Microsoft Office PowerPoint</Application>
  <PresentationFormat>Widescreen</PresentationFormat>
  <Paragraphs>333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Bellota Text</vt:lpstr>
      <vt:lpstr>Arial</vt:lpstr>
      <vt:lpstr>Calibri</vt:lpstr>
      <vt:lpstr>Calibri Light</vt:lpstr>
      <vt:lpstr>Fredoka One</vt:lpstr>
      <vt:lpstr>Times New Roman</vt:lpstr>
      <vt:lpstr>Wingdings</vt:lpstr>
      <vt:lpstr>Office Theme</vt:lpstr>
      <vt:lpstr>1_Office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Trần Thị Thu Uyên</cp:lastModifiedBy>
  <cp:revision>670</cp:revision>
  <dcterms:created xsi:type="dcterms:W3CDTF">2019-11-25T13:50:56Z</dcterms:created>
  <dcterms:modified xsi:type="dcterms:W3CDTF">2023-10-21T09:11:08Z</dcterms:modified>
</cp:coreProperties>
</file>