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0" name="Google Shape;70;p11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247775" y="914400"/>
            <a:ext cx="63231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ĐỀ: KẾT NỐI  BẠN BÈ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1219200" y="2514600"/>
            <a:ext cx="6781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IN TRANH KẾT HỢP NHIỀU BẢN KHẮC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09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212" y="1295400"/>
            <a:ext cx="80805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430212" y="457200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In tranh và hoàn thiện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090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/>
        </p:nvSpPr>
        <p:spPr>
          <a:xfrm>
            <a:off x="1219200" y="228600"/>
            <a:ext cx="5791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tác phẩm</a:t>
            </a:r>
            <a:endParaRPr/>
          </a:p>
        </p:txBody>
      </p:sp>
      <p:sp>
        <p:nvSpPr>
          <p:cNvPr descr="Tranh vẽ ngộ nghĩnh từ lõi giấy, chai nhựa" id="165" name="Google Shape;165;p23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ài nguyên - Phòng Giáo Dục Và Đào Tạo Quận Long Biên" id="166" name="Google Shape;1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295400"/>
            <a:ext cx="7483475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1295400" y="1600200"/>
            <a:ext cx="6705600" cy="3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0" i="0" lang="en-US" sz="4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TỰ HỌC</a:t>
            </a:r>
            <a:endParaRPr/>
          </a:p>
          <a:p>
            <a:pPr indent="-254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Char char="-"/>
            </a:pP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vừa học: nhớ các bước in tranh và hoàn thiện.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Bài sắp học: chuẩn bị hoa, lá, củ, màu để tiết sau thực hành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09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6400800" y="1752600"/>
            <a:ext cx="243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Khuôn tạo hình trái cây</a:t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685800" y="2286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KHÁM PHÁ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ách tỉa trái cây hình trái tim đẹp mà đơn giản ai cũng làm được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028700"/>
            <a:ext cx="32766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huôn inox tạo hình rau củ quả trái cây bánh quy hình hoa và các con vật  set 12 chiếc cho bé ăn dặm - Đồ dùng nhà bếp khác | DienMayThanh.com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1887" y="1028700"/>
            <a:ext cx="25908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Đồ Chơi Hoạ Hình ] Khuôn Vẽ Gỗ - Đồ Chơi Sáng Tạo, Đồ Chơi Thủ Công Và Mỹ  Nghệ Bằng Gỗ Cho Bé Yêu. | Citimart"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" y="3657600"/>
            <a:ext cx="2971799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ộ khuôn vẽ cho bé bằng gỗ&amp;quot; giá tốt Tháng 8, 2021 | Mua ngay | Shopee Việt  Nam" id="95" name="Google Shape;9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4800" y="3733800"/>
            <a:ext cx="25146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6705600" y="4038600"/>
            <a:ext cx="220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Khuôn vẽ hình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09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1752600" y="5753100"/>
            <a:ext cx="5791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 bản khắc gỗ - tranh Đông Hồ</a:t>
            </a:r>
            <a:endParaRPr/>
          </a:p>
        </p:txBody>
      </p:sp>
      <p:pic>
        <p:nvPicPr>
          <p:cNvPr descr="Lịch sử và kỹ thuật của dòng tranh dân gian Đông Hồ - Redsvn.net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304800"/>
            <a:ext cx="27432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Tranh Đông Hồ - Hơi thở của làng Việt - Báo ảnh Việt Nam" id="103" name="Google Shape;103;p15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ranh Đông Hồ - Hơi thở của làng Việt - Báo ảnh Việt Nam" id="104" name="Google Shape;104;p15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ản khắc gỗ tranh Đông Hồ - Mỹ thuật - Đỗ Mạnh Hà - Thư viện Tư liệu giáo  dục"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2667000"/>
            <a:ext cx="27432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ộ khắc in tranh dân gian Đông hồ - Mỹ Thuật Trang Trí" id="106" name="Google Shape;106;p15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hững cải tiến về hình thức tranh Đông Hồ" id="107" name="Google Shape;10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800" y="609600"/>
            <a:ext cx="3200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Đón năm Dậu, về làng Đông Hồ &amp;quot;săn&amp;quot; tranh con gà" id="108" name="Google Shape;10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1212" y="3067050"/>
            <a:ext cx="3429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09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990600"/>
            <a:ext cx="81534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1752600" y="5522912"/>
            <a:ext cx="5105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in khắc gỗ</a:t>
            </a:r>
            <a:endParaRPr/>
          </a:p>
        </p:txBody>
      </p:sp>
      <p:cxnSp>
        <p:nvCxnSpPr>
          <p:cNvPr id="115" name="Google Shape;115;p16"/>
          <p:cNvCxnSpPr/>
          <p:nvPr/>
        </p:nvCxnSpPr>
        <p:spPr>
          <a:xfrm>
            <a:off x="4572000" y="2743200"/>
            <a:ext cx="457200" cy="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09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" y="2286000"/>
            <a:ext cx="84774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685800" y="838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quan sát và cho biết những bức tranh này được in bằng bản khắc (khuôn) gì?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09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1981200"/>
            <a:ext cx="5673600" cy="333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hÃ¬nh áº£nh Äá»ng cÃ i trong powerpoint" id="128" name="Google Shape;12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2590800" y="1066800"/>
            <a:ext cx="5715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2971842" y="2347911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Times New Roman"/>
              <a:buNone/>
            </a:pPr>
            <a:r>
              <a:rPr b="1" i="0" lang="en-US" sz="4800" u="none" cap="none" strike="noStrike">
                <a:solidFill>
                  <a:srgbClr val="00206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SÁNG TẠO</a:t>
            </a:r>
            <a:endParaRPr b="1" i="0" sz="4800" u="none" cap="none" strike="noStrike">
              <a:solidFill>
                <a:srgbClr val="002060"/>
              </a:soli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090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2438400"/>
            <a:ext cx="4387800" cy="3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2447925"/>
            <a:ext cx="39321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838200" y="76200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 khảo một số ý tưởng và sản phẩm tạo khuôn in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09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09800"/>
            <a:ext cx="85344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609600" y="228600"/>
            <a:ext cx="7848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vật liệu và đồ dùng để làm khuôn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090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5988"/>
          <a:stretch/>
        </p:blipFill>
        <p:spPr>
          <a:xfrm>
            <a:off x="914400" y="1295400"/>
            <a:ext cx="7526400" cy="415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Ã¬nh áº£nh cÃ³ liÃªn quan" id="150" name="Google Shape;15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1143000" y="1371600"/>
            <a:ext cx="6477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gradFill>
                <a:gsLst>
                  <a:gs pos="0">
                    <a:srgbClr val="B8DBFF">
                      <a:alpha val="100000"/>
                    </a:srgbClr>
                  </a:gs>
                  <a:gs pos="9000">
                    <a:srgbClr val="95CCFF">
                      <a:alpha val="100000"/>
                    </a:srgbClr>
                  </a:gs>
                  <a:gs pos="50000">
                    <a:srgbClr val="004DA1">
                      <a:alpha val="100000"/>
                    </a:srgbClr>
                  </a:gs>
                  <a:gs pos="79000">
                    <a:srgbClr val="95CCFF">
                      <a:alpha val="100000"/>
                    </a:srgbClr>
                  </a:gs>
                  <a:gs pos="100000">
                    <a:srgbClr val="B8DBFF">
                      <a:alpha val="100000"/>
                    </a:srgbClr>
                  </a:gs>
                </a:gsLst>
                <a:lin ang="5400000" scaled="0"/>
              </a:gra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gradFill>
                <a:gsLst>
                  <a:gs pos="0">
                    <a:srgbClr val="B8DBFF">
                      <a:alpha val="100000"/>
                    </a:srgbClr>
                  </a:gs>
                  <a:gs pos="9000">
                    <a:srgbClr val="95CCFF">
                      <a:alpha val="100000"/>
                    </a:srgbClr>
                  </a:gs>
                  <a:gs pos="50000">
                    <a:srgbClr val="004DA1">
                      <a:alpha val="100000"/>
                    </a:srgbClr>
                  </a:gs>
                  <a:gs pos="79000">
                    <a:srgbClr val="95CCFF">
                      <a:alpha val="100000"/>
                    </a:srgbClr>
                  </a:gs>
                  <a:gs pos="100000">
                    <a:srgbClr val="B8DBFF">
                      <a:alpha val="100000"/>
                    </a:srgbClr>
                  </a:gs>
                </a:gsLst>
                <a:lin ang="5400000" scaled="0"/>
              </a:gra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655637" y="915987"/>
            <a:ext cx="47547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 khuôn in các hình theo ý muốn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1101725" y="2357437"/>
            <a:ext cx="4308600" cy="18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Cách tạo khuôn in từ củ, quả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