
<file path=[Content_Types].xml><?xml version="1.0" encoding="utf-8"?>
<Types xmlns="http://schemas.openxmlformats.org/package/2006/content-types">
  <Default Extension="bin"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08" r:id="rId2"/>
    <p:sldId id="406" r:id="rId3"/>
    <p:sldId id="403" r:id="rId4"/>
    <p:sldId id="414" r:id="rId5"/>
    <p:sldId id="415" r:id="rId6"/>
    <p:sldId id="405" r:id="rId7"/>
    <p:sldId id="311" r:id="rId8"/>
    <p:sldId id="313" r:id="rId9"/>
    <p:sldId id="315" r:id="rId10"/>
    <p:sldId id="413" r:id="rId11"/>
    <p:sldId id="317" r:id="rId12"/>
    <p:sldId id="416" r:id="rId13"/>
    <p:sldId id="419" r:id="rId14"/>
    <p:sldId id="412" r:id="rId15"/>
    <p:sldId id="424" r:id="rId16"/>
    <p:sldId id="329" r:id="rId17"/>
    <p:sldId id="391" r:id="rId18"/>
    <p:sldId id="447" r:id="rId19"/>
    <p:sldId id="448" r:id="rId20"/>
    <p:sldId id="437" r:id="rId21"/>
    <p:sldId id="438" r:id="rId22"/>
    <p:sldId id="319" r:id="rId23"/>
    <p:sldId id="324" r:id="rId24"/>
    <p:sldId id="327" r:id="rId25"/>
    <p:sldId id="428" r:id="rId26"/>
    <p:sldId id="427" r:id="rId27"/>
    <p:sldId id="429" r:id="rId28"/>
    <p:sldId id="430" r:id="rId29"/>
    <p:sldId id="431" r:id="rId30"/>
    <p:sldId id="432" r:id="rId31"/>
    <p:sldId id="420" r:id="rId32"/>
    <p:sldId id="440" r:id="rId33"/>
    <p:sldId id="421" r:id="rId34"/>
    <p:sldId id="422" r:id="rId35"/>
    <p:sldId id="423" r:id="rId36"/>
    <p:sldId id="435" r:id="rId37"/>
    <p:sldId id="436" r:id="rId38"/>
    <p:sldId id="441" r:id="rId39"/>
    <p:sldId id="439" r:id="rId40"/>
    <p:sldId id="326" r:id="rId41"/>
    <p:sldId id="397" r:id="rId42"/>
    <p:sldId id="444" r:id="rId43"/>
    <p:sldId id="445" r:id="rId44"/>
    <p:sldId id="443" r:id="rId45"/>
    <p:sldId id="284" r:id="rId46"/>
    <p:sldId id="286" r:id="rId47"/>
    <p:sldId id="298" r:id="rId48"/>
    <p:sldId id="302" r:id="rId49"/>
    <p:sldId id="446" r:id="rId50"/>
    <p:sldId id="304" r:id="rId51"/>
    <p:sldId id="305" r:id="rId52"/>
    <p:sldId id="306" r:id="rId53"/>
    <p:sldId id="307" r:id="rId54"/>
    <p:sldId id="30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051"/>
    <a:srgbClr val="FF40FF"/>
    <a:srgbClr val="942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6"/>
    <p:restoredTop sz="83115" autoAdjust="0"/>
  </p:normalViewPr>
  <p:slideViewPr>
    <p:cSldViewPr>
      <p:cViewPr varScale="1">
        <p:scale>
          <a:sx n="57" d="100"/>
          <a:sy n="57" d="100"/>
        </p:scale>
        <p:origin x="146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C2E72B-9433-42C3-B2C4-9912DA3ACDED}" type="datetimeFigureOut">
              <a:rPr lang="en-US" smtClean="0"/>
              <a:t>27/9/2023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00994-D9B3-40A9-8B49-52F17CC36F3D}" type="slidenum">
              <a:rPr lang="en-US" smtClean="0"/>
              <a:t>‹#›</a:t>
            </a:fld>
            <a:endParaRPr lang="en-US"/>
          </a:p>
        </p:txBody>
      </p:sp>
    </p:spTree>
    <p:extLst>
      <p:ext uri="{BB962C8B-B14F-4D97-AF65-F5344CB8AC3E}">
        <p14:creationId xmlns:p14="http://schemas.microsoft.com/office/powerpoint/2010/main" val="294234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665C2C4-3D26-40E3-B86D-157D6AE30B0C}" type="slidenum">
              <a:rPr lang="en-US" smtClean="0"/>
              <a:pPr/>
              <a:t>1</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665C2C4-3D26-40E3-B86D-157D6AE30B0C}" type="slidenum">
              <a:rPr lang="en-US" smtClean="0"/>
              <a:pPr/>
              <a:t>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664942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738242-968B-4AFD-9522-51C08F80644E}" type="datetimeFigureOut">
              <a:rPr lang="en-US" smtClean="0"/>
              <a:pPr/>
              <a:t>27/9/2023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738242-968B-4AFD-9522-51C08F80644E}" type="datetimeFigureOut">
              <a:rPr lang="en-US" smtClean="0"/>
              <a:pPr/>
              <a:t>27/9/2023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738242-968B-4AFD-9522-51C08F80644E}" type="datetimeFigureOut">
              <a:rPr lang="en-US" smtClean="0"/>
              <a:pPr/>
              <a:t>27/9/2023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722376" y="573024"/>
            <a:ext cx="7717500" cy="763600"/>
          </a:xfrm>
          <a:prstGeom prst="rect">
            <a:avLst/>
          </a:prstGeom>
        </p:spPr>
        <p:txBody>
          <a:bodyPr spcFirstLastPara="1" lIns="91425" tIns="91425" rIns="91425" bIns="91425" anchor="t">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63" name="Google Shape;63;p4"/>
          <p:cNvSpPr txBox="1">
            <a:spLocks noGrp="1"/>
          </p:cNvSpPr>
          <p:nvPr>
            <p:ph type="body" idx="1"/>
          </p:nvPr>
        </p:nvSpPr>
        <p:spPr>
          <a:xfrm>
            <a:off x="713225" y="1536633"/>
            <a:ext cx="7717500" cy="4853200"/>
          </a:xfrm>
          <a:prstGeom prst="rect">
            <a:avLst/>
          </a:prstGeom>
        </p:spPr>
        <p:txBody>
          <a:bodyPr spcFirstLastPara="1" lIns="91425" tIns="91425" rIns="91425" bIns="91425">
            <a:noAutofit/>
          </a:bodyPr>
          <a:lstStyle>
            <a:lvl1pPr marL="430288" lvl="0" indent="-286859">
              <a:spcBef>
                <a:spcPts val="0"/>
              </a:spcBef>
              <a:spcAft>
                <a:spcPts val="0"/>
              </a:spcAft>
              <a:buSzPts val="1200"/>
              <a:buFont typeface="Poppins"/>
              <a:buChar char="●"/>
              <a:defRPr>
                <a:latin typeface="Poppins"/>
                <a:ea typeface="Poppins"/>
                <a:cs typeface="Poppins"/>
                <a:sym typeface="Poppins"/>
              </a:defRPr>
            </a:lvl1pPr>
            <a:lvl2pPr marL="860576" lvl="1" indent="-286859">
              <a:spcBef>
                <a:spcPts val="1506"/>
              </a:spcBef>
              <a:spcAft>
                <a:spcPts val="0"/>
              </a:spcAft>
              <a:buClr>
                <a:srgbClr val="434343"/>
              </a:buClr>
              <a:buSzPts val="1200"/>
              <a:buFont typeface="Roboto Condensed Light"/>
              <a:buChar char="○"/>
              <a:defRPr/>
            </a:lvl2pPr>
            <a:lvl3pPr marL="1290863" lvl="2" indent="-286859">
              <a:spcBef>
                <a:spcPts val="1506"/>
              </a:spcBef>
              <a:spcAft>
                <a:spcPts val="0"/>
              </a:spcAft>
              <a:buClr>
                <a:srgbClr val="434343"/>
              </a:buClr>
              <a:buSzPts val="1200"/>
              <a:buFont typeface="Roboto Condensed Light"/>
              <a:buChar char="■"/>
              <a:defRPr/>
            </a:lvl3pPr>
            <a:lvl4pPr marL="1721150" lvl="3" indent="-286859">
              <a:spcBef>
                <a:spcPts val="1506"/>
              </a:spcBef>
              <a:spcAft>
                <a:spcPts val="0"/>
              </a:spcAft>
              <a:buClr>
                <a:srgbClr val="434343"/>
              </a:buClr>
              <a:buSzPts val="1200"/>
              <a:buFont typeface="Roboto Condensed Light"/>
              <a:buChar char="●"/>
              <a:defRPr/>
            </a:lvl4pPr>
            <a:lvl5pPr marL="2151438" lvl="4" indent="-286859">
              <a:spcBef>
                <a:spcPts val="1506"/>
              </a:spcBef>
              <a:spcAft>
                <a:spcPts val="0"/>
              </a:spcAft>
              <a:buClr>
                <a:srgbClr val="434343"/>
              </a:buClr>
              <a:buSzPts val="1200"/>
              <a:buFont typeface="Roboto Condensed Light"/>
              <a:buChar char="○"/>
              <a:defRPr/>
            </a:lvl5pPr>
            <a:lvl6pPr marL="2581726" lvl="5" indent="-286859">
              <a:spcBef>
                <a:spcPts val="1506"/>
              </a:spcBef>
              <a:spcAft>
                <a:spcPts val="0"/>
              </a:spcAft>
              <a:buClr>
                <a:srgbClr val="434343"/>
              </a:buClr>
              <a:buSzPts val="1200"/>
              <a:buFont typeface="Roboto Condensed Light"/>
              <a:buChar char="■"/>
              <a:defRPr/>
            </a:lvl6pPr>
            <a:lvl7pPr marL="3012014" lvl="6" indent="-286859">
              <a:spcBef>
                <a:spcPts val="1506"/>
              </a:spcBef>
              <a:spcAft>
                <a:spcPts val="0"/>
              </a:spcAft>
              <a:buClr>
                <a:srgbClr val="434343"/>
              </a:buClr>
              <a:buSzPts val="1200"/>
              <a:buFont typeface="Roboto Condensed Light"/>
              <a:buChar char="●"/>
              <a:defRPr/>
            </a:lvl7pPr>
            <a:lvl8pPr marL="3442301" lvl="7" indent="-286859">
              <a:spcBef>
                <a:spcPts val="1506"/>
              </a:spcBef>
              <a:spcAft>
                <a:spcPts val="0"/>
              </a:spcAft>
              <a:buClr>
                <a:srgbClr val="434343"/>
              </a:buClr>
              <a:buSzPts val="1200"/>
              <a:buFont typeface="Roboto Condensed Light"/>
              <a:buChar char="○"/>
              <a:defRPr/>
            </a:lvl8pPr>
            <a:lvl9pPr marL="3872589" lvl="8" indent="-286859">
              <a:spcBef>
                <a:spcPts val="1506"/>
              </a:spcBef>
              <a:spcAft>
                <a:spcPts val="1506"/>
              </a:spcAft>
              <a:buClr>
                <a:srgbClr val="434343"/>
              </a:buClr>
              <a:buSzPts val="1200"/>
              <a:buFont typeface="Roboto Condensed Light"/>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11FB6DDE-3FCE-4B35-9140-17964219C1B7}" type="slidenum">
              <a:rPr lang="en-US" altLang="en-US"/>
              <a:pPr/>
              <a:t>‹#›</a:t>
            </a:fld>
            <a:endParaRPr lang="en-US" altLang="en-US"/>
          </a:p>
        </p:txBody>
      </p:sp>
    </p:spTree>
    <p:extLst>
      <p:ext uri="{BB962C8B-B14F-4D97-AF65-F5344CB8AC3E}">
        <p14:creationId xmlns:p14="http://schemas.microsoft.com/office/powerpoint/2010/main" val="294349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738242-968B-4AFD-9522-51C08F80644E}" type="datetimeFigureOut">
              <a:rPr lang="en-US" smtClean="0"/>
              <a:pPr/>
              <a:t>27/9/2023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738242-968B-4AFD-9522-51C08F80644E}" type="datetimeFigureOut">
              <a:rPr lang="en-US" smtClean="0"/>
              <a:pPr/>
              <a:t>27/9/2023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738242-968B-4AFD-9522-51C08F80644E}" type="datetimeFigureOut">
              <a:rPr lang="en-US" smtClean="0"/>
              <a:pPr/>
              <a:t>27/9/2023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738242-968B-4AFD-9522-51C08F80644E}" type="datetimeFigureOut">
              <a:rPr lang="en-US" smtClean="0"/>
              <a:pPr/>
              <a:t>27/9/2023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738242-968B-4AFD-9522-51C08F80644E}" type="datetimeFigureOut">
              <a:rPr lang="en-US" smtClean="0"/>
              <a:pPr/>
              <a:t>27/9/2023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38242-968B-4AFD-9522-51C08F80644E}" type="datetimeFigureOut">
              <a:rPr lang="en-US" smtClean="0"/>
              <a:pPr/>
              <a:t>27/9/2023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738242-968B-4AFD-9522-51C08F80644E}" type="datetimeFigureOut">
              <a:rPr lang="en-US" smtClean="0"/>
              <a:pPr/>
              <a:t>27/9/2023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738242-968B-4AFD-9522-51C08F80644E}" type="datetimeFigureOut">
              <a:rPr lang="en-US" smtClean="0"/>
              <a:pPr/>
              <a:t>27/9/2023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38242-968B-4AFD-9522-51C08F80644E}" type="datetimeFigureOut">
              <a:rPr lang="en-US" smtClean="0"/>
              <a:pPr/>
              <a:t>27/9/2023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1CDF1-950E-49BE-9A48-77E0D047CA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bin"/><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6.jpeg"/><Relationship Id="rId7" Type="http://schemas.openxmlformats.org/officeDocument/2006/relationships/image" Target="../media/image20.gif"/><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6.xml"/><Relationship Id="rId5" Type="http://schemas.openxmlformats.org/officeDocument/2006/relationships/image" Target="../media/image60.gif"/><Relationship Id="rId4" Type="http://schemas.openxmlformats.org/officeDocument/2006/relationships/image" Target="../media/image59.gif"/></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Blue tissue paper"/>
          <p:cNvSpPr>
            <a:spLocks noChangeArrowheads="1"/>
          </p:cNvSpPr>
          <p:nvPr/>
        </p:nvSpPr>
        <p:spPr bwMode="auto">
          <a:xfrm>
            <a:off x="0" y="0"/>
            <a:ext cx="9144000" cy="68580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p>
            <a:pPr algn="ctr"/>
            <a:endParaRPr lang="en-US">
              <a:solidFill>
                <a:srgbClr val="F98792"/>
              </a:solidFill>
            </a:endParaRPr>
          </a:p>
        </p:txBody>
      </p:sp>
      <p:pic>
        <p:nvPicPr>
          <p:cNvPr id="3075" name="Picture 3"/>
          <p:cNvPicPr>
            <a:picLocks noChangeAspect="1" noChangeArrowheads="1"/>
          </p:cNvPicPr>
          <p:nvPr/>
        </p:nvPicPr>
        <p:blipFill>
          <a:blip r:embed="rId5"/>
          <a:srcRect/>
          <a:stretch>
            <a:fillRect/>
          </a:stretch>
        </p:blipFill>
        <p:spPr bwMode="auto">
          <a:xfrm>
            <a:off x="-3884" y="319130"/>
            <a:ext cx="9144000" cy="6764338"/>
          </a:xfrm>
          <a:prstGeom prst="rect">
            <a:avLst/>
          </a:prstGeom>
          <a:noFill/>
          <a:ln w="9525">
            <a:noFill/>
            <a:miter lim="800000"/>
            <a:headEnd/>
            <a:tailEnd/>
          </a:ln>
        </p:spPr>
      </p:pic>
      <p:sp>
        <p:nvSpPr>
          <p:cNvPr id="3077" name="AutoShape 5"/>
          <p:cNvSpPr>
            <a:spLocks noChangeArrowheads="1"/>
          </p:cNvSpPr>
          <p:nvPr/>
        </p:nvSpPr>
        <p:spPr bwMode="auto">
          <a:xfrm>
            <a:off x="7696200" y="838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78" name="AutoShape 6"/>
          <p:cNvSpPr>
            <a:spLocks noChangeArrowheads="1"/>
          </p:cNvSpPr>
          <p:nvPr/>
        </p:nvSpPr>
        <p:spPr bwMode="auto">
          <a:xfrm>
            <a:off x="8153400" y="3124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79" name="AutoShape 7"/>
          <p:cNvSpPr>
            <a:spLocks noChangeArrowheads="1"/>
          </p:cNvSpPr>
          <p:nvPr/>
        </p:nvSpPr>
        <p:spPr bwMode="auto">
          <a:xfrm>
            <a:off x="533400" y="2971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0" name="AutoShape 8"/>
          <p:cNvSpPr>
            <a:spLocks noChangeArrowheads="1"/>
          </p:cNvSpPr>
          <p:nvPr/>
        </p:nvSpPr>
        <p:spPr bwMode="auto">
          <a:xfrm>
            <a:off x="533400" y="685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1" name="AutoShape 9"/>
          <p:cNvSpPr>
            <a:spLocks noChangeArrowheads="1"/>
          </p:cNvSpPr>
          <p:nvPr/>
        </p:nvSpPr>
        <p:spPr bwMode="auto">
          <a:xfrm>
            <a:off x="838200" y="4724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2" name="AutoShape 10"/>
          <p:cNvSpPr>
            <a:spLocks noChangeArrowheads="1"/>
          </p:cNvSpPr>
          <p:nvPr/>
        </p:nvSpPr>
        <p:spPr bwMode="auto">
          <a:xfrm>
            <a:off x="67818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3" name="AutoShape 11"/>
          <p:cNvSpPr>
            <a:spLocks noChangeArrowheads="1"/>
          </p:cNvSpPr>
          <p:nvPr/>
        </p:nvSpPr>
        <p:spPr bwMode="auto">
          <a:xfrm>
            <a:off x="2514600" y="3657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4" name="AutoShape 12"/>
          <p:cNvSpPr>
            <a:spLocks noChangeArrowheads="1"/>
          </p:cNvSpPr>
          <p:nvPr/>
        </p:nvSpPr>
        <p:spPr bwMode="auto">
          <a:xfrm>
            <a:off x="6858000" y="2743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5" name="AutoShape 13"/>
          <p:cNvSpPr>
            <a:spLocks noChangeArrowheads="1"/>
          </p:cNvSpPr>
          <p:nvPr/>
        </p:nvSpPr>
        <p:spPr bwMode="auto">
          <a:xfrm>
            <a:off x="1905000" y="2819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6" name="AutoShape 14"/>
          <p:cNvSpPr>
            <a:spLocks noChangeArrowheads="1"/>
          </p:cNvSpPr>
          <p:nvPr/>
        </p:nvSpPr>
        <p:spPr bwMode="auto">
          <a:xfrm>
            <a:off x="5943600" y="3505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87" name="AutoShape 15"/>
          <p:cNvSpPr>
            <a:spLocks noChangeArrowheads="1"/>
          </p:cNvSpPr>
          <p:nvPr/>
        </p:nvSpPr>
        <p:spPr bwMode="auto">
          <a:xfrm>
            <a:off x="3124200" y="3124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88" name="AutoShape 16"/>
          <p:cNvSpPr>
            <a:spLocks noChangeArrowheads="1"/>
          </p:cNvSpPr>
          <p:nvPr/>
        </p:nvSpPr>
        <p:spPr bwMode="auto">
          <a:xfrm>
            <a:off x="2667000" y="49530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89" name="AutoShape 17"/>
          <p:cNvSpPr>
            <a:spLocks noChangeArrowheads="1"/>
          </p:cNvSpPr>
          <p:nvPr/>
        </p:nvSpPr>
        <p:spPr bwMode="auto">
          <a:xfrm>
            <a:off x="1905000" y="38100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90" name="AutoShape 18"/>
          <p:cNvSpPr>
            <a:spLocks noChangeArrowheads="1"/>
          </p:cNvSpPr>
          <p:nvPr/>
        </p:nvSpPr>
        <p:spPr bwMode="auto">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91" name="AutoShape 19"/>
          <p:cNvSpPr>
            <a:spLocks noChangeArrowheads="1"/>
          </p:cNvSpPr>
          <p:nvPr/>
        </p:nvSpPr>
        <p:spPr bwMode="auto">
          <a:xfrm>
            <a:off x="7772400" y="45720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92" name="AutoShape 20"/>
          <p:cNvSpPr>
            <a:spLocks noChangeArrowheads="1"/>
          </p:cNvSpPr>
          <p:nvPr/>
        </p:nvSpPr>
        <p:spPr bwMode="auto">
          <a:xfrm>
            <a:off x="7391400" y="2286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93" name="AutoShape 21"/>
          <p:cNvSpPr>
            <a:spLocks noChangeArrowheads="1"/>
          </p:cNvSpPr>
          <p:nvPr/>
        </p:nvSpPr>
        <p:spPr bwMode="auto">
          <a:xfrm>
            <a:off x="1905000" y="24384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grpSp>
        <p:nvGrpSpPr>
          <p:cNvPr id="2" name="Group 23"/>
          <p:cNvGrpSpPr>
            <a:grpSpLocks/>
          </p:cNvGrpSpPr>
          <p:nvPr/>
        </p:nvGrpSpPr>
        <p:grpSpPr bwMode="auto">
          <a:xfrm>
            <a:off x="0" y="-3175"/>
            <a:ext cx="9144000" cy="6861175"/>
            <a:chOff x="0" y="-2"/>
            <a:chExt cx="5760" cy="4322"/>
          </a:xfrm>
        </p:grpSpPr>
        <p:pic>
          <p:nvPicPr>
            <p:cNvPr id="3" name="Picture 24" descr="duong phan cach"/>
            <p:cNvPicPr>
              <a:picLocks noChangeAspect="1" noChangeArrowheads="1"/>
            </p:cNvPicPr>
            <p:nvPr/>
          </p:nvPicPr>
          <p:blipFill>
            <a:blip r:embed="rId6"/>
            <a:srcRect/>
            <a:stretch>
              <a:fillRect/>
            </a:stretch>
          </p:blipFill>
          <p:spPr bwMode="auto">
            <a:xfrm>
              <a:off x="50" y="-2"/>
              <a:ext cx="5710" cy="94"/>
            </a:xfrm>
            <a:prstGeom prst="rect">
              <a:avLst/>
            </a:prstGeom>
            <a:noFill/>
            <a:ln w="9525">
              <a:noFill/>
              <a:miter lim="800000"/>
              <a:headEnd/>
              <a:tailEnd/>
            </a:ln>
          </p:spPr>
        </p:pic>
        <p:pic>
          <p:nvPicPr>
            <p:cNvPr id="4" name="Picture 25" descr="duong phan cach"/>
            <p:cNvPicPr>
              <a:picLocks noChangeAspect="1" noChangeArrowheads="1"/>
            </p:cNvPicPr>
            <p:nvPr/>
          </p:nvPicPr>
          <p:blipFill>
            <a:blip r:embed="rId6"/>
            <a:srcRect/>
            <a:stretch>
              <a:fillRect/>
            </a:stretch>
          </p:blipFill>
          <p:spPr bwMode="auto">
            <a:xfrm rot="16200000" flipH="1">
              <a:off x="-2101" y="2101"/>
              <a:ext cx="4269" cy="68"/>
            </a:xfrm>
            <a:prstGeom prst="rect">
              <a:avLst/>
            </a:prstGeom>
            <a:noFill/>
            <a:ln w="9525">
              <a:noFill/>
              <a:miter lim="800000"/>
              <a:headEnd/>
              <a:tailEnd/>
            </a:ln>
          </p:spPr>
        </p:pic>
        <p:pic>
          <p:nvPicPr>
            <p:cNvPr id="3118" name="Picture 26" descr="duong phan cach"/>
            <p:cNvPicPr>
              <a:picLocks noChangeAspect="1" noChangeArrowheads="1"/>
            </p:cNvPicPr>
            <p:nvPr/>
          </p:nvPicPr>
          <p:blipFill>
            <a:blip r:embed="rId6"/>
            <a:srcRect/>
            <a:stretch>
              <a:fillRect/>
            </a:stretch>
          </p:blipFill>
          <p:spPr bwMode="auto">
            <a:xfrm rot="16200000" flipH="1">
              <a:off x="3591" y="2101"/>
              <a:ext cx="4269" cy="68"/>
            </a:xfrm>
            <a:prstGeom prst="rect">
              <a:avLst/>
            </a:prstGeom>
            <a:noFill/>
            <a:ln w="9525">
              <a:noFill/>
              <a:miter lim="800000"/>
              <a:headEnd/>
              <a:tailEnd/>
            </a:ln>
          </p:spPr>
        </p:pic>
        <p:pic>
          <p:nvPicPr>
            <p:cNvPr id="3119" name="Picture 27" descr="duong phan cach"/>
            <p:cNvPicPr>
              <a:picLocks noChangeAspect="1" noChangeArrowheads="1"/>
            </p:cNvPicPr>
            <p:nvPr/>
          </p:nvPicPr>
          <p:blipFill>
            <a:blip r:embed="rId6"/>
            <a:srcRect/>
            <a:stretch>
              <a:fillRect/>
            </a:stretch>
          </p:blipFill>
          <p:spPr bwMode="auto">
            <a:xfrm>
              <a:off x="0" y="4224"/>
              <a:ext cx="5760" cy="96"/>
            </a:xfrm>
            <a:prstGeom prst="rect">
              <a:avLst/>
            </a:prstGeom>
            <a:noFill/>
            <a:ln w="9525">
              <a:noFill/>
              <a:miter lim="800000"/>
              <a:headEnd/>
              <a:tailEnd/>
            </a:ln>
          </p:spPr>
        </p:pic>
      </p:grpSp>
      <p:sp>
        <p:nvSpPr>
          <p:cNvPr id="3100" name="AutoShape 28"/>
          <p:cNvSpPr>
            <a:spLocks noChangeArrowheads="1"/>
          </p:cNvSpPr>
          <p:nvPr/>
        </p:nvSpPr>
        <p:spPr bwMode="auto">
          <a:xfrm>
            <a:off x="49530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1" name="AutoShape 29"/>
          <p:cNvSpPr>
            <a:spLocks noChangeArrowheads="1"/>
          </p:cNvSpPr>
          <p:nvPr/>
        </p:nvSpPr>
        <p:spPr bwMode="auto">
          <a:xfrm>
            <a:off x="6248400" y="304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2" name="AutoShape 30"/>
          <p:cNvSpPr>
            <a:spLocks noChangeArrowheads="1"/>
          </p:cNvSpPr>
          <p:nvPr/>
        </p:nvSpPr>
        <p:spPr bwMode="auto">
          <a:xfrm>
            <a:off x="4114800" y="3810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3" name="AutoShape 31"/>
          <p:cNvSpPr>
            <a:spLocks noChangeArrowheads="1"/>
          </p:cNvSpPr>
          <p:nvPr/>
        </p:nvSpPr>
        <p:spPr bwMode="auto">
          <a:xfrm>
            <a:off x="32766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4" name="AutoShape 32"/>
          <p:cNvSpPr>
            <a:spLocks noChangeArrowheads="1"/>
          </p:cNvSpPr>
          <p:nvPr/>
        </p:nvSpPr>
        <p:spPr bwMode="auto">
          <a:xfrm>
            <a:off x="5257800" y="4191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5" name="AutoShape 33"/>
          <p:cNvSpPr>
            <a:spLocks noChangeArrowheads="1"/>
          </p:cNvSpPr>
          <p:nvPr/>
        </p:nvSpPr>
        <p:spPr bwMode="auto">
          <a:xfrm>
            <a:off x="7848600" y="4038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6" name="AutoShape 34"/>
          <p:cNvSpPr>
            <a:spLocks noChangeArrowheads="1"/>
          </p:cNvSpPr>
          <p:nvPr/>
        </p:nvSpPr>
        <p:spPr bwMode="auto">
          <a:xfrm>
            <a:off x="2743200" y="914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7" name="AutoShape 35"/>
          <p:cNvSpPr>
            <a:spLocks noChangeArrowheads="1"/>
          </p:cNvSpPr>
          <p:nvPr/>
        </p:nvSpPr>
        <p:spPr bwMode="auto">
          <a:xfrm>
            <a:off x="8077200" y="381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8" name="AutoShape 36"/>
          <p:cNvSpPr>
            <a:spLocks noChangeArrowheads="1"/>
          </p:cNvSpPr>
          <p:nvPr/>
        </p:nvSpPr>
        <p:spPr bwMode="auto">
          <a:xfrm>
            <a:off x="5105400" y="1676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9" name="AutoShape 37"/>
          <p:cNvSpPr>
            <a:spLocks noChangeArrowheads="1"/>
          </p:cNvSpPr>
          <p:nvPr/>
        </p:nvSpPr>
        <p:spPr bwMode="auto">
          <a:xfrm>
            <a:off x="3810000" y="2895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0" name="AutoShape 38"/>
          <p:cNvSpPr>
            <a:spLocks noChangeArrowheads="1"/>
          </p:cNvSpPr>
          <p:nvPr/>
        </p:nvSpPr>
        <p:spPr bwMode="auto">
          <a:xfrm>
            <a:off x="6172200" y="54102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1" name="AutoShape 39"/>
          <p:cNvSpPr>
            <a:spLocks noChangeArrowheads="1"/>
          </p:cNvSpPr>
          <p:nvPr/>
        </p:nvSpPr>
        <p:spPr bwMode="auto">
          <a:xfrm>
            <a:off x="5791200" y="2895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2" name="AutoShape 40"/>
          <p:cNvSpPr>
            <a:spLocks noChangeArrowheads="1"/>
          </p:cNvSpPr>
          <p:nvPr/>
        </p:nvSpPr>
        <p:spPr bwMode="auto">
          <a:xfrm>
            <a:off x="6172200" y="4038600"/>
            <a:ext cx="493713" cy="539750"/>
          </a:xfrm>
          <a:prstGeom prst="star4">
            <a:avLst>
              <a:gd name="adj" fmla="val 1238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6" name="Text Box 44"/>
          <p:cNvSpPr txBox="1">
            <a:spLocks noChangeArrowheads="1"/>
          </p:cNvSpPr>
          <p:nvPr/>
        </p:nvSpPr>
        <p:spPr bwMode="auto">
          <a:xfrm>
            <a:off x="914400" y="4343400"/>
            <a:ext cx="7315200" cy="830263"/>
          </a:xfrm>
          <a:prstGeom prst="rect">
            <a:avLst/>
          </a:prstGeom>
          <a:noFill/>
          <a:ln w="9525">
            <a:noFill/>
            <a:miter lim="800000"/>
            <a:headEnd/>
            <a:tailEnd/>
          </a:ln>
        </p:spPr>
        <p:txBody>
          <a:bodyPr>
            <a:spAutoFit/>
          </a:bodyPr>
          <a:lstStyle/>
          <a:p>
            <a:pPr algn="ctr">
              <a:spcBef>
                <a:spcPct val="50000"/>
              </a:spcBef>
            </a:pPr>
            <a:r>
              <a:rPr lang="en-US" sz="4800" b="1" dirty="0">
                <a:solidFill>
                  <a:srgbClr val="FF3300"/>
                </a:solidFill>
                <a:latin typeface="Times New Roman" pitchFamily="18" charset="0"/>
                <a:cs typeface="Times New Roman" pitchFamily="18" charset="0"/>
              </a:rPr>
              <a:t>MÔN :</a:t>
            </a:r>
            <a:r>
              <a:rPr lang="vi-VN" sz="4800" b="1" dirty="0">
                <a:solidFill>
                  <a:srgbClr val="FF3300"/>
                </a:solidFill>
                <a:latin typeface="Times New Roman" pitchFamily="18" charset="0"/>
                <a:cs typeface="Times New Roman" pitchFamily="18" charset="0"/>
              </a:rPr>
              <a:t> KHTN 6</a:t>
            </a:r>
            <a:endParaRPr lang="en-US" sz="4800" b="1" dirty="0">
              <a:solidFill>
                <a:srgbClr val="FF3300"/>
              </a:solidFill>
              <a:latin typeface="Times New Roman" pitchFamily="18" charset="0"/>
              <a:cs typeface="Times New Roman" pitchFamily="18" charset="0"/>
            </a:endParaRPr>
          </a:p>
        </p:txBody>
      </p:sp>
      <p:sp>
        <p:nvSpPr>
          <p:cNvPr id="3117" name="WordArt 45"/>
          <p:cNvSpPr>
            <a:spLocks noChangeArrowheads="1" noChangeShapeType="1" noTextEdit="1"/>
          </p:cNvSpPr>
          <p:nvPr/>
        </p:nvSpPr>
        <p:spPr bwMode="auto">
          <a:xfrm>
            <a:off x="949411" y="1178204"/>
            <a:ext cx="7400925" cy="960438"/>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Times New Roman"/>
                <a:cs typeface="Times New Roman"/>
              </a:rPr>
              <a:t>CHÀO MỪNG CÁC EM ĐẾN VỚI TIẾT HỌC HÔM NAY </a:t>
            </a:r>
          </a:p>
        </p:txBody>
      </p:sp>
      <p:pic>
        <p:nvPicPr>
          <p:cNvPr id="5" name="Picture 46" descr="Fireworks-01"/>
          <p:cNvPicPr>
            <a:picLocks noChangeAspect="1" noChangeArrowheads="1" noCrop="1"/>
          </p:cNvPicPr>
          <p:nvPr/>
        </p:nvPicPr>
        <p:blipFill>
          <a:blip r:embed="rId7"/>
          <a:srcRect/>
          <a:stretch>
            <a:fillRect/>
          </a:stretch>
        </p:blipFill>
        <p:spPr bwMode="auto">
          <a:xfrm>
            <a:off x="2590800" y="0"/>
            <a:ext cx="1304925" cy="1333500"/>
          </a:xfrm>
          <a:prstGeom prst="rect">
            <a:avLst/>
          </a:prstGeom>
          <a:noFill/>
          <a:ln w="9525">
            <a:noFill/>
            <a:miter lim="800000"/>
            <a:headEnd/>
            <a:tailEnd/>
          </a:ln>
        </p:spPr>
      </p:pic>
      <p:pic>
        <p:nvPicPr>
          <p:cNvPr id="6" name="Picture 47" descr="Fireworks-01"/>
          <p:cNvPicPr>
            <a:picLocks noChangeAspect="1" noChangeArrowheads="1" noCrop="1"/>
          </p:cNvPicPr>
          <p:nvPr/>
        </p:nvPicPr>
        <p:blipFill>
          <a:blip r:embed="rId7"/>
          <a:srcRect/>
          <a:stretch>
            <a:fillRect/>
          </a:stretch>
        </p:blipFill>
        <p:spPr bwMode="auto">
          <a:xfrm>
            <a:off x="2590800" y="0"/>
            <a:ext cx="1304925" cy="1333500"/>
          </a:xfrm>
          <a:prstGeom prst="rect">
            <a:avLst/>
          </a:prstGeom>
          <a:noFill/>
          <a:ln w="9525">
            <a:noFill/>
            <a:miter lim="800000"/>
            <a:headEnd/>
            <a:tailEnd/>
          </a:ln>
        </p:spPr>
      </p:pic>
      <p:pic>
        <p:nvPicPr>
          <p:cNvPr id="7" name="Picture 48" descr="Fireworks-02"/>
          <p:cNvPicPr>
            <a:picLocks noChangeAspect="1" noChangeArrowheads="1" noCrop="1"/>
          </p:cNvPicPr>
          <p:nvPr/>
        </p:nvPicPr>
        <p:blipFill>
          <a:blip r:embed="rId8"/>
          <a:srcRect/>
          <a:stretch>
            <a:fillRect/>
          </a:stretch>
        </p:blipFill>
        <p:spPr bwMode="auto">
          <a:xfrm>
            <a:off x="2514600" y="0"/>
            <a:ext cx="1447800" cy="1209675"/>
          </a:xfrm>
          <a:prstGeom prst="rect">
            <a:avLst/>
          </a:prstGeom>
          <a:noFill/>
          <a:ln w="9525">
            <a:noFill/>
            <a:miter lim="800000"/>
            <a:headEnd/>
            <a:tailEnd/>
          </a:ln>
        </p:spPr>
      </p:pic>
      <p:pic>
        <p:nvPicPr>
          <p:cNvPr id="3113" name="Picture 49" descr="Fireworks-01"/>
          <p:cNvPicPr>
            <a:picLocks noChangeAspect="1" noChangeArrowheads="1" noCrop="1"/>
          </p:cNvPicPr>
          <p:nvPr/>
        </p:nvPicPr>
        <p:blipFill>
          <a:blip r:embed="rId7"/>
          <a:srcRect/>
          <a:stretch>
            <a:fillRect/>
          </a:stretch>
        </p:blipFill>
        <p:spPr bwMode="auto">
          <a:xfrm>
            <a:off x="6705600" y="0"/>
            <a:ext cx="1304925" cy="1295400"/>
          </a:xfrm>
          <a:prstGeom prst="rect">
            <a:avLst/>
          </a:prstGeom>
          <a:noFill/>
          <a:ln w="9525">
            <a:noFill/>
            <a:miter lim="800000"/>
            <a:headEnd/>
            <a:tailEnd/>
          </a:ln>
        </p:spPr>
      </p:pic>
      <p:pic>
        <p:nvPicPr>
          <p:cNvPr id="3114" name="Picture 50" descr="Fireworks-02"/>
          <p:cNvPicPr>
            <a:picLocks noChangeAspect="1" noChangeArrowheads="1" noCrop="1"/>
          </p:cNvPicPr>
          <p:nvPr/>
        </p:nvPicPr>
        <p:blipFill>
          <a:blip r:embed="rId8"/>
          <a:srcRect/>
          <a:stretch>
            <a:fillRect/>
          </a:stretch>
        </p:blipFill>
        <p:spPr bwMode="auto">
          <a:xfrm>
            <a:off x="6553200" y="0"/>
            <a:ext cx="1447800" cy="1209675"/>
          </a:xfrm>
          <a:prstGeom prst="rect">
            <a:avLst/>
          </a:prstGeom>
          <a:noFill/>
          <a:ln w="9525">
            <a:noFill/>
            <a:miter lim="800000"/>
            <a:headEnd/>
            <a:tailEnd/>
          </a:ln>
        </p:spPr>
      </p:pic>
      <p:pic>
        <p:nvPicPr>
          <p:cNvPr id="8" name="Picture 51" descr="Fireworks-02"/>
          <p:cNvPicPr>
            <a:picLocks noChangeAspect="1" noChangeArrowheads="1" noCrop="1"/>
          </p:cNvPicPr>
          <p:nvPr/>
        </p:nvPicPr>
        <p:blipFill>
          <a:blip r:embed="rId8"/>
          <a:srcRect/>
          <a:stretch>
            <a:fillRect/>
          </a:stretch>
        </p:blipFill>
        <p:spPr bwMode="auto">
          <a:xfrm>
            <a:off x="6624638" y="100013"/>
            <a:ext cx="1447800" cy="1133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 calcmode="lin" valueType="num">
                                      <p:cBhvr>
                                        <p:cTn id="9" dur="1000" fill="hold"/>
                                        <p:tgtEl>
                                          <p:spTgt spid="3077"/>
                                        </p:tgtEl>
                                        <p:attrNameLst>
                                          <p:attrName>ppt_x</p:attrName>
                                        </p:attrNameLst>
                                      </p:cBhvr>
                                      <p:tavLst>
                                        <p:tav tm="0">
                                          <p:val>
                                            <p:fltVal val="0.5"/>
                                          </p:val>
                                        </p:tav>
                                        <p:tav tm="100000">
                                          <p:val>
                                            <p:strVal val="#ppt_x"/>
                                          </p:val>
                                        </p:tav>
                                      </p:tavLst>
                                    </p:anim>
                                    <p:anim calcmode="lin" valueType="num">
                                      <p:cBhvr>
                                        <p:cTn id="10" dur="1000" fill="hold"/>
                                        <p:tgtEl>
                                          <p:spTgt spid="307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1000" fill="hold"/>
                                        <p:tgtEl>
                                          <p:spTgt spid="3078"/>
                                        </p:tgtEl>
                                        <p:attrNameLst>
                                          <p:attrName>ppt_w</p:attrName>
                                        </p:attrNameLst>
                                      </p:cBhvr>
                                      <p:tavLst>
                                        <p:tav tm="0">
                                          <p:val>
                                            <p:fltVal val="0"/>
                                          </p:val>
                                        </p:tav>
                                        <p:tav tm="100000">
                                          <p:val>
                                            <p:strVal val="#ppt_w"/>
                                          </p:val>
                                        </p:tav>
                                      </p:tavLst>
                                    </p:anim>
                                    <p:anim calcmode="lin" valueType="num">
                                      <p:cBhvr>
                                        <p:cTn id="14" dur="1000" fill="hold"/>
                                        <p:tgtEl>
                                          <p:spTgt spid="3078"/>
                                        </p:tgtEl>
                                        <p:attrNameLst>
                                          <p:attrName>ppt_h</p:attrName>
                                        </p:attrNameLst>
                                      </p:cBhvr>
                                      <p:tavLst>
                                        <p:tav tm="0">
                                          <p:val>
                                            <p:fltVal val="0"/>
                                          </p:val>
                                        </p:tav>
                                        <p:tav tm="100000">
                                          <p:val>
                                            <p:strVal val="#ppt_h"/>
                                          </p:val>
                                        </p:tav>
                                      </p:tavLst>
                                    </p:anim>
                                    <p:anim calcmode="lin" valueType="num">
                                      <p:cBhvr>
                                        <p:cTn id="15" dur="1000" fill="hold"/>
                                        <p:tgtEl>
                                          <p:spTgt spid="3078"/>
                                        </p:tgtEl>
                                        <p:attrNameLst>
                                          <p:attrName>ppt_x</p:attrName>
                                        </p:attrNameLst>
                                      </p:cBhvr>
                                      <p:tavLst>
                                        <p:tav tm="0">
                                          <p:val>
                                            <p:fltVal val="0.5"/>
                                          </p:val>
                                        </p:tav>
                                        <p:tav tm="100000">
                                          <p:val>
                                            <p:strVal val="#ppt_x"/>
                                          </p:val>
                                        </p:tav>
                                      </p:tavLst>
                                    </p:anim>
                                    <p:anim calcmode="lin" valueType="num">
                                      <p:cBhvr>
                                        <p:cTn id="16" dur="1000" fill="hold"/>
                                        <p:tgtEl>
                                          <p:spTgt spid="307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p:cTn id="19" dur="1000" fill="hold"/>
                                        <p:tgtEl>
                                          <p:spTgt spid="3079"/>
                                        </p:tgtEl>
                                        <p:attrNameLst>
                                          <p:attrName>ppt_w</p:attrName>
                                        </p:attrNameLst>
                                      </p:cBhvr>
                                      <p:tavLst>
                                        <p:tav tm="0">
                                          <p:val>
                                            <p:fltVal val="0"/>
                                          </p:val>
                                        </p:tav>
                                        <p:tav tm="100000">
                                          <p:val>
                                            <p:strVal val="#ppt_w"/>
                                          </p:val>
                                        </p:tav>
                                      </p:tavLst>
                                    </p:anim>
                                    <p:anim calcmode="lin" valueType="num">
                                      <p:cBhvr>
                                        <p:cTn id="20" dur="1000" fill="hold"/>
                                        <p:tgtEl>
                                          <p:spTgt spid="3079"/>
                                        </p:tgtEl>
                                        <p:attrNameLst>
                                          <p:attrName>ppt_h</p:attrName>
                                        </p:attrNameLst>
                                      </p:cBhvr>
                                      <p:tavLst>
                                        <p:tav tm="0">
                                          <p:val>
                                            <p:fltVal val="0"/>
                                          </p:val>
                                        </p:tav>
                                        <p:tav tm="100000">
                                          <p:val>
                                            <p:strVal val="#ppt_h"/>
                                          </p:val>
                                        </p:tav>
                                      </p:tavLst>
                                    </p:anim>
                                    <p:anim calcmode="lin" valueType="num">
                                      <p:cBhvr>
                                        <p:cTn id="21" dur="1000" fill="hold"/>
                                        <p:tgtEl>
                                          <p:spTgt spid="3079"/>
                                        </p:tgtEl>
                                        <p:attrNameLst>
                                          <p:attrName>ppt_x</p:attrName>
                                        </p:attrNameLst>
                                      </p:cBhvr>
                                      <p:tavLst>
                                        <p:tav tm="0">
                                          <p:val>
                                            <p:fltVal val="0.5"/>
                                          </p:val>
                                        </p:tav>
                                        <p:tav tm="100000">
                                          <p:val>
                                            <p:strVal val="#ppt_x"/>
                                          </p:val>
                                        </p:tav>
                                      </p:tavLst>
                                    </p:anim>
                                    <p:anim calcmode="lin" valueType="num">
                                      <p:cBhvr>
                                        <p:cTn id="22" dur="1000" fill="hold"/>
                                        <p:tgtEl>
                                          <p:spTgt spid="307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p:cTn id="25" dur="1000" fill="hold"/>
                                        <p:tgtEl>
                                          <p:spTgt spid="3080"/>
                                        </p:tgtEl>
                                        <p:attrNameLst>
                                          <p:attrName>ppt_w</p:attrName>
                                        </p:attrNameLst>
                                      </p:cBhvr>
                                      <p:tavLst>
                                        <p:tav tm="0">
                                          <p:val>
                                            <p:fltVal val="0"/>
                                          </p:val>
                                        </p:tav>
                                        <p:tav tm="100000">
                                          <p:val>
                                            <p:strVal val="#ppt_w"/>
                                          </p:val>
                                        </p:tav>
                                      </p:tavLst>
                                    </p:anim>
                                    <p:anim calcmode="lin" valueType="num">
                                      <p:cBhvr>
                                        <p:cTn id="26" dur="1000" fill="hold"/>
                                        <p:tgtEl>
                                          <p:spTgt spid="3080"/>
                                        </p:tgtEl>
                                        <p:attrNameLst>
                                          <p:attrName>ppt_h</p:attrName>
                                        </p:attrNameLst>
                                      </p:cBhvr>
                                      <p:tavLst>
                                        <p:tav tm="0">
                                          <p:val>
                                            <p:fltVal val="0"/>
                                          </p:val>
                                        </p:tav>
                                        <p:tav tm="100000">
                                          <p:val>
                                            <p:strVal val="#ppt_h"/>
                                          </p:val>
                                        </p:tav>
                                      </p:tavLst>
                                    </p:anim>
                                    <p:anim calcmode="lin" valueType="num">
                                      <p:cBhvr>
                                        <p:cTn id="27" dur="1000" fill="hold"/>
                                        <p:tgtEl>
                                          <p:spTgt spid="3080"/>
                                        </p:tgtEl>
                                        <p:attrNameLst>
                                          <p:attrName>ppt_x</p:attrName>
                                        </p:attrNameLst>
                                      </p:cBhvr>
                                      <p:tavLst>
                                        <p:tav tm="0">
                                          <p:val>
                                            <p:fltVal val="0.5"/>
                                          </p:val>
                                        </p:tav>
                                        <p:tav tm="100000">
                                          <p:val>
                                            <p:strVal val="#ppt_x"/>
                                          </p:val>
                                        </p:tav>
                                      </p:tavLst>
                                    </p:anim>
                                    <p:anim calcmode="lin" valueType="num">
                                      <p:cBhvr>
                                        <p:cTn id="28" dur="1000" fill="hold"/>
                                        <p:tgtEl>
                                          <p:spTgt spid="308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3081"/>
                                        </p:tgtEl>
                                        <p:attrNameLst>
                                          <p:attrName>style.visibility</p:attrName>
                                        </p:attrNameLst>
                                      </p:cBhvr>
                                      <p:to>
                                        <p:strVal val="visible"/>
                                      </p:to>
                                    </p:set>
                                    <p:anim calcmode="lin" valueType="num">
                                      <p:cBhvr>
                                        <p:cTn id="31" dur="1000" fill="hold"/>
                                        <p:tgtEl>
                                          <p:spTgt spid="3081"/>
                                        </p:tgtEl>
                                        <p:attrNameLst>
                                          <p:attrName>ppt_w</p:attrName>
                                        </p:attrNameLst>
                                      </p:cBhvr>
                                      <p:tavLst>
                                        <p:tav tm="0">
                                          <p:val>
                                            <p:fltVal val="0"/>
                                          </p:val>
                                        </p:tav>
                                        <p:tav tm="100000">
                                          <p:val>
                                            <p:strVal val="#ppt_w"/>
                                          </p:val>
                                        </p:tav>
                                      </p:tavLst>
                                    </p:anim>
                                    <p:anim calcmode="lin" valueType="num">
                                      <p:cBhvr>
                                        <p:cTn id="32" dur="1000" fill="hold"/>
                                        <p:tgtEl>
                                          <p:spTgt spid="3081"/>
                                        </p:tgtEl>
                                        <p:attrNameLst>
                                          <p:attrName>ppt_h</p:attrName>
                                        </p:attrNameLst>
                                      </p:cBhvr>
                                      <p:tavLst>
                                        <p:tav tm="0">
                                          <p:val>
                                            <p:fltVal val="0"/>
                                          </p:val>
                                        </p:tav>
                                        <p:tav tm="100000">
                                          <p:val>
                                            <p:strVal val="#ppt_h"/>
                                          </p:val>
                                        </p:tav>
                                      </p:tavLst>
                                    </p:anim>
                                    <p:anim calcmode="lin" valueType="num">
                                      <p:cBhvr>
                                        <p:cTn id="33" dur="1000" fill="hold"/>
                                        <p:tgtEl>
                                          <p:spTgt spid="3081"/>
                                        </p:tgtEl>
                                        <p:attrNameLst>
                                          <p:attrName>ppt_x</p:attrName>
                                        </p:attrNameLst>
                                      </p:cBhvr>
                                      <p:tavLst>
                                        <p:tav tm="0">
                                          <p:val>
                                            <p:fltVal val="0.5"/>
                                          </p:val>
                                        </p:tav>
                                        <p:tav tm="100000">
                                          <p:val>
                                            <p:strVal val="#ppt_x"/>
                                          </p:val>
                                        </p:tav>
                                      </p:tavLst>
                                    </p:anim>
                                    <p:anim calcmode="lin" valueType="num">
                                      <p:cBhvr>
                                        <p:cTn id="34" dur="1000" fill="hold"/>
                                        <p:tgtEl>
                                          <p:spTgt spid="308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3082"/>
                                        </p:tgtEl>
                                        <p:attrNameLst>
                                          <p:attrName>style.visibility</p:attrName>
                                        </p:attrNameLst>
                                      </p:cBhvr>
                                      <p:to>
                                        <p:strVal val="visible"/>
                                      </p:to>
                                    </p:set>
                                    <p:anim calcmode="lin" valueType="num">
                                      <p:cBhvr>
                                        <p:cTn id="37" dur="1000" fill="hold"/>
                                        <p:tgtEl>
                                          <p:spTgt spid="3082"/>
                                        </p:tgtEl>
                                        <p:attrNameLst>
                                          <p:attrName>ppt_w</p:attrName>
                                        </p:attrNameLst>
                                      </p:cBhvr>
                                      <p:tavLst>
                                        <p:tav tm="0">
                                          <p:val>
                                            <p:fltVal val="0"/>
                                          </p:val>
                                        </p:tav>
                                        <p:tav tm="100000">
                                          <p:val>
                                            <p:strVal val="#ppt_w"/>
                                          </p:val>
                                        </p:tav>
                                      </p:tavLst>
                                    </p:anim>
                                    <p:anim calcmode="lin" valueType="num">
                                      <p:cBhvr>
                                        <p:cTn id="38" dur="1000" fill="hold"/>
                                        <p:tgtEl>
                                          <p:spTgt spid="3082"/>
                                        </p:tgtEl>
                                        <p:attrNameLst>
                                          <p:attrName>ppt_h</p:attrName>
                                        </p:attrNameLst>
                                      </p:cBhvr>
                                      <p:tavLst>
                                        <p:tav tm="0">
                                          <p:val>
                                            <p:fltVal val="0"/>
                                          </p:val>
                                        </p:tav>
                                        <p:tav tm="100000">
                                          <p:val>
                                            <p:strVal val="#ppt_h"/>
                                          </p:val>
                                        </p:tav>
                                      </p:tavLst>
                                    </p:anim>
                                    <p:anim calcmode="lin" valueType="num">
                                      <p:cBhvr>
                                        <p:cTn id="39" dur="1000" fill="hold"/>
                                        <p:tgtEl>
                                          <p:spTgt spid="3082"/>
                                        </p:tgtEl>
                                        <p:attrNameLst>
                                          <p:attrName>ppt_x</p:attrName>
                                        </p:attrNameLst>
                                      </p:cBhvr>
                                      <p:tavLst>
                                        <p:tav tm="0">
                                          <p:val>
                                            <p:fltVal val="0.5"/>
                                          </p:val>
                                        </p:tav>
                                        <p:tav tm="100000">
                                          <p:val>
                                            <p:strVal val="#ppt_x"/>
                                          </p:val>
                                        </p:tav>
                                      </p:tavLst>
                                    </p:anim>
                                    <p:anim calcmode="lin" valueType="num">
                                      <p:cBhvr>
                                        <p:cTn id="40" dur="1000" fill="hold"/>
                                        <p:tgtEl>
                                          <p:spTgt spid="308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3083"/>
                                        </p:tgtEl>
                                        <p:attrNameLst>
                                          <p:attrName>style.visibility</p:attrName>
                                        </p:attrNameLst>
                                      </p:cBhvr>
                                      <p:to>
                                        <p:strVal val="visible"/>
                                      </p:to>
                                    </p:set>
                                    <p:anim calcmode="lin" valueType="num">
                                      <p:cBhvr>
                                        <p:cTn id="43" dur="1000" fill="hold"/>
                                        <p:tgtEl>
                                          <p:spTgt spid="3083"/>
                                        </p:tgtEl>
                                        <p:attrNameLst>
                                          <p:attrName>ppt_w</p:attrName>
                                        </p:attrNameLst>
                                      </p:cBhvr>
                                      <p:tavLst>
                                        <p:tav tm="0">
                                          <p:val>
                                            <p:fltVal val="0"/>
                                          </p:val>
                                        </p:tav>
                                        <p:tav tm="100000">
                                          <p:val>
                                            <p:strVal val="#ppt_w"/>
                                          </p:val>
                                        </p:tav>
                                      </p:tavLst>
                                    </p:anim>
                                    <p:anim calcmode="lin" valueType="num">
                                      <p:cBhvr>
                                        <p:cTn id="44" dur="1000" fill="hold"/>
                                        <p:tgtEl>
                                          <p:spTgt spid="3083"/>
                                        </p:tgtEl>
                                        <p:attrNameLst>
                                          <p:attrName>ppt_h</p:attrName>
                                        </p:attrNameLst>
                                      </p:cBhvr>
                                      <p:tavLst>
                                        <p:tav tm="0">
                                          <p:val>
                                            <p:fltVal val="0"/>
                                          </p:val>
                                        </p:tav>
                                        <p:tav tm="100000">
                                          <p:val>
                                            <p:strVal val="#ppt_h"/>
                                          </p:val>
                                        </p:tav>
                                      </p:tavLst>
                                    </p:anim>
                                    <p:anim calcmode="lin" valueType="num">
                                      <p:cBhvr>
                                        <p:cTn id="45" dur="1000" fill="hold"/>
                                        <p:tgtEl>
                                          <p:spTgt spid="3083"/>
                                        </p:tgtEl>
                                        <p:attrNameLst>
                                          <p:attrName>ppt_x</p:attrName>
                                        </p:attrNameLst>
                                      </p:cBhvr>
                                      <p:tavLst>
                                        <p:tav tm="0">
                                          <p:val>
                                            <p:fltVal val="0.5"/>
                                          </p:val>
                                        </p:tav>
                                        <p:tav tm="100000">
                                          <p:val>
                                            <p:strVal val="#ppt_x"/>
                                          </p:val>
                                        </p:tav>
                                      </p:tavLst>
                                    </p:anim>
                                    <p:anim calcmode="lin" valueType="num">
                                      <p:cBhvr>
                                        <p:cTn id="46" dur="1000" fill="hold"/>
                                        <p:tgtEl>
                                          <p:spTgt spid="308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3084"/>
                                        </p:tgtEl>
                                        <p:attrNameLst>
                                          <p:attrName>style.visibility</p:attrName>
                                        </p:attrNameLst>
                                      </p:cBhvr>
                                      <p:to>
                                        <p:strVal val="visible"/>
                                      </p:to>
                                    </p:set>
                                    <p:anim calcmode="lin" valueType="num">
                                      <p:cBhvr>
                                        <p:cTn id="49" dur="1000" fill="hold"/>
                                        <p:tgtEl>
                                          <p:spTgt spid="3084"/>
                                        </p:tgtEl>
                                        <p:attrNameLst>
                                          <p:attrName>ppt_w</p:attrName>
                                        </p:attrNameLst>
                                      </p:cBhvr>
                                      <p:tavLst>
                                        <p:tav tm="0">
                                          <p:val>
                                            <p:fltVal val="0"/>
                                          </p:val>
                                        </p:tav>
                                        <p:tav tm="100000">
                                          <p:val>
                                            <p:strVal val="#ppt_w"/>
                                          </p:val>
                                        </p:tav>
                                      </p:tavLst>
                                    </p:anim>
                                    <p:anim calcmode="lin" valueType="num">
                                      <p:cBhvr>
                                        <p:cTn id="50" dur="1000" fill="hold"/>
                                        <p:tgtEl>
                                          <p:spTgt spid="3084"/>
                                        </p:tgtEl>
                                        <p:attrNameLst>
                                          <p:attrName>ppt_h</p:attrName>
                                        </p:attrNameLst>
                                      </p:cBhvr>
                                      <p:tavLst>
                                        <p:tav tm="0">
                                          <p:val>
                                            <p:fltVal val="0"/>
                                          </p:val>
                                        </p:tav>
                                        <p:tav tm="100000">
                                          <p:val>
                                            <p:strVal val="#ppt_h"/>
                                          </p:val>
                                        </p:tav>
                                      </p:tavLst>
                                    </p:anim>
                                    <p:anim calcmode="lin" valueType="num">
                                      <p:cBhvr>
                                        <p:cTn id="51" dur="1000" fill="hold"/>
                                        <p:tgtEl>
                                          <p:spTgt spid="3084"/>
                                        </p:tgtEl>
                                        <p:attrNameLst>
                                          <p:attrName>ppt_x</p:attrName>
                                        </p:attrNameLst>
                                      </p:cBhvr>
                                      <p:tavLst>
                                        <p:tav tm="0">
                                          <p:val>
                                            <p:fltVal val="0.5"/>
                                          </p:val>
                                        </p:tav>
                                        <p:tav tm="100000">
                                          <p:val>
                                            <p:strVal val="#ppt_x"/>
                                          </p:val>
                                        </p:tav>
                                      </p:tavLst>
                                    </p:anim>
                                    <p:anim calcmode="lin" valueType="num">
                                      <p:cBhvr>
                                        <p:cTn id="52" dur="1000" fill="hold"/>
                                        <p:tgtEl>
                                          <p:spTgt spid="308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500"/>
                                  </p:stCondLst>
                                  <p:childTnLst>
                                    <p:set>
                                      <p:cBhvr>
                                        <p:cTn id="54" dur="1" fill="hold">
                                          <p:stCondLst>
                                            <p:cond delay="0"/>
                                          </p:stCondLst>
                                        </p:cTn>
                                        <p:tgtEl>
                                          <p:spTgt spid="3085"/>
                                        </p:tgtEl>
                                        <p:attrNameLst>
                                          <p:attrName>style.visibility</p:attrName>
                                        </p:attrNameLst>
                                      </p:cBhvr>
                                      <p:to>
                                        <p:strVal val="visible"/>
                                      </p:to>
                                    </p:set>
                                    <p:anim calcmode="lin" valueType="num">
                                      <p:cBhvr>
                                        <p:cTn id="55" dur="1000" fill="hold"/>
                                        <p:tgtEl>
                                          <p:spTgt spid="3085"/>
                                        </p:tgtEl>
                                        <p:attrNameLst>
                                          <p:attrName>ppt_w</p:attrName>
                                        </p:attrNameLst>
                                      </p:cBhvr>
                                      <p:tavLst>
                                        <p:tav tm="0">
                                          <p:val>
                                            <p:fltVal val="0"/>
                                          </p:val>
                                        </p:tav>
                                        <p:tav tm="100000">
                                          <p:val>
                                            <p:strVal val="#ppt_w"/>
                                          </p:val>
                                        </p:tav>
                                      </p:tavLst>
                                    </p:anim>
                                    <p:anim calcmode="lin" valueType="num">
                                      <p:cBhvr>
                                        <p:cTn id="56" dur="1000" fill="hold"/>
                                        <p:tgtEl>
                                          <p:spTgt spid="3085"/>
                                        </p:tgtEl>
                                        <p:attrNameLst>
                                          <p:attrName>ppt_h</p:attrName>
                                        </p:attrNameLst>
                                      </p:cBhvr>
                                      <p:tavLst>
                                        <p:tav tm="0">
                                          <p:val>
                                            <p:fltVal val="0"/>
                                          </p:val>
                                        </p:tav>
                                        <p:tav tm="100000">
                                          <p:val>
                                            <p:strVal val="#ppt_h"/>
                                          </p:val>
                                        </p:tav>
                                      </p:tavLst>
                                    </p:anim>
                                    <p:anim calcmode="lin" valueType="num">
                                      <p:cBhvr>
                                        <p:cTn id="57" dur="1000" fill="hold"/>
                                        <p:tgtEl>
                                          <p:spTgt spid="3085"/>
                                        </p:tgtEl>
                                        <p:attrNameLst>
                                          <p:attrName>ppt_x</p:attrName>
                                        </p:attrNameLst>
                                      </p:cBhvr>
                                      <p:tavLst>
                                        <p:tav tm="0">
                                          <p:val>
                                            <p:fltVal val="0.5"/>
                                          </p:val>
                                        </p:tav>
                                        <p:tav tm="100000">
                                          <p:val>
                                            <p:strVal val="#ppt_x"/>
                                          </p:val>
                                        </p:tav>
                                      </p:tavLst>
                                    </p:anim>
                                    <p:anim calcmode="lin" valueType="num">
                                      <p:cBhvr>
                                        <p:cTn id="58" dur="1000" fill="hold"/>
                                        <p:tgtEl>
                                          <p:spTgt spid="308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3086"/>
                                        </p:tgtEl>
                                        <p:attrNameLst>
                                          <p:attrName>style.visibility</p:attrName>
                                        </p:attrNameLst>
                                      </p:cBhvr>
                                      <p:to>
                                        <p:strVal val="visible"/>
                                      </p:to>
                                    </p:set>
                                    <p:anim calcmode="lin" valueType="num">
                                      <p:cBhvr>
                                        <p:cTn id="61" dur="1000" fill="hold"/>
                                        <p:tgtEl>
                                          <p:spTgt spid="3086"/>
                                        </p:tgtEl>
                                        <p:attrNameLst>
                                          <p:attrName>ppt_w</p:attrName>
                                        </p:attrNameLst>
                                      </p:cBhvr>
                                      <p:tavLst>
                                        <p:tav tm="0">
                                          <p:val>
                                            <p:fltVal val="0"/>
                                          </p:val>
                                        </p:tav>
                                        <p:tav tm="100000">
                                          <p:val>
                                            <p:strVal val="#ppt_w"/>
                                          </p:val>
                                        </p:tav>
                                      </p:tavLst>
                                    </p:anim>
                                    <p:anim calcmode="lin" valueType="num">
                                      <p:cBhvr>
                                        <p:cTn id="62" dur="1000" fill="hold"/>
                                        <p:tgtEl>
                                          <p:spTgt spid="3086"/>
                                        </p:tgtEl>
                                        <p:attrNameLst>
                                          <p:attrName>ppt_h</p:attrName>
                                        </p:attrNameLst>
                                      </p:cBhvr>
                                      <p:tavLst>
                                        <p:tav tm="0">
                                          <p:val>
                                            <p:fltVal val="0"/>
                                          </p:val>
                                        </p:tav>
                                        <p:tav tm="100000">
                                          <p:val>
                                            <p:strVal val="#ppt_h"/>
                                          </p:val>
                                        </p:tav>
                                      </p:tavLst>
                                    </p:anim>
                                    <p:anim calcmode="lin" valueType="num">
                                      <p:cBhvr>
                                        <p:cTn id="63" dur="1000" fill="hold"/>
                                        <p:tgtEl>
                                          <p:spTgt spid="3086"/>
                                        </p:tgtEl>
                                        <p:attrNameLst>
                                          <p:attrName>ppt_x</p:attrName>
                                        </p:attrNameLst>
                                      </p:cBhvr>
                                      <p:tavLst>
                                        <p:tav tm="0">
                                          <p:val>
                                            <p:fltVal val="0.5"/>
                                          </p:val>
                                        </p:tav>
                                        <p:tav tm="100000">
                                          <p:val>
                                            <p:strVal val="#ppt_x"/>
                                          </p:val>
                                        </p:tav>
                                      </p:tavLst>
                                    </p:anim>
                                    <p:anim calcmode="lin" valueType="num">
                                      <p:cBhvr>
                                        <p:cTn id="64" dur="1000" fill="hold"/>
                                        <p:tgtEl>
                                          <p:spTgt spid="308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3087"/>
                                        </p:tgtEl>
                                        <p:attrNameLst>
                                          <p:attrName>style.visibility</p:attrName>
                                        </p:attrNameLst>
                                      </p:cBhvr>
                                      <p:to>
                                        <p:strVal val="visible"/>
                                      </p:to>
                                    </p:set>
                                    <p:anim calcmode="lin" valueType="num">
                                      <p:cBhvr>
                                        <p:cTn id="67" dur="1000" fill="hold"/>
                                        <p:tgtEl>
                                          <p:spTgt spid="3087"/>
                                        </p:tgtEl>
                                        <p:attrNameLst>
                                          <p:attrName>ppt_w</p:attrName>
                                        </p:attrNameLst>
                                      </p:cBhvr>
                                      <p:tavLst>
                                        <p:tav tm="0">
                                          <p:val>
                                            <p:fltVal val="0"/>
                                          </p:val>
                                        </p:tav>
                                        <p:tav tm="100000">
                                          <p:val>
                                            <p:strVal val="#ppt_w"/>
                                          </p:val>
                                        </p:tav>
                                      </p:tavLst>
                                    </p:anim>
                                    <p:anim calcmode="lin" valueType="num">
                                      <p:cBhvr>
                                        <p:cTn id="68" dur="1000" fill="hold"/>
                                        <p:tgtEl>
                                          <p:spTgt spid="3087"/>
                                        </p:tgtEl>
                                        <p:attrNameLst>
                                          <p:attrName>ppt_h</p:attrName>
                                        </p:attrNameLst>
                                      </p:cBhvr>
                                      <p:tavLst>
                                        <p:tav tm="0">
                                          <p:val>
                                            <p:fltVal val="0"/>
                                          </p:val>
                                        </p:tav>
                                        <p:tav tm="100000">
                                          <p:val>
                                            <p:strVal val="#ppt_h"/>
                                          </p:val>
                                        </p:tav>
                                      </p:tavLst>
                                    </p:anim>
                                    <p:anim calcmode="lin" valueType="num">
                                      <p:cBhvr>
                                        <p:cTn id="69" dur="1000" fill="hold"/>
                                        <p:tgtEl>
                                          <p:spTgt spid="3087"/>
                                        </p:tgtEl>
                                        <p:attrNameLst>
                                          <p:attrName>ppt_x</p:attrName>
                                        </p:attrNameLst>
                                      </p:cBhvr>
                                      <p:tavLst>
                                        <p:tav tm="0">
                                          <p:val>
                                            <p:fltVal val="0.5"/>
                                          </p:val>
                                        </p:tav>
                                        <p:tav tm="100000">
                                          <p:val>
                                            <p:strVal val="#ppt_x"/>
                                          </p:val>
                                        </p:tav>
                                      </p:tavLst>
                                    </p:anim>
                                    <p:anim calcmode="lin" valueType="num">
                                      <p:cBhvr>
                                        <p:cTn id="70" dur="1000" fill="hold"/>
                                        <p:tgtEl>
                                          <p:spTgt spid="308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3088"/>
                                        </p:tgtEl>
                                        <p:attrNameLst>
                                          <p:attrName>style.visibility</p:attrName>
                                        </p:attrNameLst>
                                      </p:cBhvr>
                                      <p:to>
                                        <p:strVal val="visible"/>
                                      </p:to>
                                    </p:set>
                                    <p:anim calcmode="lin" valueType="num">
                                      <p:cBhvr>
                                        <p:cTn id="73" dur="1000" fill="hold"/>
                                        <p:tgtEl>
                                          <p:spTgt spid="3088"/>
                                        </p:tgtEl>
                                        <p:attrNameLst>
                                          <p:attrName>ppt_w</p:attrName>
                                        </p:attrNameLst>
                                      </p:cBhvr>
                                      <p:tavLst>
                                        <p:tav tm="0">
                                          <p:val>
                                            <p:fltVal val="0"/>
                                          </p:val>
                                        </p:tav>
                                        <p:tav tm="100000">
                                          <p:val>
                                            <p:strVal val="#ppt_w"/>
                                          </p:val>
                                        </p:tav>
                                      </p:tavLst>
                                    </p:anim>
                                    <p:anim calcmode="lin" valueType="num">
                                      <p:cBhvr>
                                        <p:cTn id="74" dur="1000" fill="hold"/>
                                        <p:tgtEl>
                                          <p:spTgt spid="3088"/>
                                        </p:tgtEl>
                                        <p:attrNameLst>
                                          <p:attrName>ppt_h</p:attrName>
                                        </p:attrNameLst>
                                      </p:cBhvr>
                                      <p:tavLst>
                                        <p:tav tm="0">
                                          <p:val>
                                            <p:fltVal val="0"/>
                                          </p:val>
                                        </p:tav>
                                        <p:tav tm="100000">
                                          <p:val>
                                            <p:strVal val="#ppt_h"/>
                                          </p:val>
                                        </p:tav>
                                      </p:tavLst>
                                    </p:anim>
                                    <p:anim calcmode="lin" valueType="num">
                                      <p:cBhvr>
                                        <p:cTn id="75" dur="1000" fill="hold"/>
                                        <p:tgtEl>
                                          <p:spTgt spid="3088"/>
                                        </p:tgtEl>
                                        <p:attrNameLst>
                                          <p:attrName>ppt_x</p:attrName>
                                        </p:attrNameLst>
                                      </p:cBhvr>
                                      <p:tavLst>
                                        <p:tav tm="0">
                                          <p:val>
                                            <p:fltVal val="0.5"/>
                                          </p:val>
                                        </p:tav>
                                        <p:tav tm="100000">
                                          <p:val>
                                            <p:strVal val="#ppt_x"/>
                                          </p:val>
                                        </p:tav>
                                      </p:tavLst>
                                    </p:anim>
                                    <p:anim calcmode="lin" valueType="num">
                                      <p:cBhvr>
                                        <p:cTn id="76" dur="1000" fill="hold"/>
                                        <p:tgtEl>
                                          <p:spTgt spid="308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3089"/>
                                        </p:tgtEl>
                                        <p:attrNameLst>
                                          <p:attrName>style.visibility</p:attrName>
                                        </p:attrNameLst>
                                      </p:cBhvr>
                                      <p:to>
                                        <p:strVal val="visible"/>
                                      </p:to>
                                    </p:set>
                                    <p:anim calcmode="lin" valueType="num">
                                      <p:cBhvr>
                                        <p:cTn id="79" dur="1000" fill="hold"/>
                                        <p:tgtEl>
                                          <p:spTgt spid="3089"/>
                                        </p:tgtEl>
                                        <p:attrNameLst>
                                          <p:attrName>ppt_w</p:attrName>
                                        </p:attrNameLst>
                                      </p:cBhvr>
                                      <p:tavLst>
                                        <p:tav tm="0">
                                          <p:val>
                                            <p:fltVal val="0"/>
                                          </p:val>
                                        </p:tav>
                                        <p:tav tm="100000">
                                          <p:val>
                                            <p:strVal val="#ppt_w"/>
                                          </p:val>
                                        </p:tav>
                                      </p:tavLst>
                                    </p:anim>
                                    <p:anim calcmode="lin" valueType="num">
                                      <p:cBhvr>
                                        <p:cTn id="80" dur="1000" fill="hold"/>
                                        <p:tgtEl>
                                          <p:spTgt spid="3089"/>
                                        </p:tgtEl>
                                        <p:attrNameLst>
                                          <p:attrName>ppt_h</p:attrName>
                                        </p:attrNameLst>
                                      </p:cBhvr>
                                      <p:tavLst>
                                        <p:tav tm="0">
                                          <p:val>
                                            <p:fltVal val="0"/>
                                          </p:val>
                                        </p:tav>
                                        <p:tav tm="100000">
                                          <p:val>
                                            <p:strVal val="#ppt_h"/>
                                          </p:val>
                                        </p:tav>
                                      </p:tavLst>
                                    </p:anim>
                                    <p:anim calcmode="lin" valueType="num">
                                      <p:cBhvr>
                                        <p:cTn id="81" dur="1000" fill="hold"/>
                                        <p:tgtEl>
                                          <p:spTgt spid="3089"/>
                                        </p:tgtEl>
                                        <p:attrNameLst>
                                          <p:attrName>ppt_x</p:attrName>
                                        </p:attrNameLst>
                                      </p:cBhvr>
                                      <p:tavLst>
                                        <p:tav tm="0">
                                          <p:val>
                                            <p:fltVal val="0.5"/>
                                          </p:val>
                                        </p:tav>
                                        <p:tav tm="100000">
                                          <p:val>
                                            <p:strVal val="#ppt_x"/>
                                          </p:val>
                                        </p:tav>
                                      </p:tavLst>
                                    </p:anim>
                                    <p:anim calcmode="lin" valueType="num">
                                      <p:cBhvr>
                                        <p:cTn id="82" dur="1000" fill="hold"/>
                                        <p:tgtEl>
                                          <p:spTgt spid="308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0"/>
                                  </p:stCondLst>
                                  <p:childTnLst>
                                    <p:set>
                                      <p:cBhvr>
                                        <p:cTn id="84" dur="1" fill="hold">
                                          <p:stCondLst>
                                            <p:cond delay="0"/>
                                          </p:stCondLst>
                                        </p:cTn>
                                        <p:tgtEl>
                                          <p:spTgt spid="3090"/>
                                        </p:tgtEl>
                                        <p:attrNameLst>
                                          <p:attrName>style.visibility</p:attrName>
                                        </p:attrNameLst>
                                      </p:cBhvr>
                                      <p:to>
                                        <p:strVal val="visible"/>
                                      </p:to>
                                    </p:set>
                                    <p:anim calcmode="lin" valueType="num">
                                      <p:cBhvr>
                                        <p:cTn id="85" dur="1000" fill="hold"/>
                                        <p:tgtEl>
                                          <p:spTgt spid="3090"/>
                                        </p:tgtEl>
                                        <p:attrNameLst>
                                          <p:attrName>ppt_w</p:attrName>
                                        </p:attrNameLst>
                                      </p:cBhvr>
                                      <p:tavLst>
                                        <p:tav tm="0">
                                          <p:val>
                                            <p:fltVal val="0"/>
                                          </p:val>
                                        </p:tav>
                                        <p:tav tm="100000">
                                          <p:val>
                                            <p:strVal val="#ppt_w"/>
                                          </p:val>
                                        </p:tav>
                                      </p:tavLst>
                                    </p:anim>
                                    <p:anim calcmode="lin" valueType="num">
                                      <p:cBhvr>
                                        <p:cTn id="86" dur="1000" fill="hold"/>
                                        <p:tgtEl>
                                          <p:spTgt spid="3090"/>
                                        </p:tgtEl>
                                        <p:attrNameLst>
                                          <p:attrName>ppt_h</p:attrName>
                                        </p:attrNameLst>
                                      </p:cBhvr>
                                      <p:tavLst>
                                        <p:tav tm="0">
                                          <p:val>
                                            <p:fltVal val="0"/>
                                          </p:val>
                                        </p:tav>
                                        <p:tav tm="100000">
                                          <p:val>
                                            <p:strVal val="#ppt_h"/>
                                          </p:val>
                                        </p:tav>
                                      </p:tavLst>
                                    </p:anim>
                                    <p:anim calcmode="lin" valueType="num">
                                      <p:cBhvr>
                                        <p:cTn id="87" dur="1000" fill="hold"/>
                                        <p:tgtEl>
                                          <p:spTgt spid="3090"/>
                                        </p:tgtEl>
                                        <p:attrNameLst>
                                          <p:attrName>ppt_x</p:attrName>
                                        </p:attrNameLst>
                                      </p:cBhvr>
                                      <p:tavLst>
                                        <p:tav tm="0">
                                          <p:val>
                                            <p:fltVal val="0.5"/>
                                          </p:val>
                                        </p:tav>
                                        <p:tav tm="100000">
                                          <p:val>
                                            <p:strVal val="#ppt_x"/>
                                          </p:val>
                                        </p:tav>
                                      </p:tavLst>
                                    </p:anim>
                                    <p:anim calcmode="lin" valueType="num">
                                      <p:cBhvr>
                                        <p:cTn id="88" dur="1000" fill="hold"/>
                                        <p:tgtEl>
                                          <p:spTgt spid="3090"/>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3091"/>
                                        </p:tgtEl>
                                        <p:attrNameLst>
                                          <p:attrName>style.visibility</p:attrName>
                                        </p:attrNameLst>
                                      </p:cBhvr>
                                      <p:to>
                                        <p:strVal val="visible"/>
                                      </p:to>
                                    </p:set>
                                    <p:anim calcmode="lin" valueType="num">
                                      <p:cBhvr>
                                        <p:cTn id="91" dur="1000" fill="hold"/>
                                        <p:tgtEl>
                                          <p:spTgt spid="3091"/>
                                        </p:tgtEl>
                                        <p:attrNameLst>
                                          <p:attrName>ppt_w</p:attrName>
                                        </p:attrNameLst>
                                      </p:cBhvr>
                                      <p:tavLst>
                                        <p:tav tm="0">
                                          <p:val>
                                            <p:fltVal val="0"/>
                                          </p:val>
                                        </p:tav>
                                        <p:tav tm="100000">
                                          <p:val>
                                            <p:strVal val="#ppt_w"/>
                                          </p:val>
                                        </p:tav>
                                      </p:tavLst>
                                    </p:anim>
                                    <p:anim calcmode="lin" valueType="num">
                                      <p:cBhvr>
                                        <p:cTn id="92" dur="1000" fill="hold"/>
                                        <p:tgtEl>
                                          <p:spTgt spid="3091"/>
                                        </p:tgtEl>
                                        <p:attrNameLst>
                                          <p:attrName>ppt_h</p:attrName>
                                        </p:attrNameLst>
                                      </p:cBhvr>
                                      <p:tavLst>
                                        <p:tav tm="0">
                                          <p:val>
                                            <p:fltVal val="0"/>
                                          </p:val>
                                        </p:tav>
                                        <p:tav tm="100000">
                                          <p:val>
                                            <p:strVal val="#ppt_h"/>
                                          </p:val>
                                        </p:tav>
                                      </p:tavLst>
                                    </p:anim>
                                    <p:anim calcmode="lin" valueType="num">
                                      <p:cBhvr>
                                        <p:cTn id="93" dur="1000" fill="hold"/>
                                        <p:tgtEl>
                                          <p:spTgt spid="3091"/>
                                        </p:tgtEl>
                                        <p:attrNameLst>
                                          <p:attrName>ppt_x</p:attrName>
                                        </p:attrNameLst>
                                      </p:cBhvr>
                                      <p:tavLst>
                                        <p:tav tm="0">
                                          <p:val>
                                            <p:fltVal val="0.5"/>
                                          </p:val>
                                        </p:tav>
                                        <p:tav tm="100000">
                                          <p:val>
                                            <p:strVal val="#ppt_x"/>
                                          </p:val>
                                        </p:tav>
                                      </p:tavLst>
                                    </p:anim>
                                    <p:anim calcmode="lin" valueType="num">
                                      <p:cBhvr>
                                        <p:cTn id="94" dur="1000" fill="hold"/>
                                        <p:tgtEl>
                                          <p:spTgt spid="309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0"/>
                                  </p:stCondLst>
                                  <p:childTnLst>
                                    <p:set>
                                      <p:cBhvr>
                                        <p:cTn id="96" dur="1" fill="hold">
                                          <p:stCondLst>
                                            <p:cond delay="0"/>
                                          </p:stCondLst>
                                        </p:cTn>
                                        <p:tgtEl>
                                          <p:spTgt spid="3092"/>
                                        </p:tgtEl>
                                        <p:attrNameLst>
                                          <p:attrName>style.visibility</p:attrName>
                                        </p:attrNameLst>
                                      </p:cBhvr>
                                      <p:to>
                                        <p:strVal val="visible"/>
                                      </p:to>
                                    </p:set>
                                    <p:anim calcmode="lin" valueType="num">
                                      <p:cBhvr>
                                        <p:cTn id="97" dur="1000" fill="hold"/>
                                        <p:tgtEl>
                                          <p:spTgt spid="3092"/>
                                        </p:tgtEl>
                                        <p:attrNameLst>
                                          <p:attrName>ppt_w</p:attrName>
                                        </p:attrNameLst>
                                      </p:cBhvr>
                                      <p:tavLst>
                                        <p:tav tm="0">
                                          <p:val>
                                            <p:fltVal val="0"/>
                                          </p:val>
                                        </p:tav>
                                        <p:tav tm="100000">
                                          <p:val>
                                            <p:strVal val="#ppt_w"/>
                                          </p:val>
                                        </p:tav>
                                      </p:tavLst>
                                    </p:anim>
                                    <p:anim calcmode="lin" valueType="num">
                                      <p:cBhvr>
                                        <p:cTn id="98" dur="1000" fill="hold"/>
                                        <p:tgtEl>
                                          <p:spTgt spid="3092"/>
                                        </p:tgtEl>
                                        <p:attrNameLst>
                                          <p:attrName>ppt_h</p:attrName>
                                        </p:attrNameLst>
                                      </p:cBhvr>
                                      <p:tavLst>
                                        <p:tav tm="0">
                                          <p:val>
                                            <p:fltVal val="0"/>
                                          </p:val>
                                        </p:tav>
                                        <p:tav tm="100000">
                                          <p:val>
                                            <p:strVal val="#ppt_h"/>
                                          </p:val>
                                        </p:tav>
                                      </p:tavLst>
                                    </p:anim>
                                    <p:anim calcmode="lin" valueType="num">
                                      <p:cBhvr>
                                        <p:cTn id="99" dur="1000" fill="hold"/>
                                        <p:tgtEl>
                                          <p:spTgt spid="3092"/>
                                        </p:tgtEl>
                                        <p:attrNameLst>
                                          <p:attrName>ppt_x</p:attrName>
                                        </p:attrNameLst>
                                      </p:cBhvr>
                                      <p:tavLst>
                                        <p:tav tm="0">
                                          <p:val>
                                            <p:fltVal val="0.5"/>
                                          </p:val>
                                        </p:tav>
                                        <p:tav tm="100000">
                                          <p:val>
                                            <p:strVal val="#ppt_x"/>
                                          </p:val>
                                        </p:tav>
                                      </p:tavLst>
                                    </p:anim>
                                    <p:anim calcmode="lin" valueType="num">
                                      <p:cBhvr>
                                        <p:cTn id="100" dur="1000" fill="hold"/>
                                        <p:tgtEl>
                                          <p:spTgt spid="309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0"/>
                                  </p:stCondLst>
                                  <p:childTnLst>
                                    <p:set>
                                      <p:cBhvr>
                                        <p:cTn id="102" dur="1" fill="hold">
                                          <p:stCondLst>
                                            <p:cond delay="0"/>
                                          </p:stCondLst>
                                        </p:cTn>
                                        <p:tgtEl>
                                          <p:spTgt spid="3093"/>
                                        </p:tgtEl>
                                        <p:attrNameLst>
                                          <p:attrName>style.visibility</p:attrName>
                                        </p:attrNameLst>
                                      </p:cBhvr>
                                      <p:to>
                                        <p:strVal val="visible"/>
                                      </p:to>
                                    </p:set>
                                    <p:anim calcmode="lin" valueType="num">
                                      <p:cBhvr>
                                        <p:cTn id="103" dur="1000" fill="hold"/>
                                        <p:tgtEl>
                                          <p:spTgt spid="3093"/>
                                        </p:tgtEl>
                                        <p:attrNameLst>
                                          <p:attrName>ppt_w</p:attrName>
                                        </p:attrNameLst>
                                      </p:cBhvr>
                                      <p:tavLst>
                                        <p:tav tm="0">
                                          <p:val>
                                            <p:fltVal val="0"/>
                                          </p:val>
                                        </p:tav>
                                        <p:tav tm="100000">
                                          <p:val>
                                            <p:strVal val="#ppt_w"/>
                                          </p:val>
                                        </p:tav>
                                      </p:tavLst>
                                    </p:anim>
                                    <p:anim calcmode="lin" valueType="num">
                                      <p:cBhvr>
                                        <p:cTn id="104" dur="1000" fill="hold"/>
                                        <p:tgtEl>
                                          <p:spTgt spid="3093"/>
                                        </p:tgtEl>
                                        <p:attrNameLst>
                                          <p:attrName>ppt_h</p:attrName>
                                        </p:attrNameLst>
                                      </p:cBhvr>
                                      <p:tavLst>
                                        <p:tav tm="0">
                                          <p:val>
                                            <p:fltVal val="0"/>
                                          </p:val>
                                        </p:tav>
                                        <p:tav tm="100000">
                                          <p:val>
                                            <p:strVal val="#ppt_h"/>
                                          </p:val>
                                        </p:tav>
                                      </p:tavLst>
                                    </p:anim>
                                    <p:anim calcmode="lin" valueType="num">
                                      <p:cBhvr>
                                        <p:cTn id="105" dur="1000" fill="hold"/>
                                        <p:tgtEl>
                                          <p:spTgt spid="3093"/>
                                        </p:tgtEl>
                                        <p:attrNameLst>
                                          <p:attrName>ppt_x</p:attrName>
                                        </p:attrNameLst>
                                      </p:cBhvr>
                                      <p:tavLst>
                                        <p:tav tm="0">
                                          <p:val>
                                            <p:fltVal val="0.5"/>
                                          </p:val>
                                        </p:tav>
                                        <p:tav tm="100000">
                                          <p:val>
                                            <p:strVal val="#ppt_x"/>
                                          </p:val>
                                        </p:tav>
                                      </p:tavLst>
                                    </p:anim>
                                    <p:anim calcmode="lin" valueType="num">
                                      <p:cBhvr>
                                        <p:cTn id="106" dur="1000" fill="hold"/>
                                        <p:tgtEl>
                                          <p:spTgt spid="3093"/>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0"/>
                                  </p:stCondLst>
                                  <p:childTnLst>
                                    <p:set>
                                      <p:cBhvr>
                                        <p:cTn id="108" dur="1" fill="hold">
                                          <p:stCondLst>
                                            <p:cond delay="0"/>
                                          </p:stCondLst>
                                        </p:cTn>
                                        <p:tgtEl>
                                          <p:spTgt spid="3100"/>
                                        </p:tgtEl>
                                        <p:attrNameLst>
                                          <p:attrName>style.visibility</p:attrName>
                                        </p:attrNameLst>
                                      </p:cBhvr>
                                      <p:to>
                                        <p:strVal val="visible"/>
                                      </p:to>
                                    </p:set>
                                    <p:anim calcmode="lin" valueType="num">
                                      <p:cBhvr>
                                        <p:cTn id="109" dur="1000" fill="hold"/>
                                        <p:tgtEl>
                                          <p:spTgt spid="3100"/>
                                        </p:tgtEl>
                                        <p:attrNameLst>
                                          <p:attrName>ppt_w</p:attrName>
                                        </p:attrNameLst>
                                      </p:cBhvr>
                                      <p:tavLst>
                                        <p:tav tm="0">
                                          <p:val>
                                            <p:fltVal val="0"/>
                                          </p:val>
                                        </p:tav>
                                        <p:tav tm="100000">
                                          <p:val>
                                            <p:strVal val="#ppt_w"/>
                                          </p:val>
                                        </p:tav>
                                      </p:tavLst>
                                    </p:anim>
                                    <p:anim calcmode="lin" valueType="num">
                                      <p:cBhvr>
                                        <p:cTn id="110" dur="1000" fill="hold"/>
                                        <p:tgtEl>
                                          <p:spTgt spid="3100"/>
                                        </p:tgtEl>
                                        <p:attrNameLst>
                                          <p:attrName>ppt_h</p:attrName>
                                        </p:attrNameLst>
                                      </p:cBhvr>
                                      <p:tavLst>
                                        <p:tav tm="0">
                                          <p:val>
                                            <p:fltVal val="0"/>
                                          </p:val>
                                        </p:tav>
                                        <p:tav tm="100000">
                                          <p:val>
                                            <p:strVal val="#ppt_h"/>
                                          </p:val>
                                        </p:tav>
                                      </p:tavLst>
                                    </p:anim>
                                    <p:anim calcmode="lin" valueType="num">
                                      <p:cBhvr>
                                        <p:cTn id="111" dur="1000" fill="hold"/>
                                        <p:tgtEl>
                                          <p:spTgt spid="3100"/>
                                        </p:tgtEl>
                                        <p:attrNameLst>
                                          <p:attrName>ppt_x</p:attrName>
                                        </p:attrNameLst>
                                      </p:cBhvr>
                                      <p:tavLst>
                                        <p:tav tm="0">
                                          <p:val>
                                            <p:fltVal val="0.5"/>
                                          </p:val>
                                        </p:tav>
                                        <p:tav tm="100000">
                                          <p:val>
                                            <p:strVal val="#ppt_x"/>
                                          </p:val>
                                        </p:tav>
                                      </p:tavLst>
                                    </p:anim>
                                    <p:anim calcmode="lin" valueType="num">
                                      <p:cBhvr>
                                        <p:cTn id="112" dur="1000" fill="hold"/>
                                        <p:tgtEl>
                                          <p:spTgt spid="3100"/>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0"/>
                                  </p:stCondLst>
                                  <p:childTnLst>
                                    <p:set>
                                      <p:cBhvr>
                                        <p:cTn id="114" dur="1" fill="hold">
                                          <p:stCondLst>
                                            <p:cond delay="0"/>
                                          </p:stCondLst>
                                        </p:cTn>
                                        <p:tgtEl>
                                          <p:spTgt spid="3101"/>
                                        </p:tgtEl>
                                        <p:attrNameLst>
                                          <p:attrName>style.visibility</p:attrName>
                                        </p:attrNameLst>
                                      </p:cBhvr>
                                      <p:to>
                                        <p:strVal val="visible"/>
                                      </p:to>
                                    </p:set>
                                    <p:anim calcmode="lin" valueType="num">
                                      <p:cBhvr>
                                        <p:cTn id="115" dur="1000" fill="hold"/>
                                        <p:tgtEl>
                                          <p:spTgt spid="3101"/>
                                        </p:tgtEl>
                                        <p:attrNameLst>
                                          <p:attrName>ppt_w</p:attrName>
                                        </p:attrNameLst>
                                      </p:cBhvr>
                                      <p:tavLst>
                                        <p:tav tm="0">
                                          <p:val>
                                            <p:fltVal val="0"/>
                                          </p:val>
                                        </p:tav>
                                        <p:tav tm="100000">
                                          <p:val>
                                            <p:strVal val="#ppt_w"/>
                                          </p:val>
                                        </p:tav>
                                      </p:tavLst>
                                    </p:anim>
                                    <p:anim calcmode="lin" valueType="num">
                                      <p:cBhvr>
                                        <p:cTn id="116" dur="1000" fill="hold"/>
                                        <p:tgtEl>
                                          <p:spTgt spid="3101"/>
                                        </p:tgtEl>
                                        <p:attrNameLst>
                                          <p:attrName>ppt_h</p:attrName>
                                        </p:attrNameLst>
                                      </p:cBhvr>
                                      <p:tavLst>
                                        <p:tav tm="0">
                                          <p:val>
                                            <p:fltVal val="0"/>
                                          </p:val>
                                        </p:tav>
                                        <p:tav tm="100000">
                                          <p:val>
                                            <p:strVal val="#ppt_h"/>
                                          </p:val>
                                        </p:tav>
                                      </p:tavLst>
                                    </p:anim>
                                    <p:anim calcmode="lin" valueType="num">
                                      <p:cBhvr>
                                        <p:cTn id="117" dur="1000" fill="hold"/>
                                        <p:tgtEl>
                                          <p:spTgt spid="3101"/>
                                        </p:tgtEl>
                                        <p:attrNameLst>
                                          <p:attrName>ppt_x</p:attrName>
                                        </p:attrNameLst>
                                      </p:cBhvr>
                                      <p:tavLst>
                                        <p:tav tm="0">
                                          <p:val>
                                            <p:fltVal val="0.5"/>
                                          </p:val>
                                        </p:tav>
                                        <p:tav tm="100000">
                                          <p:val>
                                            <p:strVal val="#ppt_x"/>
                                          </p:val>
                                        </p:tav>
                                      </p:tavLst>
                                    </p:anim>
                                    <p:anim calcmode="lin" valueType="num">
                                      <p:cBhvr>
                                        <p:cTn id="118" dur="1000" fill="hold"/>
                                        <p:tgtEl>
                                          <p:spTgt spid="3101"/>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grpId="0" nodeType="withEffect">
                                  <p:stCondLst>
                                    <p:cond delay="0"/>
                                  </p:stCondLst>
                                  <p:childTnLst>
                                    <p:set>
                                      <p:cBhvr>
                                        <p:cTn id="120" dur="1" fill="hold">
                                          <p:stCondLst>
                                            <p:cond delay="0"/>
                                          </p:stCondLst>
                                        </p:cTn>
                                        <p:tgtEl>
                                          <p:spTgt spid="3102"/>
                                        </p:tgtEl>
                                        <p:attrNameLst>
                                          <p:attrName>style.visibility</p:attrName>
                                        </p:attrNameLst>
                                      </p:cBhvr>
                                      <p:to>
                                        <p:strVal val="visible"/>
                                      </p:to>
                                    </p:set>
                                    <p:anim calcmode="lin" valueType="num">
                                      <p:cBhvr>
                                        <p:cTn id="121" dur="1000" fill="hold"/>
                                        <p:tgtEl>
                                          <p:spTgt spid="3102"/>
                                        </p:tgtEl>
                                        <p:attrNameLst>
                                          <p:attrName>ppt_w</p:attrName>
                                        </p:attrNameLst>
                                      </p:cBhvr>
                                      <p:tavLst>
                                        <p:tav tm="0">
                                          <p:val>
                                            <p:fltVal val="0"/>
                                          </p:val>
                                        </p:tav>
                                        <p:tav tm="100000">
                                          <p:val>
                                            <p:strVal val="#ppt_w"/>
                                          </p:val>
                                        </p:tav>
                                      </p:tavLst>
                                    </p:anim>
                                    <p:anim calcmode="lin" valueType="num">
                                      <p:cBhvr>
                                        <p:cTn id="122" dur="1000" fill="hold"/>
                                        <p:tgtEl>
                                          <p:spTgt spid="3102"/>
                                        </p:tgtEl>
                                        <p:attrNameLst>
                                          <p:attrName>ppt_h</p:attrName>
                                        </p:attrNameLst>
                                      </p:cBhvr>
                                      <p:tavLst>
                                        <p:tav tm="0">
                                          <p:val>
                                            <p:fltVal val="0"/>
                                          </p:val>
                                        </p:tav>
                                        <p:tav tm="100000">
                                          <p:val>
                                            <p:strVal val="#ppt_h"/>
                                          </p:val>
                                        </p:tav>
                                      </p:tavLst>
                                    </p:anim>
                                    <p:anim calcmode="lin" valueType="num">
                                      <p:cBhvr>
                                        <p:cTn id="123" dur="1000" fill="hold"/>
                                        <p:tgtEl>
                                          <p:spTgt spid="3102"/>
                                        </p:tgtEl>
                                        <p:attrNameLst>
                                          <p:attrName>ppt_x</p:attrName>
                                        </p:attrNameLst>
                                      </p:cBhvr>
                                      <p:tavLst>
                                        <p:tav tm="0">
                                          <p:val>
                                            <p:fltVal val="0.5"/>
                                          </p:val>
                                        </p:tav>
                                        <p:tav tm="100000">
                                          <p:val>
                                            <p:strVal val="#ppt_x"/>
                                          </p:val>
                                        </p:tav>
                                      </p:tavLst>
                                    </p:anim>
                                    <p:anim calcmode="lin" valueType="num">
                                      <p:cBhvr>
                                        <p:cTn id="124" dur="1000" fill="hold"/>
                                        <p:tgtEl>
                                          <p:spTgt spid="3102"/>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grpId="0" nodeType="withEffect">
                                  <p:stCondLst>
                                    <p:cond delay="0"/>
                                  </p:stCondLst>
                                  <p:childTnLst>
                                    <p:set>
                                      <p:cBhvr>
                                        <p:cTn id="126" dur="1" fill="hold">
                                          <p:stCondLst>
                                            <p:cond delay="0"/>
                                          </p:stCondLst>
                                        </p:cTn>
                                        <p:tgtEl>
                                          <p:spTgt spid="3103"/>
                                        </p:tgtEl>
                                        <p:attrNameLst>
                                          <p:attrName>style.visibility</p:attrName>
                                        </p:attrNameLst>
                                      </p:cBhvr>
                                      <p:to>
                                        <p:strVal val="visible"/>
                                      </p:to>
                                    </p:set>
                                    <p:anim calcmode="lin" valueType="num">
                                      <p:cBhvr>
                                        <p:cTn id="127" dur="1000" fill="hold"/>
                                        <p:tgtEl>
                                          <p:spTgt spid="3103"/>
                                        </p:tgtEl>
                                        <p:attrNameLst>
                                          <p:attrName>ppt_w</p:attrName>
                                        </p:attrNameLst>
                                      </p:cBhvr>
                                      <p:tavLst>
                                        <p:tav tm="0">
                                          <p:val>
                                            <p:fltVal val="0"/>
                                          </p:val>
                                        </p:tav>
                                        <p:tav tm="100000">
                                          <p:val>
                                            <p:strVal val="#ppt_w"/>
                                          </p:val>
                                        </p:tav>
                                      </p:tavLst>
                                    </p:anim>
                                    <p:anim calcmode="lin" valueType="num">
                                      <p:cBhvr>
                                        <p:cTn id="128" dur="1000" fill="hold"/>
                                        <p:tgtEl>
                                          <p:spTgt spid="3103"/>
                                        </p:tgtEl>
                                        <p:attrNameLst>
                                          <p:attrName>ppt_h</p:attrName>
                                        </p:attrNameLst>
                                      </p:cBhvr>
                                      <p:tavLst>
                                        <p:tav tm="0">
                                          <p:val>
                                            <p:fltVal val="0"/>
                                          </p:val>
                                        </p:tav>
                                        <p:tav tm="100000">
                                          <p:val>
                                            <p:strVal val="#ppt_h"/>
                                          </p:val>
                                        </p:tav>
                                      </p:tavLst>
                                    </p:anim>
                                    <p:anim calcmode="lin" valueType="num">
                                      <p:cBhvr>
                                        <p:cTn id="129" dur="1000" fill="hold"/>
                                        <p:tgtEl>
                                          <p:spTgt spid="3103"/>
                                        </p:tgtEl>
                                        <p:attrNameLst>
                                          <p:attrName>ppt_x</p:attrName>
                                        </p:attrNameLst>
                                      </p:cBhvr>
                                      <p:tavLst>
                                        <p:tav tm="0">
                                          <p:val>
                                            <p:fltVal val="0.5"/>
                                          </p:val>
                                        </p:tav>
                                        <p:tav tm="100000">
                                          <p:val>
                                            <p:strVal val="#ppt_x"/>
                                          </p:val>
                                        </p:tav>
                                      </p:tavLst>
                                    </p:anim>
                                    <p:anim calcmode="lin" valueType="num">
                                      <p:cBhvr>
                                        <p:cTn id="130" dur="1000" fill="hold"/>
                                        <p:tgtEl>
                                          <p:spTgt spid="3103"/>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grpId="0" nodeType="withEffect">
                                  <p:stCondLst>
                                    <p:cond delay="1500"/>
                                  </p:stCondLst>
                                  <p:childTnLst>
                                    <p:set>
                                      <p:cBhvr>
                                        <p:cTn id="132" dur="1" fill="hold">
                                          <p:stCondLst>
                                            <p:cond delay="0"/>
                                          </p:stCondLst>
                                        </p:cTn>
                                        <p:tgtEl>
                                          <p:spTgt spid="3104"/>
                                        </p:tgtEl>
                                        <p:attrNameLst>
                                          <p:attrName>style.visibility</p:attrName>
                                        </p:attrNameLst>
                                      </p:cBhvr>
                                      <p:to>
                                        <p:strVal val="visible"/>
                                      </p:to>
                                    </p:set>
                                    <p:anim calcmode="lin" valueType="num">
                                      <p:cBhvr>
                                        <p:cTn id="133" dur="1000" fill="hold"/>
                                        <p:tgtEl>
                                          <p:spTgt spid="3104"/>
                                        </p:tgtEl>
                                        <p:attrNameLst>
                                          <p:attrName>ppt_w</p:attrName>
                                        </p:attrNameLst>
                                      </p:cBhvr>
                                      <p:tavLst>
                                        <p:tav tm="0">
                                          <p:val>
                                            <p:fltVal val="0"/>
                                          </p:val>
                                        </p:tav>
                                        <p:tav tm="100000">
                                          <p:val>
                                            <p:strVal val="#ppt_w"/>
                                          </p:val>
                                        </p:tav>
                                      </p:tavLst>
                                    </p:anim>
                                    <p:anim calcmode="lin" valueType="num">
                                      <p:cBhvr>
                                        <p:cTn id="134" dur="1000" fill="hold"/>
                                        <p:tgtEl>
                                          <p:spTgt spid="3104"/>
                                        </p:tgtEl>
                                        <p:attrNameLst>
                                          <p:attrName>ppt_h</p:attrName>
                                        </p:attrNameLst>
                                      </p:cBhvr>
                                      <p:tavLst>
                                        <p:tav tm="0">
                                          <p:val>
                                            <p:fltVal val="0"/>
                                          </p:val>
                                        </p:tav>
                                        <p:tav tm="100000">
                                          <p:val>
                                            <p:strVal val="#ppt_h"/>
                                          </p:val>
                                        </p:tav>
                                      </p:tavLst>
                                    </p:anim>
                                    <p:anim calcmode="lin" valueType="num">
                                      <p:cBhvr>
                                        <p:cTn id="135" dur="1000" fill="hold"/>
                                        <p:tgtEl>
                                          <p:spTgt spid="3104"/>
                                        </p:tgtEl>
                                        <p:attrNameLst>
                                          <p:attrName>ppt_x</p:attrName>
                                        </p:attrNameLst>
                                      </p:cBhvr>
                                      <p:tavLst>
                                        <p:tav tm="0">
                                          <p:val>
                                            <p:fltVal val="0.5"/>
                                          </p:val>
                                        </p:tav>
                                        <p:tav tm="100000">
                                          <p:val>
                                            <p:strVal val="#ppt_x"/>
                                          </p:val>
                                        </p:tav>
                                      </p:tavLst>
                                    </p:anim>
                                    <p:anim calcmode="lin" valueType="num">
                                      <p:cBhvr>
                                        <p:cTn id="136" dur="1000" fill="hold"/>
                                        <p:tgtEl>
                                          <p:spTgt spid="3104"/>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grpId="0" nodeType="withEffect">
                                  <p:stCondLst>
                                    <p:cond delay="1500"/>
                                  </p:stCondLst>
                                  <p:childTnLst>
                                    <p:set>
                                      <p:cBhvr>
                                        <p:cTn id="138" dur="1" fill="hold">
                                          <p:stCondLst>
                                            <p:cond delay="0"/>
                                          </p:stCondLst>
                                        </p:cTn>
                                        <p:tgtEl>
                                          <p:spTgt spid="3105"/>
                                        </p:tgtEl>
                                        <p:attrNameLst>
                                          <p:attrName>style.visibility</p:attrName>
                                        </p:attrNameLst>
                                      </p:cBhvr>
                                      <p:to>
                                        <p:strVal val="visible"/>
                                      </p:to>
                                    </p:set>
                                    <p:anim calcmode="lin" valueType="num">
                                      <p:cBhvr>
                                        <p:cTn id="139" dur="1000" fill="hold"/>
                                        <p:tgtEl>
                                          <p:spTgt spid="3105"/>
                                        </p:tgtEl>
                                        <p:attrNameLst>
                                          <p:attrName>ppt_w</p:attrName>
                                        </p:attrNameLst>
                                      </p:cBhvr>
                                      <p:tavLst>
                                        <p:tav tm="0">
                                          <p:val>
                                            <p:fltVal val="0"/>
                                          </p:val>
                                        </p:tav>
                                        <p:tav tm="100000">
                                          <p:val>
                                            <p:strVal val="#ppt_w"/>
                                          </p:val>
                                        </p:tav>
                                      </p:tavLst>
                                    </p:anim>
                                    <p:anim calcmode="lin" valueType="num">
                                      <p:cBhvr>
                                        <p:cTn id="140" dur="1000" fill="hold"/>
                                        <p:tgtEl>
                                          <p:spTgt spid="3105"/>
                                        </p:tgtEl>
                                        <p:attrNameLst>
                                          <p:attrName>ppt_h</p:attrName>
                                        </p:attrNameLst>
                                      </p:cBhvr>
                                      <p:tavLst>
                                        <p:tav tm="0">
                                          <p:val>
                                            <p:fltVal val="0"/>
                                          </p:val>
                                        </p:tav>
                                        <p:tav tm="100000">
                                          <p:val>
                                            <p:strVal val="#ppt_h"/>
                                          </p:val>
                                        </p:tav>
                                      </p:tavLst>
                                    </p:anim>
                                    <p:anim calcmode="lin" valueType="num">
                                      <p:cBhvr>
                                        <p:cTn id="141" dur="1000" fill="hold"/>
                                        <p:tgtEl>
                                          <p:spTgt spid="3105"/>
                                        </p:tgtEl>
                                        <p:attrNameLst>
                                          <p:attrName>ppt_x</p:attrName>
                                        </p:attrNameLst>
                                      </p:cBhvr>
                                      <p:tavLst>
                                        <p:tav tm="0">
                                          <p:val>
                                            <p:fltVal val="0.5"/>
                                          </p:val>
                                        </p:tav>
                                        <p:tav tm="100000">
                                          <p:val>
                                            <p:strVal val="#ppt_x"/>
                                          </p:val>
                                        </p:tav>
                                      </p:tavLst>
                                    </p:anim>
                                    <p:anim calcmode="lin" valueType="num">
                                      <p:cBhvr>
                                        <p:cTn id="142" dur="1000" fill="hold"/>
                                        <p:tgtEl>
                                          <p:spTgt spid="3105"/>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grpId="0" nodeType="withEffect">
                                  <p:stCondLst>
                                    <p:cond delay="1500"/>
                                  </p:stCondLst>
                                  <p:childTnLst>
                                    <p:set>
                                      <p:cBhvr>
                                        <p:cTn id="144" dur="1" fill="hold">
                                          <p:stCondLst>
                                            <p:cond delay="0"/>
                                          </p:stCondLst>
                                        </p:cTn>
                                        <p:tgtEl>
                                          <p:spTgt spid="3106"/>
                                        </p:tgtEl>
                                        <p:attrNameLst>
                                          <p:attrName>style.visibility</p:attrName>
                                        </p:attrNameLst>
                                      </p:cBhvr>
                                      <p:to>
                                        <p:strVal val="visible"/>
                                      </p:to>
                                    </p:set>
                                    <p:anim calcmode="lin" valueType="num">
                                      <p:cBhvr>
                                        <p:cTn id="145" dur="1000" fill="hold"/>
                                        <p:tgtEl>
                                          <p:spTgt spid="3106"/>
                                        </p:tgtEl>
                                        <p:attrNameLst>
                                          <p:attrName>ppt_w</p:attrName>
                                        </p:attrNameLst>
                                      </p:cBhvr>
                                      <p:tavLst>
                                        <p:tav tm="0">
                                          <p:val>
                                            <p:fltVal val="0"/>
                                          </p:val>
                                        </p:tav>
                                        <p:tav tm="100000">
                                          <p:val>
                                            <p:strVal val="#ppt_w"/>
                                          </p:val>
                                        </p:tav>
                                      </p:tavLst>
                                    </p:anim>
                                    <p:anim calcmode="lin" valueType="num">
                                      <p:cBhvr>
                                        <p:cTn id="146" dur="1000" fill="hold"/>
                                        <p:tgtEl>
                                          <p:spTgt spid="3106"/>
                                        </p:tgtEl>
                                        <p:attrNameLst>
                                          <p:attrName>ppt_h</p:attrName>
                                        </p:attrNameLst>
                                      </p:cBhvr>
                                      <p:tavLst>
                                        <p:tav tm="0">
                                          <p:val>
                                            <p:fltVal val="0"/>
                                          </p:val>
                                        </p:tav>
                                        <p:tav tm="100000">
                                          <p:val>
                                            <p:strVal val="#ppt_h"/>
                                          </p:val>
                                        </p:tav>
                                      </p:tavLst>
                                    </p:anim>
                                    <p:anim calcmode="lin" valueType="num">
                                      <p:cBhvr>
                                        <p:cTn id="147" dur="1000" fill="hold"/>
                                        <p:tgtEl>
                                          <p:spTgt spid="3106"/>
                                        </p:tgtEl>
                                        <p:attrNameLst>
                                          <p:attrName>ppt_x</p:attrName>
                                        </p:attrNameLst>
                                      </p:cBhvr>
                                      <p:tavLst>
                                        <p:tav tm="0">
                                          <p:val>
                                            <p:fltVal val="0.5"/>
                                          </p:val>
                                        </p:tav>
                                        <p:tav tm="100000">
                                          <p:val>
                                            <p:strVal val="#ppt_x"/>
                                          </p:val>
                                        </p:tav>
                                      </p:tavLst>
                                    </p:anim>
                                    <p:anim calcmode="lin" valueType="num">
                                      <p:cBhvr>
                                        <p:cTn id="148" dur="1000" fill="hold"/>
                                        <p:tgtEl>
                                          <p:spTgt spid="3106"/>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grpId="0" nodeType="withEffect">
                                  <p:stCondLst>
                                    <p:cond delay="1500"/>
                                  </p:stCondLst>
                                  <p:childTnLst>
                                    <p:set>
                                      <p:cBhvr>
                                        <p:cTn id="150" dur="1" fill="hold">
                                          <p:stCondLst>
                                            <p:cond delay="0"/>
                                          </p:stCondLst>
                                        </p:cTn>
                                        <p:tgtEl>
                                          <p:spTgt spid="3107"/>
                                        </p:tgtEl>
                                        <p:attrNameLst>
                                          <p:attrName>style.visibility</p:attrName>
                                        </p:attrNameLst>
                                      </p:cBhvr>
                                      <p:to>
                                        <p:strVal val="visible"/>
                                      </p:to>
                                    </p:set>
                                    <p:anim calcmode="lin" valueType="num">
                                      <p:cBhvr>
                                        <p:cTn id="151" dur="1000" fill="hold"/>
                                        <p:tgtEl>
                                          <p:spTgt spid="3107"/>
                                        </p:tgtEl>
                                        <p:attrNameLst>
                                          <p:attrName>ppt_w</p:attrName>
                                        </p:attrNameLst>
                                      </p:cBhvr>
                                      <p:tavLst>
                                        <p:tav tm="0">
                                          <p:val>
                                            <p:fltVal val="0"/>
                                          </p:val>
                                        </p:tav>
                                        <p:tav tm="100000">
                                          <p:val>
                                            <p:strVal val="#ppt_w"/>
                                          </p:val>
                                        </p:tav>
                                      </p:tavLst>
                                    </p:anim>
                                    <p:anim calcmode="lin" valueType="num">
                                      <p:cBhvr>
                                        <p:cTn id="152" dur="1000" fill="hold"/>
                                        <p:tgtEl>
                                          <p:spTgt spid="3107"/>
                                        </p:tgtEl>
                                        <p:attrNameLst>
                                          <p:attrName>ppt_h</p:attrName>
                                        </p:attrNameLst>
                                      </p:cBhvr>
                                      <p:tavLst>
                                        <p:tav tm="0">
                                          <p:val>
                                            <p:fltVal val="0"/>
                                          </p:val>
                                        </p:tav>
                                        <p:tav tm="100000">
                                          <p:val>
                                            <p:strVal val="#ppt_h"/>
                                          </p:val>
                                        </p:tav>
                                      </p:tavLst>
                                    </p:anim>
                                    <p:anim calcmode="lin" valueType="num">
                                      <p:cBhvr>
                                        <p:cTn id="153" dur="1000" fill="hold"/>
                                        <p:tgtEl>
                                          <p:spTgt spid="3107"/>
                                        </p:tgtEl>
                                        <p:attrNameLst>
                                          <p:attrName>ppt_x</p:attrName>
                                        </p:attrNameLst>
                                      </p:cBhvr>
                                      <p:tavLst>
                                        <p:tav tm="0">
                                          <p:val>
                                            <p:fltVal val="0.5"/>
                                          </p:val>
                                        </p:tav>
                                        <p:tav tm="100000">
                                          <p:val>
                                            <p:strVal val="#ppt_x"/>
                                          </p:val>
                                        </p:tav>
                                      </p:tavLst>
                                    </p:anim>
                                    <p:anim calcmode="lin" valueType="num">
                                      <p:cBhvr>
                                        <p:cTn id="154" dur="1000" fill="hold"/>
                                        <p:tgtEl>
                                          <p:spTgt spid="3107"/>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grpId="0" nodeType="withEffect">
                                  <p:stCondLst>
                                    <p:cond delay="1500"/>
                                  </p:stCondLst>
                                  <p:childTnLst>
                                    <p:set>
                                      <p:cBhvr>
                                        <p:cTn id="156" dur="1" fill="hold">
                                          <p:stCondLst>
                                            <p:cond delay="0"/>
                                          </p:stCondLst>
                                        </p:cTn>
                                        <p:tgtEl>
                                          <p:spTgt spid="3108"/>
                                        </p:tgtEl>
                                        <p:attrNameLst>
                                          <p:attrName>style.visibility</p:attrName>
                                        </p:attrNameLst>
                                      </p:cBhvr>
                                      <p:to>
                                        <p:strVal val="visible"/>
                                      </p:to>
                                    </p:set>
                                    <p:anim calcmode="lin" valueType="num">
                                      <p:cBhvr>
                                        <p:cTn id="157" dur="1000" fill="hold"/>
                                        <p:tgtEl>
                                          <p:spTgt spid="3108"/>
                                        </p:tgtEl>
                                        <p:attrNameLst>
                                          <p:attrName>ppt_w</p:attrName>
                                        </p:attrNameLst>
                                      </p:cBhvr>
                                      <p:tavLst>
                                        <p:tav tm="0">
                                          <p:val>
                                            <p:fltVal val="0"/>
                                          </p:val>
                                        </p:tav>
                                        <p:tav tm="100000">
                                          <p:val>
                                            <p:strVal val="#ppt_w"/>
                                          </p:val>
                                        </p:tav>
                                      </p:tavLst>
                                    </p:anim>
                                    <p:anim calcmode="lin" valueType="num">
                                      <p:cBhvr>
                                        <p:cTn id="158" dur="1000" fill="hold"/>
                                        <p:tgtEl>
                                          <p:spTgt spid="3108"/>
                                        </p:tgtEl>
                                        <p:attrNameLst>
                                          <p:attrName>ppt_h</p:attrName>
                                        </p:attrNameLst>
                                      </p:cBhvr>
                                      <p:tavLst>
                                        <p:tav tm="0">
                                          <p:val>
                                            <p:fltVal val="0"/>
                                          </p:val>
                                        </p:tav>
                                        <p:tav tm="100000">
                                          <p:val>
                                            <p:strVal val="#ppt_h"/>
                                          </p:val>
                                        </p:tav>
                                      </p:tavLst>
                                    </p:anim>
                                    <p:anim calcmode="lin" valueType="num">
                                      <p:cBhvr>
                                        <p:cTn id="159" dur="1000" fill="hold"/>
                                        <p:tgtEl>
                                          <p:spTgt spid="3108"/>
                                        </p:tgtEl>
                                        <p:attrNameLst>
                                          <p:attrName>ppt_x</p:attrName>
                                        </p:attrNameLst>
                                      </p:cBhvr>
                                      <p:tavLst>
                                        <p:tav tm="0">
                                          <p:val>
                                            <p:fltVal val="0.5"/>
                                          </p:val>
                                        </p:tav>
                                        <p:tav tm="100000">
                                          <p:val>
                                            <p:strVal val="#ppt_x"/>
                                          </p:val>
                                        </p:tav>
                                      </p:tavLst>
                                    </p:anim>
                                    <p:anim calcmode="lin" valueType="num">
                                      <p:cBhvr>
                                        <p:cTn id="160" dur="1000" fill="hold"/>
                                        <p:tgtEl>
                                          <p:spTgt spid="3108"/>
                                        </p:tgtEl>
                                        <p:attrNameLst>
                                          <p:attrName>ppt_y</p:attrName>
                                        </p:attrNameLst>
                                      </p:cBhvr>
                                      <p:tavLst>
                                        <p:tav tm="0">
                                          <p:val>
                                            <p:fltVal val="0.5"/>
                                          </p:val>
                                        </p:tav>
                                        <p:tav tm="100000">
                                          <p:val>
                                            <p:strVal val="#ppt_y"/>
                                          </p:val>
                                        </p:tav>
                                      </p:tavLst>
                                    </p:anim>
                                  </p:childTnLst>
                                </p:cTn>
                              </p:par>
                              <p:par>
                                <p:cTn id="161" presetID="23" presetClass="entr" presetSubtype="528" repeatCount="indefinite" fill="hold" grpId="0" nodeType="withEffect">
                                  <p:stCondLst>
                                    <p:cond delay="0"/>
                                  </p:stCondLst>
                                  <p:childTnLst>
                                    <p:set>
                                      <p:cBhvr>
                                        <p:cTn id="162" dur="1" fill="hold">
                                          <p:stCondLst>
                                            <p:cond delay="0"/>
                                          </p:stCondLst>
                                        </p:cTn>
                                        <p:tgtEl>
                                          <p:spTgt spid="3109"/>
                                        </p:tgtEl>
                                        <p:attrNameLst>
                                          <p:attrName>style.visibility</p:attrName>
                                        </p:attrNameLst>
                                      </p:cBhvr>
                                      <p:to>
                                        <p:strVal val="visible"/>
                                      </p:to>
                                    </p:set>
                                    <p:anim calcmode="lin" valueType="num">
                                      <p:cBhvr>
                                        <p:cTn id="163" dur="1000" fill="hold"/>
                                        <p:tgtEl>
                                          <p:spTgt spid="3109"/>
                                        </p:tgtEl>
                                        <p:attrNameLst>
                                          <p:attrName>ppt_w</p:attrName>
                                        </p:attrNameLst>
                                      </p:cBhvr>
                                      <p:tavLst>
                                        <p:tav tm="0">
                                          <p:val>
                                            <p:fltVal val="0"/>
                                          </p:val>
                                        </p:tav>
                                        <p:tav tm="100000">
                                          <p:val>
                                            <p:strVal val="#ppt_w"/>
                                          </p:val>
                                        </p:tav>
                                      </p:tavLst>
                                    </p:anim>
                                    <p:anim calcmode="lin" valueType="num">
                                      <p:cBhvr>
                                        <p:cTn id="164" dur="1000" fill="hold"/>
                                        <p:tgtEl>
                                          <p:spTgt spid="3109"/>
                                        </p:tgtEl>
                                        <p:attrNameLst>
                                          <p:attrName>ppt_h</p:attrName>
                                        </p:attrNameLst>
                                      </p:cBhvr>
                                      <p:tavLst>
                                        <p:tav tm="0">
                                          <p:val>
                                            <p:fltVal val="0"/>
                                          </p:val>
                                        </p:tav>
                                        <p:tav tm="100000">
                                          <p:val>
                                            <p:strVal val="#ppt_h"/>
                                          </p:val>
                                        </p:tav>
                                      </p:tavLst>
                                    </p:anim>
                                    <p:anim calcmode="lin" valueType="num">
                                      <p:cBhvr>
                                        <p:cTn id="165" dur="1000" fill="hold"/>
                                        <p:tgtEl>
                                          <p:spTgt spid="3109"/>
                                        </p:tgtEl>
                                        <p:attrNameLst>
                                          <p:attrName>ppt_x</p:attrName>
                                        </p:attrNameLst>
                                      </p:cBhvr>
                                      <p:tavLst>
                                        <p:tav tm="0">
                                          <p:val>
                                            <p:fltVal val="0.5"/>
                                          </p:val>
                                        </p:tav>
                                        <p:tav tm="100000">
                                          <p:val>
                                            <p:strVal val="#ppt_x"/>
                                          </p:val>
                                        </p:tav>
                                      </p:tavLst>
                                    </p:anim>
                                    <p:anim calcmode="lin" valueType="num">
                                      <p:cBhvr>
                                        <p:cTn id="166" dur="1000" fill="hold"/>
                                        <p:tgtEl>
                                          <p:spTgt spid="3109"/>
                                        </p:tgtEl>
                                        <p:attrNameLst>
                                          <p:attrName>ppt_y</p:attrName>
                                        </p:attrNameLst>
                                      </p:cBhvr>
                                      <p:tavLst>
                                        <p:tav tm="0">
                                          <p:val>
                                            <p:fltVal val="0.5"/>
                                          </p:val>
                                        </p:tav>
                                        <p:tav tm="100000">
                                          <p:val>
                                            <p:strVal val="#ppt_y"/>
                                          </p:val>
                                        </p:tav>
                                      </p:tavLst>
                                    </p:anim>
                                  </p:childTnLst>
                                </p:cTn>
                              </p:par>
                              <p:par>
                                <p:cTn id="167" presetID="23" presetClass="entr" presetSubtype="528" repeatCount="indefinite" fill="hold" grpId="0" nodeType="withEffect">
                                  <p:stCondLst>
                                    <p:cond delay="0"/>
                                  </p:stCondLst>
                                  <p:childTnLst>
                                    <p:set>
                                      <p:cBhvr>
                                        <p:cTn id="168" dur="1" fill="hold">
                                          <p:stCondLst>
                                            <p:cond delay="0"/>
                                          </p:stCondLst>
                                        </p:cTn>
                                        <p:tgtEl>
                                          <p:spTgt spid="3110"/>
                                        </p:tgtEl>
                                        <p:attrNameLst>
                                          <p:attrName>style.visibility</p:attrName>
                                        </p:attrNameLst>
                                      </p:cBhvr>
                                      <p:to>
                                        <p:strVal val="visible"/>
                                      </p:to>
                                    </p:set>
                                    <p:anim calcmode="lin" valueType="num">
                                      <p:cBhvr>
                                        <p:cTn id="169" dur="1000" fill="hold"/>
                                        <p:tgtEl>
                                          <p:spTgt spid="3110"/>
                                        </p:tgtEl>
                                        <p:attrNameLst>
                                          <p:attrName>ppt_w</p:attrName>
                                        </p:attrNameLst>
                                      </p:cBhvr>
                                      <p:tavLst>
                                        <p:tav tm="0">
                                          <p:val>
                                            <p:fltVal val="0"/>
                                          </p:val>
                                        </p:tav>
                                        <p:tav tm="100000">
                                          <p:val>
                                            <p:strVal val="#ppt_w"/>
                                          </p:val>
                                        </p:tav>
                                      </p:tavLst>
                                    </p:anim>
                                    <p:anim calcmode="lin" valueType="num">
                                      <p:cBhvr>
                                        <p:cTn id="170" dur="1000" fill="hold"/>
                                        <p:tgtEl>
                                          <p:spTgt spid="3110"/>
                                        </p:tgtEl>
                                        <p:attrNameLst>
                                          <p:attrName>ppt_h</p:attrName>
                                        </p:attrNameLst>
                                      </p:cBhvr>
                                      <p:tavLst>
                                        <p:tav tm="0">
                                          <p:val>
                                            <p:fltVal val="0"/>
                                          </p:val>
                                        </p:tav>
                                        <p:tav tm="100000">
                                          <p:val>
                                            <p:strVal val="#ppt_h"/>
                                          </p:val>
                                        </p:tav>
                                      </p:tavLst>
                                    </p:anim>
                                    <p:anim calcmode="lin" valueType="num">
                                      <p:cBhvr>
                                        <p:cTn id="171" dur="1000" fill="hold"/>
                                        <p:tgtEl>
                                          <p:spTgt spid="3110"/>
                                        </p:tgtEl>
                                        <p:attrNameLst>
                                          <p:attrName>ppt_x</p:attrName>
                                        </p:attrNameLst>
                                      </p:cBhvr>
                                      <p:tavLst>
                                        <p:tav tm="0">
                                          <p:val>
                                            <p:fltVal val="0.5"/>
                                          </p:val>
                                        </p:tav>
                                        <p:tav tm="100000">
                                          <p:val>
                                            <p:strVal val="#ppt_x"/>
                                          </p:val>
                                        </p:tav>
                                      </p:tavLst>
                                    </p:anim>
                                    <p:anim calcmode="lin" valueType="num">
                                      <p:cBhvr>
                                        <p:cTn id="172" dur="1000" fill="hold"/>
                                        <p:tgtEl>
                                          <p:spTgt spid="3110"/>
                                        </p:tgtEl>
                                        <p:attrNameLst>
                                          <p:attrName>ppt_y</p:attrName>
                                        </p:attrNameLst>
                                      </p:cBhvr>
                                      <p:tavLst>
                                        <p:tav tm="0">
                                          <p:val>
                                            <p:fltVal val="0.5"/>
                                          </p:val>
                                        </p:tav>
                                        <p:tav tm="100000">
                                          <p:val>
                                            <p:strVal val="#ppt_y"/>
                                          </p:val>
                                        </p:tav>
                                      </p:tavLst>
                                    </p:anim>
                                  </p:childTnLst>
                                </p:cTn>
                              </p:par>
                              <p:par>
                                <p:cTn id="173" presetID="23" presetClass="entr" presetSubtype="528" repeatCount="indefinite" fill="hold" grpId="0" nodeType="withEffect">
                                  <p:stCondLst>
                                    <p:cond delay="0"/>
                                  </p:stCondLst>
                                  <p:childTnLst>
                                    <p:set>
                                      <p:cBhvr>
                                        <p:cTn id="174" dur="1" fill="hold">
                                          <p:stCondLst>
                                            <p:cond delay="0"/>
                                          </p:stCondLst>
                                        </p:cTn>
                                        <p:tgtEl>
                                          <p:spTgt spid="3111"/>
                                        </p:tgtEl>
                                        <p:attrNameLst>
                                          <p:attrName>style.visibility</p:attrName>
                                        </p:attrNameLst>
                                      </p:cBhvr>
                                      <p:to>
                                        <p:strVal val="visible"/>
                                      </p:to>
                                    </p:set>
                                    <p:anim calcmode="lin" valueType="num">
                                      <p:cBhvr>
                                        <p:cTn id="175" dur="1000" fill="hold"/>
                                        <p:tgtEl>
                                          <p:spTgt spid="3111"/>
                                        </p:tgtEl>
                                        <p:attrNameLst>
                                          <p:attrName>ppt_w</p:attrName>
                                        </p:attrNameLst>
                                      </p:cBhvr>
                                      <p:tavLst>
                                        <p:tav tm="0">
                                          <p:val>
                                            <p:fltVal val="0"/>
                                          </p:val>
                                        </p:tav>
                                        <p:tav tm="100000">
                                          <p:val>
                                            <p:strVal val="#ppt_w"/>
                                          </p:val>
                                        </p:tav>
                                      </p:tavLst>
                                    </p:anim>
                                    <p:anim calcmode="lin" valueType="num">
                                      <p:cBhvr>
                                        <p:cTn id="176" dur="1000" fill="hold"/>
                                        <p:tgtEl>
                                          <p:spTgt spid="3111"/>
                                        </p:tgtEl>
                                        <p:attrNameLst>
                                          <p:attrName>ppt_h</p:attrName>
                                        </p:attrNameLst>
                                      </p:cBhvr>
                                      <p:tavLst>
                                        <p:tav tm="0">
                                          <p:val>
                                            <p:fltVal val="0"/>
                                          </p:val>
                                        </p:tav>
                                        <p:tav tm="100000">
                                          <p:val>
                                            <p:strVal val="#ppt_h"/>
                                          </p:val>
                                        </p:tav>
                                      </p:tavLst>
                                    </p:anim>
                                    <p:anim calcmode="lin" valueType="num">
                                      <p:cBhvr>
                                        <p:cTn id="177" dur="1000" fill="hold"/>
                                        <p:tgtEl>
                                          <p:spTgt spid="3111"/>
                                        </p:tgtEl>
                                        <p:attrNameLst>
                                          <p:attrName>ppt_x</p:attrName>
                                        </p:attrNameLst>
                                      </p:cBhvr>
                                      <p:tavLst>
                                        <p:tav tm="0">
                                          <p:val>
                                            <p:fltVal val="0.5"/>
                                          </p:val>
                                        </p:tav>
                                        <p:tav tm="100000">
                                          <p:val>
                                            <p:strVal val="#ppt_x"/>
                                          </p:val>
                                        </p:tav>
                                      </p:tavLst>
                                    </p:anim>
                                    <p:anim calcmode="lin" valueType="num">
                                      <p:cBhvr>
                                        <p:cTn id="178" dur="1000" fill="hold"/>
                                        <p:tgtEl>
                                          <p:spTgt spid="3111"/>
                                        </p:tgtEl>
                                        <p:attrNameLst>
                                          <p:attrName>ppt_y</p:attrName>
                                        </p:attrNameLst>
                                      </p:cBhvr>
                                      <p:tavLst>
                                        <p:tav tm="0">
                                          <p:val>
                                            <p:fltVal val="0.5"/>
                                          </p:val>
                                        </p:tav>
                                        <p:tav tm="100000">
                                          <p:val>
                                            <p:strVal val="#ppt_y"/>
                                          </p:val>
                                        </p:tav>
                                      </p:tavLst>
                                    </p:anim>
                                  </p:childTnLst>
                                </p:cTn>
                              </p:par>
                              <p:par>
                                <p:cTn id="179" presetID="23" presetClass="entr" presetSubtype="528" repeatCount="indefinite" fill="hold" grpId="0" nodeType="withEffect">
                                  <p:stCondLst>
                                    <p:cond delay="0"/>
                                  </p:stCondLst>
                                  <p:childTnLst>
                                    <p:set>
                                      <p:cBhvr>
                                        <p:cTn id="180" dur="1" fill="hold">
                                          <p:stCondLst>
                                            <p:cond delay="0"/>
                                          </p:stCondLst>
                                        </p:cTn>
                                        <p:tgtEl>
                                          <p:spTgt spid="3112"/>
                                        </p:tgtEl>
                                        <p:attrNameLst>
                                          <p:attrName>style.visibility</p:attrName>
                                        </p:attrNameLst>
                                      </p:cBhvr>
                                      <p:to>
                                        <p:strVal val="visible"/>
                                      </p:to>
                                    </p:set>
                                    <p:anim calcmode="lin" valueType="num">
                                      <p:cBhvr>
                                        <p:cTn id="181" dur="1000" fill="hold"/>
                                        <p:tgtEl>
                                          <p:spTgt spid="3112"/>
                                        </p:tgtEl>
                                        <p:attrNameLst>
                                          <p:attrName>ppt_w</p:attrName>
                                        </p:attrNameLst>
                                      </p:cBhvr>
                                      <p:tavLst>
                                        <p:tav tm="0">
                                          <p:val>
                                            <p:fltVal val="0"/>
                                          </p:val>
                                        </p:tav>
                                        <p:tav tm="100000">
                                          <p:val>
                                            <p:strVal val="#ppt_w"/>
                                          </p:val>
                                        </p:tav>
                                      </p:tavLst>
                                    </p:anim>
                                    <p:anim calcmode="lin" valueType="num">
                                      <p:cBhvr>
                                        <p:cTn id="182" dur="1000" fill="hold"/>
                                        <p:tgtEl>
                                          <p:spTgt spid="3112"/>
                                        </p:tgtEl>
                                        <p:attrNameLst>
                                          <p:attrName>ppt_h</p:attrName>
                                        </p:attrNameLst>
                                      </p:cBhvr>
                                      <p:tavLst>
                                        <p:tav tm="0">
                                          <p:val>
                                            <p:fltVal val="0"/>
                                          </p:val>
                                        </p:tav>
                                        <p:tav tm="100000">
                                          <p:val>
                                            <p:strVal val="#ppt_h"/>
                                          </p:val>
                                        </p:tav>
                                      </p:tavLst>
                                    </p:anim>
                                    <p:anim calcmode="lin" valueType="num">
                                      <p:cBhvr>
                                        <p:cTn id="183" dur="1000" fill="hold"/>
                                        <p:tgtEl>
                                          <p:spTgt spid="3112"/>
                                        </p:tgtEl>
                                        <p:attrNameLst>
                                          <p:attrName>ppt_x</p:attrName>
                                        </p:attrNameLst>
                                      </p:cBhvr>
                                      <p:tavLst>
                                        <p:tav tm="0">
                                          <p:val>
                                            <p:fltVal val="0.5"/>
                                          </p:val>
                                        </p:tav>
                                        <p:tav tm="100000">
                                          <p:val>
                                            <p:strVal val="#ppt_x"/>
                                          </p:val>
                                        </p:tav>
                                      </p:tavLst>
                                    </p:anim>
                                    <p:anim calcmode="lin" valueType="num">
                                      <p:cBhvr>
                                        <p:cTn id="184" dur="1000" fill="hold"/>
                                        <p:tgtEl>
                                          <p:spTgt spid="3112"/>
                                        </p:tgtEl>
                                        <p:attrNameLst>
                                          <p:attrName>ppt_y</p:attrName>
                                        </p:attrNameLst>
                                      </p:cBhvr>
                                      <p:tavLst>
                                        <p:tav tm="0">
                                          <p:val>
                                            <p:fltVal val="0.5"/>
                                          </p:val>
                                        </p:tav>
                                        <p:tav tm="100000">
                                          <p:val>
                                            <p:strVal val="#ppt_y"/>
                                          </p:val>
                                        </p:tav>
                                      </p:tavLst>
                                    </p:anim>
                                  </p:childTnLst>
                                </p:cTn>
                              </p:par>
                              <p:par>
                                <p:cTn id="185" presetID="21" presetClass="entr" presetSubtype="4" fill="hold" grpId="0" nodeType="withEffect">
                                  <p:stCondLst>
                                    <p:cond delay="0"/>
                                  </p:stCondLst>
                                  <p:childTnLst>
                                    <p:set>
                                      <p:cBhvr>
                                        <p:cTn id="186" dur="1" fill="hold">
                                          <p:stCondLst>
                                            <p:cond delay="0"/>
                                          </p:stCondLst>
                                        </p:cTn>
                                        <p:tgtEl>
                                          <p:spTgt spid="3117"/>
                                        </p:tgtEl>
                                        <p:attrNameLst>
                                          <p:attrName>style.visibility</p:attrName>
                                        </p:attrNameLst>
                                      </p:cBhvr>
                                      <p:to>
                                        <p:strVal val="visible"/>
                                      </p:to>
                                    </p:set>
                                    <p:animEffect transition="in" filter="wheel(4)">
                                      <p:cBhvr>
                                        <p:cTn id="187" dur="2000"/>
                                        <p:tgtEl>
                                          <p:spTgt spid="3117"/>
                                        </p:tgtEl>
                                      </p:cBhvr>
                                    </p:animEffect>
                                  </p:childTnLst>
                                  <p:subTnLst>
                                    <p:audio>
                                      <p:cMediaNode vol="100000">
                                        <p:cTn display="0" masterRel="sameClick">
                                          <p:stCondLst>
                                            <p:cond evt="begin" delay="0">
                                              <p:tn val="185"/>
                                            </p:cond>
                                          </p:stCondLst>
                                          <p:endCondLst>
                                            <p:cond evt="onStopAudio" delay="0">
                                              <p:tgtEl>
                                                <p:sldTgt/>
                                              </p:tgtEl>
                                            </p:cond>
                                          </p:endCondLst>
                                        </p:cTn>
                                        <p:tgtEl>
                                          <p:sndTgt r:embed="rId3" name="bai ca sinh vien.wav"/>
                                        </p:tgtEl>
                                      </p:cMediaNode>
                                    </p:audio>
                                  </p:subTnLst>
                                </p:cTn>
                              </p:par>
                              <p:par>
                                <p:cTn id="188"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189" dur="500" autoRev="1" fill="hold"/>
                                        <p:tgtEl>
                                          <p:spTgt spid="3116">
                                            <p:txEl>
                                              <p:pRg st="0" end="0"/>
                                            </p:txEl>
                                          </p:spTgt>
                                        </p:tgtEl>
                                        <p:attrNameLst>
                                          <p:attrName>style.color</p:attrName>
                                        </p:attrNameLst>
                                      </p:cBhvr>
                                      <p:to>
                                        <p:clrVal>
                                          <a:srgbClr val="3333FF"/>
                                        </p:clrVal>
                                      </p:to>
                                    </p:set>
                                    <p:set>
                                      <p:cBhvr>
                                        <p:cTn id="190" dur="500" autoRev="1" fill="hold"/>
                                        <p:tgtEl>
                                          <p:spTgt spid="3116">
                                            <p:txEl>
                                              <p:pRg st="0" end="0"/>
                                            </p:txEl>
                                          </p:spTgt>
                                        </p:tgtEl>
                                        <p:attrNameLst>
                                          <p:attrName>fillcolor</p:attrName>
                                        </p:attrNameLst>
                                      </p:cBhvr>
                                      <p:to>
                                        <p:clrVal>
                                          <a:srgbClr val="3333FF"/>
                                        </p:clrVal>
                                      </p:to>
                                    </p:set>
                                    <p:set>
                                      <p:cBhvr>
                                        <p:cTn id="191" dur="500" autoRev="1" fill="hold"/>
                                        <p:tgtEl>
                                          <p:spTgt spid="3116">
                                            <p:txEl>
                                              <p:pRg st="0" end="0"/>
                                            </p:txEl>
                                          </p:spTgt>
                                        </p:tgtEl>
                                        <p:attrNameLst>
                                          <p:attrName>fill.type</p:attrName>
                                        </p:attrNameLst>
                                      </p:cBhvr>
                                      <p:to>
                                        <p:strVal val="solid"/>
                                      </p:to>
                                    </p:set>
                                  </p:childTnLst>
                                </p:cTn>
                              </p:par>
                              <p:par>
                                <p:cTn id="192"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93" dur="500" fill="hold"/>
                                        <p:tgtEl>
                                          <p:spTgt spid="3116">
                                            <p:txEl>
                                              <p:pRg st="0" end="0"/>
                                            </p:txEl>
                                          </p:spTgt>
                                        </p:tgtEl>
                                        <p:attrNameLst>
                                          <p:attrName>style.color</p:attrName>
                                        </p:attrNameLst>
                                      </p:cBhvr>
                                      <p:by>
                                        <p:hsl h="7200000" s="0" l="0"/>
                                      </p:by>
                                    </p:animClr>
                                    <p:animClr clrSpc="hsl" dir="cw">
                                      <p:cBhvr>
                                        <p:cTn id="194" dur="500" fill="hold"/>
                                        <p:tgtEl>
                                          <p:spTgt spid="3116">
                                            <p:txEl>
                                              <p:pRg st="0" end="0"/>
                                            </p:txEl>
                                          </p:spTgt>
                                        </p:tgtEl>
                                        <p:attrNameLst>
                                          <p:attrName>fillcolor</p:attrName>
                                        </p:attrNameLst>
                                      </p:cBhvr>
                                      <p:by>
                                        <p:hsl h="7200000" s="0" l="0"/>
                                      </p:by>
                                    </p:animClr>
                                    <p:animClr clrSpc="hsl" dir="cw">
                                      <p:cBhvr>
                                        <p:cTn id="195" dur="500" fill="hold"/>
                                        <p:tgtEl>
                                          <p:spTgt spid="3116">
                                            <p:txEl>
                                              <p:pRg st="0" end="0"/>
                                            </p:txEl>
                                          </p:spTgt>
                                        </p:tgtEl>
                                        <p:attrNameLst>
                                          <p:attrName>stroke.color</p:attrName>
                                        </p:attrNameLst>
                                      </p:cBhvr>
                                      <p:by>
                                        <p:hsl h="7200000" s="0" l="0"/>
                                      </p:by>
                                    </p:animClr>
                                    <p:set>
                                      <p:cBhvr>
                                        <p:cTn id="196" dur="500" fill="hold"/>
                                        <p:tgtEl>
                                          <p:spTgt spid="311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6" grpId="0" build="allAtOnce"/>
      <p:bldP spid="31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F1B76E48-2CEE-C9DE-24EC-2F63F39A7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1000"/>
            <a:ext cx="3124200" cy="620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82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685800" y="219076"/>
            <a:ext cx="9829800" cy="7086600"/>
          </a:xfrm>
          <a:prstGeom prst="rect">
            <a:avLst/>
          </a:prstGeom>
          <a:noFill/>
          <a:ln w="9525">
            <a:solidFill>
              <a:srgbClr val="00FF00"/>
            </a:solidFill>
            <a:miter lim="800000"/>
            <a:headEnd/>
            <a:tailEnd/>
          </a:ln>
        </p:spPr>
      </p:pic>
      <p:sp>
        <p:nvSpPr>
          <p:cNvPr id="38915" name="Rectangle 3" descr="Papyrus"/>
          <p:cNvSpPr>
            <a:spLocks noChangeArrowheads="1"/>
          </p:cNvSpPr>
          <p:nvPr/>
        </p:nvSpPr>
        <p:spPr bwMode="auto">
          <a:xfrm rot="2700000" flipV="1">
            <a:off x="4457700" y="3970338"/>
            <a:ext cx="457200" cy="1096962"/>
          </a:xfrm>
          <a:prstGeom prst="rect">
            <a:avLst/>
          </a:prstGeom>
          <a:blipFill dpi="0" rotWithShape="1">
            <a:blip r:embed="rId3"/>
            <a:srcRect/>
            <a:tile tx="0" ty="0" sx="100000" sy="100000" flip="none" algn="tl"/>
          </a:blip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rgbClr val="CC6600"/>
            </a:extrusionClr>
          </a:sp3d>
        </p:spPr>
        <p:txBody>
          <a:bodyPr wrap="none" anchor="ctr">
            <a:flatTx/>
          </a:bodyPr>
          <a:lstStyle/>
          <a:p>
            <a:endParaRPr lang="en-US" altLang="en-US">
              <a:solidFill>
                <a:prstClr val="black"/>
              </a:solidFill>
            </a:endParaRPr>
          </a:p>
        </p:txBody>
      </p:sp>
      <p:grpSp>
        <p:nvGrpSpPr>
          <p:cNvPr id="8" name="Group 4"/>
          <p:cNvGrpSpPr>
            <a:grpSpLocks/>
          </p:cNvGrpSpPr>
          <p:nvPr/>
        </p:nvGrpSpPr>
        <p:grpSpPr bwMode="auto">
          <a:xfrm>
            <a:off x="4710113" y="3219450"/>
            <a:ext cx="438150" cy="234950"/>
            <a:chOff x="3024" y="1440"/>
            <a:chExt cx="276" cy="148"/>
          </a:xfrm>
        </p:grpSpPr>
        <p:sp>
          <p:nvSpPr>
            <p:cNvPr id="39247" name="Freeform 5"/>
            <p:cNvSpPr>
              <a:spLocks/>
            </p:cNvSpPr>
            <p:nvPr/>
          </p:nvSpPr>
          <p:spPr bwMode="auto">
            <a:xfrm rot="-487818">
              <a:off x="3078" y="1468"/>
              <a:ext cx="222" cy="120"/>
            </a:xfrm>
            <a:custGeom>
              <a:avLst/>
              <a:gdLst>
                <a:gd name="T0" fmla="*/ 4 w 249"/>
                <a:gd name="T1" fmla="*/ 6 h 141"/>
                <a:gd name="T2" fmla="*/ 4 w 249"/>
                <a:gd name="T3" fmla="*/ 7 h 141"/>
                <a:gd name="T4" fmla="*/ 0 w 249"/>
                <a:gd name="T5" fmla="*/ 7 h 141"/>
                <a:gd name="T6" fmla="*/ 4 w 249"/>
                <a:gd name="T7" fmla="*/ 8 h 141"/>
                <a:gd name="T8" fmla="*/ 4 w 249"/>
                <a:gd name="T9" fmla="*/ 8 h 141"/>
                <a:gd name="T10" fmla="*/ 7 w 249"/>
                <a:gd name="T11" fmla="*/ 8 h 141"/>
                <a:gd name="T12" fmla="*/ 9 w 249"/>
                <a:gd name="T13" fmla="*/ 8 h 141"/>
                <a:gd name="T14" fmla="*/ 11 w 249"/>
                <a:gd name="T15" fmla="*/ 8 h 141"/>
                <a:gd name="T16" fmla="*/ 13 w 249"/>
                <a:gd name="T17" fmla="*/ 7 h 141"/>
                <a:gd name="T18" fmla="*/ 15 w 249"/>
                <a:gd name="T19" fmla="*/ 7 h 141"/>
                <a:gd name="T20" fmla="*/ 17 w 249"/>
                <a:gd name="T21" fmla="*/ 7 h 141"/>
                <a:gd name="T22" fmla="*/ 19 w 249"/>
                <a:gd name="T23" fmla="*/ 6 h 141"/>
                <a:gd name="T24" fmla="*/ 21 w 249"/>
                <a:gd name="T25" fmla="*/ 6 h 141"/>
                <a:gd name="T26" fmla="*/ 22 w 249"/>
                <a:gd name="T27" fmla="*/ 5 h 141"/>
                <a:gd name="T28" fmla="*/ 24 w 249"/>
                <a:gd name="T29" fmla="*/ 5 h 141"/>
                <a:gd name="T30" fmla="*/ 26 w 249"/>
                <a:gd name="T31" fmla="*/ 6 h 141"/>
                <a:gd name="T32" fmla="*/ 29 w 249"/>
                <a:gd name="T33" fmla="*/ 6 h 141"/>
                <a:gd name="T34" fmla="*/ 29 w 249"/>
                <a:gd name="T35" fmla="*/ 7 h 141"/>
                <a:gd name="T36" fmla="*/ 31 w 249"/>
                <a:gd name="T37" fmla="*/ 8 h 141"/>
                <a:gd name="T38" fmla="*/ 24 w 249"/>
                <a:gd name="T39" fmla="*/ 0 h 141"/>
                <a:gd name="T40" fmla="*/ 4 w 249"/>
                <a:gd name="T41" fmla="*/ 6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9248" name="Freeform 6"/>
            <p:cNvSpPr>
              <a:spLocks/>
            </p:cNvSpPr>
            <p:nvPr/>
          </p:nvSpPr>
          <p:spPr bwMode="auto">
            <a:xfrm rot="-949943">
              <a:off x="3024" y="1440"/>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9249" name="Freeform 7"/>
            <p:cNvSpPr>
              <a:spLocks/>
            </p:cNvSpPr>
            <p:nvPr/>
          </p:nvSpPr>
          <p:spPr bwMode="auto">
            <a:xfrm rot="810451">
              <a:off x="3116" y="1538"/>
              <a:ext cx="13" cy="10"/>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p:spPr>
          <p:txBody>
            <a:bodyPr/>
            <a:lstStyle/>
            <a:p>
              <a:endParaRPr lang="en-US">
                <a:solidFill>
                  <a:prstClr val="black"/>
                </a:solidFill>
              </a:endParaRPr>
            </a:p>
          </p:txBody>
        </p:sp>
      </p:grpSp>
      <p:grpSp>
        <p:nvGrpSpPr>
          <p:cNvPr id="9" name="Group 8"/>
          <p:cNvGrpSpPr>
            <a:grpSpLocks/>
          </p:cNvGrpSpPr>
          <p:nvPr/>
        </p:nvGrpSpPr>
        <p:grpSpPr bwMode="auto">
          <a:xfrm>
            <a:off x="2057400" y="2752725"/>
            <a:ext cx="1962150" cy="3295650"/>
            <a:chOff x="2484" y="1506"/>
            <a:chExt cx="1236" cy="2076"/>
          </a:xfrm>
        </p:grpSpPr>
        <p:sp>
          <p:nvSpPr>
            <p:cNvPr id="2" name="AutoShape 9"/>
            <p:cNvSpPr>
              <a:spLocks noChangeArrowheads="1"/>
            </p:cNvSpPr>
            <p:nvPr/>
          </p:nvSpPr>
          <p:spPr bwMode="auto">
            <a:xfrm rot="7200000" flipH="1">
              <a:off x="2715" y="1851"/>
              <a:ext cx="23" cy="173"/>
            </a:xfrm>
            <a:prstGeom prst="can">
              <a:avLst>
                <a:gd name="adj" fmla="val 6943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14346" name="AutoShape 10"/>
            <p:cNvSpPr>
              <a:spLocks noChangeArrowheads="1"/>
            </p:cNvSpPr>
            <p:nvPr/>
          </p:nvSpPr>
          <p:spPr bwMode="auto">
            <a:xfrm rot="7200000" flipH="1">
              <a:off x="2709" y="2373"/>
              <a:ext cx="23" cy="173"/>
            </a:xfrm>
            <a:prstGeom prst="can">
              <a:avLst>
                <a:gd name="adj" fmla="val 6943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9230" name="Rectangle 11"/>
            <p:cNvSpPr>
              <a:spLocks noChangeArrowheads="1"/>
            </p:cNvSpPr>
            <p:nvPr/>
          </p:nvSpPr>
          <p:spPr bwMode="auto">
            <a:xfrm rot="2700000" flipV="1">
              <a:off x="3665" y="3305"/>
              <a:ext cx="55" cy="55"/>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9231" name="Rectangle 12"/>
            <p:cNvSpPr>
              <a:spLocks noChangeArrowheads="1"/>
            </p:cNvSpPr>
            <p:nvPr/>
          </p:nvSpPr>
          <p:spPr bwMode="auto">
            <a:xfrm rot="2700000" flipV="1">
              <a:off x="2484" y="3122"/>
              <a:ext cx="56" cy="55"/>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9232" name="Rectangle 13"/>
            <p:cNvSpPr>
              <a:spLocks noChangeArrowheads="1"/>
            </p:cNvSpPr>
            <p:nvPr/>
          </p:nvSpPr>
          <p:spPr bwMode="auto">
            <a:xfrm rot="2700000" flipV="1">
              <a:off x="3262" y="3526"/>
              <a:ext cx="56" cy="56"/>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9233" name="Rectangle 14"/>
            <p:cNvSpPr>
              <a:spLocks noChangeArrowheads="1"/>
            </p:cNvSpPr>
            <p:nvPr/>
          </p:nvSpPr>
          <p:spPr bwMode="auto">
            <a:xfrm rot="2700000" flipV="1">
              <a:off x="2508" y="2907"/>
              <a:ext cx="1152" cy="621"/>
            </a:xfrm>
            <a:prstGeom prst="rect">
              <a:avLst/>
            </a:prstGeom>
            <a:gradFill rotWithShape="1">
              <a:gsLst>
                <a:gs pos="0">
                  <a:srgbClr val="2C2C2C"/>
                </a:gs>
                <a:gs pos="100000">
                  <a:srgbClr val="5F5F5F"/>
                </a:gs>
              </a:gsLst>
              <a:lin ang="18900000" scaled="1"/>
            </a:grad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9234" name="AutoShape 15"/>
            <p:cNvSpPr>
              <a:spLocks/>
            </p:cNvSpPr>
            <p:nvPr/>
          </p:nvSpPr>
          <p:spPr bwMode="auto">
            <a:xfrm rot="144122" flipV="1">
              <a:off x="2708" y="2977"/>
              <a:ext cx="221"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lnTo>
                    <a:pt x="10741" y="16169"/>
                  </a:lnTo>
                  <a:close/>
                </a:path>
              </a:pathLst>
            </a:custGeom>
            <a:solidFill>
              <a:schemeClr val="bg1"/>
            </a:solidFill>
            <a:ln w="9525">
              <a:round/>
              <a:headEnd/>
              <a:tailEnd/>
            </a:ln>
            <a:scene3d>
              <a:camera prst="legacyObliqueTopRight">
                <a:rot lat="17400000" lon="20999970" rev="0"/>
              </a:camera>
              <a:lightRig rig="legacyFlat3" dir="b"/>
            </a:scene3d>
            <a:sp3d prstMaterial="legacyMatte">
              <a:bevelT w="13500" h="13500" prst="angle"/>
              <a:bevelB w="13500" h="13500" prst="angle"/>
              <a:extrusionClr>
                <a:schemeClr val="bg1"/>
              </a:extrusionClr>
            </a:sp3d>
          </p:spPr>
          <p:txBody>
            <a:bodyPr wrap="none" anchor="ctr">
              <a:flatTx/>
            </a:bodyPr>
            <a:lstStyle/>
            <a:p>
              <a:endParaRPr lang="en-US">
                <a:solidFill>
                  <a:prstClr val="black"/>
                </a:solidFill>
              </a:endParaRPr>
            </a:p>
          </p:txBody>
        </p:sp>
        <p:sp>
          <p:nvSpPr>
            <p:cNvPr id="3" name="AutoShape 16"/>
            <p:cNvSpPr>
              <a:spLocks noChangeArrowheads="1"/>
            </p:cNvSpPr>
            <p:nvPr/>
          </p:nvSpPr>
          <p:spPr bwMode="auto">
            <a:xfrm>
              <a:off x="2770" y="2903"/>
              <a:ext cx="92" cy="182"/>
            </a:xfrm>
            <a:prstGeom prst="can">
              <a:avLst>
                <a:gd name="adj" fmla="val 57608"/>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4" name="AutoShape 17"/>
            <p:cNvSpPr>
              <a:spLocks noChangeArrowheads="1"/>
            </p:cNvSpPr>
            <p:nvPr/>
          </p:nvSpPr>
          <p:spPr bwMode="auto">
            <a:xfrm>
              <a:off x="2796" y="2478"/>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9237" name="Rectangle 18"/>
            <p:cNvSpPr>
              <a:spLocks noChangeArrowheads="1"/>
            </p:cNvSpPr>
            <p:nvPr/>
          </p:nvSpPr>
          <p:spPr bwMode="auto">
            <a:xfrm rot="2700000" flipV="1">
              <a:off x="2763" y="2426"/>
              <a:ext cx="110" cy="92"/>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5" name="AutoShape 19"/>
            <p:cNvSpPr>
              <a:spLocks noChangeArrowheads="1"/>
            </p:cNvSpPr>
            <p:nvPr/>
          </p:nvSpPr>
          <p:spPr bwMode="auto">
            <a:xfrm rot="7200000" flipH="1">
              <a:off x="2939" y="2475"/>
              <a:ext cx="23" cy="230"/>
            </a:xfrm>
            <a:prstGeom prst="can">
              <a:avLst>
                <a:gd name="adj" fmla="val 92315"/>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6" name="AutoShape 20"/>
            <p:cNvSpPr>
              <a:spLocks noChangeArrowheads="1"/>
            </p:cNvSpPr>
            <p:nvPr/>
          </p:nvSpPr>
          <p:spPr bwMode="auto">
            <a:xfrm>
              <a:off x="2796" y="2028"/>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9240" name="Rectangle 21"/>
            <p:cNvSpPr>
              <a:spLocks noChangeArrowheads="1"/>
            </p:cNvSpPr>
            <p:nvPr/>
          </p:nvSpPr>
          <p:spPr bwMode="auto">
            <a:xfrm rot="2700000" flipV="1">
              <a:off x="2772" y="1908"/>
              <a:ext cx="110" cy="92"/>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7" name="AutoShape 22"/>
            <p:cNvSpPr>
              <a:spLocks noChangeArrowheads="1"/>
            </p:cNvSpPr>
            <p:nvPr/>
          </p:nvSpPr>
          <p:spPr bwMode="auto">
            <a:xfrm rot="7200000" flipH="1">
              <a:off x="2998" y="1928"/>
              <a:ext cx="23" cy="345"/>
            </a:xfrm>
            <a:prstGeom prst="can">
              <a:avLst>
                <a:gd name="adj" fmla="val 138472"/>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14359" name="AutoShape 23"/>
            <p:cNvSpPr>
              <a:spLocks noChangeArrowheads="1"/>
            </p:cNvSpPr>
            <p:nvPr/>
          </p:nvSpPr>
          <p:spPr bwMode="auto">
            <a:xfrm>
              <a:off x="2798" y="1506"/>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9243" name="Oval 24"/>
            <p:cNvSpPr>
              <a:spLocks noChangeArrowheads="1"/>
            </p:cNvSpPr>
            <p:nvPr/>
          </p:nvSpPr>
          <p:spPr bwMode="auto">
            <a:xfrm rot="-7200000">
              <a:off x="2747" y="1977"/>
              <a:ext cx="83" cy="55"/>
            </a:xfrm>
            <a:prstGeom prst="ellipse">
              <a:avLst/>
            </a:prstGeom>
            <a:solidFill>
              <a:srgbClr val="FFFFFF"/>
            </a:solidFill>
            <a:ln w="9525">
              <a:solidFill>
                <a:schemeClr val="tx1"/>
              </a:solidFill>
              <a:round/>
              <a:headEnd/>
              <a:tailEnd/>
            </a:ln>
          </p:spPr>
          <p:txBody>
            <a:bodyPr wrap="none" anchor="ctr"/>
            <a:lstStyle/>
            <a:p>
              <a:endParaRPr lang="en-US" altLang="en-US">
                <a:solidFill>
                  <a:prstClr val="black"/>
                </a:solidFill>
              </a:endParaRPr>
            </a:p>
          </p:txBody>
        </p:sp>
        <p:sp>
          <p:nvSpPr>
            <p:cNvPr id="39244" name="AutoShape 25"/>
            <p:cNvSpPr>
              <a:spLocks noChangeArrowheads="1"/>
            </p:cNvSpPr>
            <p:nvPr/>
          </p:nvSpPr>
          <p:spPr bwMode="auto">
            <a:xfrm rot="-7140000">
              <a:off x="2736" y="1980"/>
              <a:ext cx="54" cy="78"/>
            </a:xfrm>
            <a:prstGeom prst="can">
              <a:avLst>
                <a:gd name="adj" fmla="val 72222"/>
              </a:avLst>
            </a:prstGeom>
            <a:solidFill>
              <a:srgbClr val="FF0000"/>
            </a:solidFill>
            <a:ln w="9525">
              <a:solidFill>
                <a:srgbClr val="333333"/>
              </a:solidFill>
              <a:round/>
              <a:headEnd/>
              <a:tailEnd/>
            </a:ln>
          </p:spPr>
          <p:txBody>
            <a:bodyPr wrap="none" anchor="ctr"/>
            <a:lstStyle/>
            <a:p>
              <a:endParaRPr lang="en-US" altLang="en-US">
                <a:solidFill>
                  <a:prstClr val="black"/>
                </a:solidFill>
              </a:endParaRPr>
            </a:p>
          </p:txBody>
        </p:sp>
        <p:sp>
          <p:nvSpPr>
            <p:cNvPr id="39245" name="Oval 26"/>
            <p:cNvSpPr>
              <a:spLocks noChangeArrowheads="1"/>
            </p:cNvSpPr>
            <p:nvPr/>
          </p:nvSpPr>
          <p:spPr bwMode="auto">
            <a:xfrm rot="-7200000">
              <a:off x="2741" y="2499"/>
              <a:ext cx="83" cy="55"/>
            </a:xfrm>
            <a:prstGeom prst="ellipse">
              <a:avLst/>
            </a:prstGeom>
            <a:solidFill>
              <a:srgbClr val="FFFFFF"/>
            </a:solidFill>
            <a:ln w="9525">
              <a:solidFill>
                <a:schemeClr val="tx1"/>
              </a:solidFill>
              <a:round/>
              <a:headEnd/>
              <a:tailEnd/>
            </a:ln>
          </p:spPr>
          <p:txBody>
            <a:bodyPr wrap="none" anchor="ctr"/>
            <a:lstStyle/>
            <a:p>
              <a:endParaRPr lang="en-US" altLang="en-US">
                <a:solidFill>
                  <a:prstClr val="black"/>
                </a:solidFill>
              </a:endParaRPr>
            </a:p>
          </p:txBody>
        </p:sp>
        <p:sp>
          <p:nvSpPr>
            <p:cNvPr id="39246" name="AutoShape 27"/>
            <p:cNvSpPr>
              <a:spLocks noChangeArrowheads="1"/>
            </p:cNvSpPr>
            <p:nvPr/>
          </p:nvSpPr>
          <p:spPr bwMode="auto">
            <a:xfrm rot="-7140000">
              <a:off x="2730" y="2502"/>
              <a:ext cx="54" cy="78"/>
            </a:xfrm>
            <a:prstGeom prst="can">
              <a:avLst>
                <a:gd name="adj" fmla="val 72222"/>
              </a:avLst>
            </a:prstGeom>
            <a:solidFill>
              <a:srgbClr val="FF0000"/>
            </a:solidFill>
            <a:ln w="9525">
              <a:solidFill>
                <a:srgbClr val="333333"/>
              </a:solidFill>
              <a:round/>
              <a:headEnd/>
              <a:tailEnd/>
            </a:ln>
          </p:spPr>
          <p:txBody>
            <a:bodyPr wrap="none" anchor="ctr"/>
            <a:lstStyle/>
            <a:p>
              <a:endParaRPr lang="en-US" altLang="en-US">
                <a:solidFill>
                  <a:prstClr val="black"/>
                </a:solidFill>
              </a:endParaRPr>
            </a:p>
          </p:txBody>
        </p:sp>
      </p:grpSp>
      <p:grpSp>
        <p:nvGrpSpPr>
          <p:cNvPr id="10" name="Group 28"/>
          <p:cNvGrpSpPr>
            <a:grpSpLocks/>
          </p:cNvGrpSpPr>
          <p:nvPr/>
        </p:nvGrpSpPr>
        <p:grpSpPr bwMode="auto">
          <a:xfrm>
            <a:off x="1143000" y="5299075"/>
            <a:ext cx="636588" cy="930275"/>
            <a:chOff x="4080" y="2352"/>
            <a:chExt cx="334" cy="488"/>
          </a:xfrm>
        </p:grpSpPr>
        <p:sp>
          <p:nvSpPr>
            <p:cNvPr id="39188" name="Oval 29"/>
            <p:cNvSpPr>
              <a:spLocks noChangeArrowheads="1"/>
            </p:cNvSpPr>
            <p:nvPr/>
          </p:nvSpPr>
          <p:spPr bwMode="auto">
            <a:xfrm>
              <a:off x="4080" y="2385"/>
              <a:ext cx="334" cy="122"/>
            </a:xfrm>
            <a:prstGeom prst="ellipse">
              <a:avLst/>
            </a:prstGeom>
            <a:noFill/>
            <a:ln w="9525">
              <a:solidFill>
                <a:srgbClr val="3399FF"/>
              </a:solidFill>
              <a:round/>
              <a:headEnd/>
              <a:tailEnd/>
            </a:ln>
          </p:spPr>
          <p:txBody>
            <a:bodyPr wrap="none" anchor="ctr"/>
            <a:lstStyle/>
            <a:p>
              <a:endParaRPr lang="en-US" altLang="en-US">
                <a:solidFill>
                  <a:prstClr val="black"/>
                </a:solidFill>
              </a:endParaRPr>
            </a:p>
          </p:txBody>
        </p:sp>
        <p:sp>
          <p:nvSpPr>
            <p:cNvPr id="39189" name="Freeform 30"/>
            <p:cNvSpPr>
              <a:spLocks/>
            </p:cNvSpPr>
            <p:nvPr/>
          </p:nvSpPr>
          <p:spPr bwMode="auto">
            <a:xfrm>
              <a:off x="4248" y="2433"/>
              <a:ext cx="144" cy="96"/>
            </a:xfrm>
            <a:custGeom>
              <a:avLst/>
              <a:gdLst>
                <a:gd name="T0" fmla="*/ 1 w 240"/>
                <a:gd name="T1" fmla="*/ 1 h 144"/>
                <a:gd name="T2" fmla="*/ 1 w 240"/>
                <a:gd name="T3" fmla="*/ 1 h 144"/>
                <a:gd name="T4" fmla="*/ 1 w 240"/>
                <a:gd name="T5" fmla="*/ 0 h 144"/>
                <a:gd name="T6" fmla="*/ 0 w 240"/>
                <a:gd name="T7" fmla="*/ 1 h 144"/>
                <a:gd name="T8" fmla="*/ 1 w 240"/>
                <a:gd name="T9" fmla="*/ 1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190" name="AutoShape 31"/>
            <p:cNvSpPr>
              <a:spLocks noChangeArrowheads="1"/>
            </p:cNvSpPr>
            <p:nvPr/>
          </p:nvSpPr>
          <p:spPr bwMode="auto">
            <a:xfrm flipV="1">
              <a:off x="4095" y="2393"/>
              <a:ext cx="304" cy="447"/>
            </a:xfrm>
            <a:prstGeom prst="can">
              <a:avLst>
                <a:gd name="adj" fmla="val 30790"/>
              </a:avLst>
            </a:prstGeom>
            <a:solidFill>
              <a:srgbClr val="BBE0E3">
                <a:alpha val="79999"/>
              </a:srgbClr>
            </a:solidFill>
            <a:ln w="9525">
              <a:noFill/>
              <a:round/>
              <a:headEnd/>
              <a:tailEnd/>
            </a:ln>
          </p:spPr>
          <p:txBody>
            <a:bodyPr wrap="none" anchor="ctr"/>
            <a:lstStyle/>
            <a:p>
              <a:endParaRPr lang="en-US" altLang="en-US">
                <a:solidFill>
                  <a:prstClr val="black"/>
                </a:solidFill>
              </a:endParaRPr>
            </a:p>
          </p:txBody>
        </p:sp>
        <p:sp>
          <p:nvSpPr>
            <p:cNvPr id="14368" name="AutoShape 32"/>
            <p:cNvSpPr>
              <a:spLocks noChangeArrowheads="1"/>
            </p:cNvSpPr>
            <p:nvPr/>
          </p:nvSpPr>
          <p:spPr bwMode="auto">
            <a:xfrm>
              <a:off x="4107" y="2389"/>
              <a:ext cx="292" cy="443"/>
            </a:xfrm>
            <a:prstGeom prst="can">
              <a:avLst>
                <a:gd name="adj" fmla="val 40639"/>
              </a:avLst>
            </a:prstGeom>
            <a:gradFill rotWithShape="1">
              <a:gsLst>
                <a:gs pos="0">
                  <a:srgbClr val="66CCFF">
                    <a:alpha val="67999"/>
                  </a:srgbClr>
                </a:gs>
                <a:gs pos="50000">
                  <a:srgbClr val="FFFFFF"/>
                </a:gs>
                <a:gs pos="100000">
                  <a:srgbClr val="66CCFF">
                    <a:alpha val="67999"/>
                  </a:srgbClr>
                </a:gs>
              </a:gsLst>
              <a:lin ang="0" scaled="1"/>
            </a:gradFill>
            <a:ln>
              <a:noFill/>
            </a:ln>
            <a:effec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defRPr/>
              </a:pPr>
              <a:endParaRPr lang="en-US" altLang="en-US">
                <a:solidFill>
                  <a:prstClr val="black"/>
                </a:solidFill>
              </a:endParaRPr>
            </a:p>
          </p:txBody>
        </p:sp>
        <p:sp>
          <p:nvSpPr>
            <p:cNvPr id="12" name="Oval 33"/>
            <p:cNvSpPr>
              <a:spLocks noChangeArrowheads="1"/>
            </p:cNvSpPr>
            <p:nvPr/>
          </p:nvSpPr>
          <p:spPr bwMode="auto">
            <a:xfrm>
              <a:off x="4100" y="2396"/>
              <a:ext cx="295" cy="107"/>
            </a:xfrm>
            <a:prstGeom prst="ellipse">
              <a:avLst/>
            </a:prstGeom>
            <a:gradFill rotWithShape="1">
              <a:gsLst>
                <a:gs pos="0">
                  <a:schemeClr val="bg1"/>
                </a:gs>
                <a:gs pos="50000">
                  <a:srgbClr val="66CCFF"/>
                </a:gs>
                <a:gs pos="100000">
                  <a:schemeClr val="bg1"/>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9195" name="Freeform 34"/>
            <p:cNvSpPr>
              <a:spLocks/>
            </p:cNvSpPr>
            <p:nvPr/>
          </p:nvSpPr>
          <p:spPr bwMode="auto">
            <a:xfrm flipH="1">
              <a:off x="4088" y="2438"/>
              <a:ext cx="41" cy="372"/>
            </a:xfrm>
            <a:custGeom>
              <a:avLst/>
              <a:gdLst>
                <a:gd name="T0" fmla="*/ 0 w 114"/>
                <a:gd name="T1" fmla="*/ 1 h 688"/>
                <a:gd name="T2" fmla="*/ 0 w 114"/>
                <a:gd name="T3" fmla="*/ 1 h 688"/>
                <a:gd name="T4" fmla="*/ 0 w 114"/>
                <a:gd name="T5" fmla="*/ 1 h 688"/>
                <a:gd name="T6" fmla="*/ 0 w 114"/>
                <a:gd name="T7" fmla="*/ 1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p:spPr>
          <p:txBody>
            <a:bodyPr/>
            <a:lstStyle/>
            <a:p>
              <a:endParaRPr lang="en-US">
                <a:solidFill>
                  <a:prstClr val="black"/>
                </a:solidFill>
              </a:endParaRPr>
            </a:p>
          </p:txBody>
        </p:sp>
        <p:sp>
          <p:nvSpPr>
            <p:cNvPr id="39196" name="Freeform 35"/>
            <p:cNvSpPr>
              <a:spLocks/>
            </p:cNvSpPr>
            <p:nvPr/>
          </p:nvSpPr>
          <p:spPr bwMode="auto">
            <a:xfrm>
              <a:off x="4369" y="2434"/>
              <a:ext cx="41" cy="372"/>
            </a:xfrm>
            <a:custGeom>
              <a:avLst/>
              <a:gdLst>
                <a:gd name="T0" fmla="*/ 0 w 114"/>
                <a:gd name="T1" fmla="*/ 1 h 688"/>
                <a:gd name="T2" fmla="*/ 0 w 114"/>
                <a:gd name="T3" fmla="*/ 1 h 688"/>
                <a:gd name="T4" fmla="*/ 0 w 114"/>
                <a:gd name="T5" fmla="*/ 1 h 688"/>
                <a:gd name="T6" fmla="*/ 0 w 114"/>
                <a:gd name="T7" fmla="*/ 1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p:spPr>
          <p:txBody>
            <a:bodyPr/>
            <a:lstStyle/>
            <a:p>
              <a:endParaRPr lang="en-US">
                <a:solidFill>
                  <a:prstClr val="black"/>
                </a:solidFill>
              </a:endParaRPr>
            </a:p>
          </p:txBody>
        </p:sp>
        <p:sp>
          <p:nvSpPr>
            <p:cNvPr id="39197" name="Oval 36"/>
            <p:cNvSpPr>
              <a:spLocks noChangeArrowheads="1"/>
            </p:cNvSpPr>
            <p:nvPr/>
          </p:nvSpPr>
          <p:spPr bwMode="auto">
            <a:xfrm>
              <a:off x="4128" y="2748"/>
              <a:ext cx="241" cy="88"/>
            </a:xfrm>
            <a:prstGeom prst="ellipse">
              <a:avLst/>
            </a:prstGeom>
            <a:noFill/>
            <a:ln w="9525">
              <a:solidFill>
                <a:schemeClr val="bg2"/>
              </a:solidFill>
              <a:round/>
              <a:headEnd/>
              <a:tailEnd/>
            </a:ln>
          </p:spPr>
          <p:txBody>
            <a:bodyPr wrap="none" anchor="ctr"/>
            <a:lstStyle/>
            <a:p>
              <a:endParaRPr lang="en-US" altLang="en-US">
                <a:solidFill>
                  <a:prstClr val="black"/>
                </a:solidFill>
              </a:endParaRPr>
            </a:p>
          </p:txBody>
        </p:sp>
        <p:sp>
          <p:nvSpPr>
            <p:cNvPr id="39198" name="Arc 37"/>
            <p:cNvSpPr>
              <a:spLocks/>
            </p:cNvSpPr>
            <p:nvPr/>
          </p:nvSpPr>
          <p:spPr bwMode="auto">
            <a:xfrm>
              <a:off x="4112" y="2741"/>
              <a:ext cx="273" cy="52"/>
            </a:xfrm>
            <a:custGeom>
              <a:avLst/>
              <a:gdLst>
                <a:gd name="T0" fmla="*/ 0 w 43119"/>
                <a:gd name="T1" fmla="*/ 0 h 22815"/>
                <a:gd name="T2" fmla="*/ 0 w 43119"/>
                <a:gd name="T3" fmla="*/ 0 h 22815"/>
                <a:gd name="T4" fmla="*/ 0 w 43119"/>
                <a:gd name="T5" fmla="*/ 0 h 22815"/>
                <a:gd name="T6" fmla="*/ 0 60000 65536"/>
                <a:gd name="T7" fmla="*/ 0 60000 65536"/>
                <a:gd name="T8" fmla="*/ 0 60000 65536"/>
                <a:gd name="T9" fmla="*/ 0 w 43119"/>
                <a:gd name="T10" fmla="*/ 0 h 22815"/>
                <a:gd name="T11" fmla="*/ 43119 w 43119"/>
                <a:gd name="T12" fmla="*/ 22815 h 22815"/>
              </a:gdLst>
              <a:ahLst/>
              <a:cxnLst>
                <a:cxn ang="T6">
                  <a:pos x="T0" y="T1"/>
                </a:cxn>
                <a:cxn ang="T7">
                  <a:pos x="T2" y="T3"/>
                </a:cxn>
                <a:cxn ang="T8">
                  <a:pos x="T4" y="T5"/>
                </a:cxn>
              </a:cxnLst>
              <a:rect l="T9" t="T10" r="T11" b="T12"/>
              <a:pathLst>
                <a:path w="43119" h="22815" fill="none" extrusionOk="0">
                  <a:moveTo>
                    <a:pt x="-1" y="19734"/>
                  </a:moveTo>
                  <a:cubicBezTo>
                    <a:pt x="967" y="8570"/>
                    <a:pt x="10312" y="-1"/>
                    <a:pt x="21519" y="0"/>
                  </a:cubicBezTo>
                  <a:cubicBezTo>
                    <a:pt x="33448" y="0"/>
                    <a:pt x="43119" y="9670"/>
                    <a:pt x="43119" y="21600"/>
                  </a:cubicBezTo>
                  <a:cubicBezTo>
                    <a:pt x="43119" y="22005"/>
                    <a:pt x="43107" y="22410"/>
                    <a:pt x="43084" y="22814"/>
                  </a:cubicBezTo>
                </a:path>
                <a:path w="43119" h="22815" stroke="0" extrusionOk="0">
                  <a:moveTo>
                    <a:pt x="-1" y="19734"/>
                  </a:moveTo>
                  <a:cubicBezTo>
                    <a:pt x="967" y="8570"/>
                    <a:pt x="10312" y="-1"/>
                    <a:pt x="21519" y="0"/>
                  </a:cubicBezTo>
                  <a:cubicBezTo>
                    <a:pt x="33448" y="0"/>
                    <a:pt x="43119" y="9670"/>
                    <a:pt x="43119" y="21600"/>
                  </a:cubicBezTo>
                  <a:cubicBezTo>
                    <a:pt x="43119" y="22005"/>
                    <a:pt x="43107" y="22410"/>
                    <a:pt x="43084" y="22814"/>
                  </a:cubicBezTo>
                  <a:lnTo>
                    <a:pt x="21519" y="21600"/>
                  </a:lnTo>
                  <a:lnTo>
                    <a:pt x="-1" y="19734"/>
                  </a:lnTo>
                  <a:close/>
                </a:path>
              </a:pathLst>
            </a:custGeom>
            <a:noFill/>
            <a:ln w="9525">
              <a:solidFill>
                <a:schemeClr val="bg2"/>
              </a:solidFill>
              <a:round/>
              <a:headEnd/>
              <a:tailEnd/>
            </a:ln>
          </p:spPr>
          <p:txBody>
            <a:bodyPr wrap="none" anchor="ctr"/>
            <a:lstStyle/>
            <a:p>
              <a:endParaRPr lang="en-US">
                <a:solidFill>
                  <a:prstClr val="black"/>
                </a:solidFill>
              </a:endParaRPr>
            </a:p>
          </p:txBody>
        </p:sp>
        <p:sp>
          <p:nvSpPr>
            <p:cNvPr id="39199" name="Arc 38"/>
            <p:cNvSpPr>
              <a:spLocks/>
            </p:cNvSpPr>
            <p:nvPr/>
          </p:nvSpPr>
          <p:spPr bwMode="auto">
            <a:xfrm flipV="1">
              <a:off x="4110" y="2791"/>
              <a:ext cx="272" cy="48"/>
            </a:xfrm>
            <a:custGeom>
              <a:avLst/>
              <a:gdLst>
                <a:gd name="T0" fmla="*/ 0 w 43005"/>
                <a:gd name="T1" fmla="*/ 0 h 21600"/>
                <a:gd name="T2" fmla="*/ 0 w 43005"/>
                <a:gd name="T3" fmla="*/ 0 h 21600"/>
                <a:gd name="T4" fmla="*/ 0 w 43005"/>
                <a:gd name="T5" fmla="*/ 0 h 21600"/>
                <a:gd name="T6" fmla="*/ 0 60000 65536"/>
                <a:gd name="T7" fmla="*/ 0 60000 65536"/>
                <a:gd name="T8" fmla="*/ 0 60000 65536"/>
                <a:gd name="T9" fmla="*/ 0 w 43005"/>
                <a:gd name="T10" fmla="*/ 0 h 21600"/>
                <a:gd name="T11" fmla="*/ 43005 w 43005"/>
                <a:gd name="T12" fmla="*/ 21600 h 21600"/>
              </a:gdLst>
              <a:ahLst/>
              <a:cxnLst>
                <a:cxn ang="T6">
                  <a:pos x="T0" y="T1"/>
                </a:cxn>
                <a:cxn ang="T7">
                  <a:pos x="T2" y="T3"/>
                </a:cxn>
                <a:cxn ang="T8">
                  <a:pos x="T4" y="T5"/>
                </a:cxn>
              </a:cxnLst>
              <a:rect l="T9" t="T10" r="T11" b="T12"/>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lnTo>
                    <a:pt x="-1" y="19734"/>
                  </a:lnTo>
                  <a:close/>
                </a:path>
              </a:pathLst>
            </a:custGeom>
            <a:noFill/>
            <a:ln w="9525">
              <a:solidFill>
                <a:srgbClr val="3399FF"/>
              </a:solidFill>
              <a:round/>
              <a:headEnd/>
              <a:tailEnd/>
            </a:ln>
          </p:spPr>
          <p:txBody>
            <a:bodyPr wrap="none" anchor="ctr"/>
            <a:lstStyle/>
            <a:p>
              <a:endParaRPr lang="en-US">
                <a:solidFill>
                  <a:prstClr val="black"/>
                </a:solidFill>
              </a:endParaRPr>
            </a:p>
          </p:txBody>
        </p:sp>
        <p:sp>
          <p:nvSpPr>
            <p:cNvPr id="39200" name="Freeform 39"/>
            <p:cNvSpPr>
              <a:spLocks/>
            </p:cNvSpPr>
            <p:nvPr/>
          </p:nvSpPr>
          <p:spPr bwMode="auto">
            <a:xfrm>
              <a:off x="4104" y="2577"/>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1" name="Freeform 40"/>
            <p:cNvSpPr>
              <a:spLocks/>
            </p:cNvSpPr>
            <p:nvPr/>
          </p:nvSpPr>
          <p:spPr bwMode="auto">
            <a:xfrm>
              <a:off x="4152" y="2679"/>
              <a:ext cx="72" cy="90"/>
            </a:xfrm>
            <a:custGeom>
              <a:avLst/>
              <a:gdLst>
                <a:gd name="T0" fmla="*/ 0 w 192"/>
                <a:gd name="T1" fmla="*/ 0 h 240"/>
                <a:gd name="T2" fmla="*/ 0 w 192"/>
                <a:gd name="T3" fmla="*/ 0 h 240"/>
                <a:gd name="T4" fmla="*/ 0 w 192"/>
                <a:gd name="T5" fmla="*/ 0 h 240"/>
                <a:gd name="T6" fmla="*/ 0 w 192"/>
                <a:gd name="T7" fmla="*/ 0 h 240"/>
                <a:gd name="T8" fmla="*/ 0 w 192"/>
                <a:gd name="T9" fmla="*/ 0 h 240"/>
                <a:gd name="T10" fmla="*/ 0 w 192"/>
                <a:gd name="T11" fmla="*/ 0 h 240"/>
                <a:gd name="T12" fmla="*/ 0 60000 65536"/>
                <a:gd name="T13" fmla="*/ 0 60000 65536"/>
                <a:gd name="T14" fmla="*/ 0 60000 65536"/>
                <a:gd name="T15" fmla="*/ 0 60000 65536"/>
                <a:gd name="T16" fmla="*/ 0 60000 65536"/>
                <a:gd name="T17" fmla="*/ 0 60000 65536"/>
                <a:gd name="T18" fmla="*/ 0 w 192"/>
                <a:gd name="T19" fmla="*/ 0 h 240"/>
                <a:gd name="T20" fmla="*/ 192 w 19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92" h="240">
                  <a:moveTo>
                    <a:pt x="0" y="144"/>
                  </a:moveTo>
                  <a:lnTo>
                    <a:pt x="96" y="240"/>
                  </a:lnTo>
                  <a:lnTo>
                    <a:pt x="192" y="96"/>
                  </a:lnTo>
                  <a:lnTo>
                    <a:pt x="144" y="0"/>
                  </a:lnTo>
                  <a:lnTo>
                    <a:pt x="0" y="48"/>
                  </a:lnTo>
                  <a:lnTo>
                    <a:pt x="0" y="144"/>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2" name="Freeform 41"/>
            <p:cNvSpPr>
              <a:spLocks/>
            </p:cNvSpPr>
            <p:nvPr/>
          </p:nvSpPr>
          <p:spPr bwMode="auto">
            <a:xfrm>
              <a:off x="4242" y="2529"/>
              <a:ext cx="144" cy="96"/>
            </a:xfrm>
            <a:custGeom>
              <a:avLst/>
              <a:gdLst>
                <a:gd name="T0" fmla="*/ 1 w 240"/>
                <a:gd name="T1" fmla="*/ 1 h 144"/>
                <a:gd name="T2" fmla="*/ 1 w 240"/>
                <a:gd name="T3" fmla="*/ 1 h 144"/>
                <a:gd name="T4" fmla="*/ 1 w 240"/>
                <a:gd name="T5" fmla="*/ 0 h 144"/>
                <a:gd name="T6" fmla="*/ 0 w 240"/>
                <a:gd name="T7" fmla="*/ 1 h 144"/>
                <a:gd name="T8" fmla="*/ 1 w 240"/>
                <a:gd name="T9" fmla="*/ 1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3" name="Freeform 42"/>
            <p:cNvSpPr>
              <a:spLocks/>
            </p:cNvSpPr>
            <p:nvPr/>
          </p:nvSpPr>
          <p:spPr bwMode="auto">
            <a:xfrm>
              <a:off x="4248" y="2433"/>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4" name="Freeform 43"/>
            <p:cNvSpPr>
              <a:spLocks/>
            </p:cNvSpPr>
            <p:nvPr/>
          </p:nvSpPr>
          <p:spPr bwMode="auto">
            <a:xfrm rot="-9212856">
              <a:off x="4320" y="2583"/>
              <a:ext cx="66" cy="110"/>
            </a:xfrm>
            <a:custGeom>
              <a:avLst/>
              <a:gdLst>
                <a:gd name="T0" fmla="*/ 0 w 288"/>
                <a:gd name="T1" fmla="*/ 0 h 240"/>
                <a:gd name="T2" fmla="*/ 0 w 288"/>
                <a:gd name="T3" fmla="*/ 0 h 240"/>
                <a:gd name="T4" fmla="*/ 0 w 288"/>
                <a:gd name="T5" fmla="*/ 0 h 240"/>
                <a:gd name="T6" fmla="*/ 0 w 288"/>
                <a:gd name="T7" fmla="*/ 0 h 240"/>
                <a:gd name="T8" fmla="*/ 0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288" y="48"/>
                  </a:lnTo>
                  <a:lnTo>
                    <a:pt x="144" y="240"/>
                  </a:lnTo>
                  <a:lnTo>
                    <a:pt x="0" y="144"/>
                  </a:lnTo>
                  <a:lnTo>
                    <a:pt x="48" y="0"/>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5" name="Freeform 44"/>
            <p:cNvSpPr>
              <a:spLocks/>
            </p:cNvSpPr>
            <p:nvPr/>
          </p:nvSpPr>
          <p:spPr bwMode="auto">
            <a:xfrm rot="-7486260">
              <a:off x="4209" y="2391"/>
              <a:ext cx="144" cy="66"/>
            </a:xfrm>
            <a:custGeom>
              <a:avLst/>
              <a:gdLst>
                <a:gd name="T0" fmla="*/ 1 w 240"/>
                <a:gd name="T1" fmla="*/ 0 h 144"/>
                <a:gd name="T2" fmla="*/ 1 w 240"/>
                <a:gd name="T3" fmla="*/ 0 h 144"/>
                <a:gd name="T4" fmla="*/ 1 w 240"/>
                <a:gd name="T5" fmla="*/ 0 h 144"/>
                <a:gd name="T6" fmla="*/ 0 w 240"/>
                <a:gd name="T7" fmla="*/ 0 h 144"/>
                <a:gd name="T8" fmla="*/ 1 w 240"/>
                <a:gd name="T9" fmla="*/ 0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94116"/>
              </a:srgbClr>
            </a:solidFill>
            <a:ln w="9525">
              <a:solidFill>
                <a:schemeClr val="bg2"/>
              </a:solidFill>
              <a:round/>
              <a:headEnd/>
              <a:tailEnd/>
            </a:ln>
          </p:spPr>
          <p:txBody>
            <a:bodyPr/>
            <a:lstStyle/>
            <a:p>
              <a:endParaRPr lang="en-US">
                <a:solidFill>
                  <a:prstClr val="black"/>
                </a:solidFill>
              </a:endParaRPr>
            </a:p>
          </p:txBody>
        </p:sp>
        <p:sp>
          <p:nvSpPr>
            <p:cNvPr id="39206" name="Freeform 45"/>
            <p:cNvSpPr>
              <a:spLocks/>
            </p:cNvSpPr>
            <p:nvPr/>
          </p:nvSpPr>
          <p:spPr bwMode="auto">
            <a:xfrm>
              <a:off x="4212" y="272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7" name="Freeform 46"/>
            <p:cNvSpPr>
              <a:spLocks/>
            </p:cNvSpPr>
            <p:nvPr/>
          </p:nvSpPr>
          <p:spPr bwMode="auto">
            <a:xfrm>
              <a:off x="4116" y="272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8" name="Freeform 47"/>
            <p:cNvSpPr>
              <a:spLocks/>
            </p:cNvSpPr>
            <p:nvPr/>
          </p:nvSpPr>
          <p:spPr bwMode="auto">
            <a:xfrm rot="2750552">
              <a:off x="4296" y="2709"/>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9" name="Freeform 48"/>
            <p:cNvSpPr>
              <a:spLocks/>
            </p:cNvSpPr>
            <p:nvPr/>
          </p:nvSpPr>
          <p:spPr bwMode="auto">
            <a:xfrm>
              <a:off x="4296" y="2505"/>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10" name="Freeform 49"/>
            <p:cNvSpPr>
              <a:spLocks/>
            </p:cNvSpPr>
            <p:nvPr/>
          </p:nvSpPr>
          <p:spPr bwMode="auto">
            <a:xfrm>
              <a:off x="4284" y="2379"/>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11" name="Freeform 50"/>
            <p:cNvSpPr>
              <a:spLocks/>
            </p:cNvSpPr>
            <p:nvPr/>
          </p:nvSpPr>
          <p:spPr bwMode="auto">
            <a:xfrm rot="2750552">
              <a:off x="4152" y="2552"/>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grpSp>
          <p:nvGrpSpPr>
            <p:cNvPr id="11" name="Group 51"/>
            <p:cNvGrpSpPr>
              <a:grpSpLocks/>
            </p:cNvGrpSpPr>
            <p:nvPr/>
          </p:nvGrpSpPr>
          <p:grpSpPr bwMode="auto">
            <a:xfrm>
              <a:off x="4123" y="2538"/>
              <a:ext cx="30" cy="221"/>
              <a:chOff x="3120" y="3306"/>
              <a:chExt cx="38" cy="277"/>
            </a:xfrm>
          </p:grpSpPr>
          <p:sp>
            <p:nvSpPr>
              <p:cNvPr id="39220" name="Line 52"/>
              <p:cNvSpPr>
                <a:spLocks noChangeShapeType="1"/>
              </p:cNvSpPr>
              <p:nvPr/>
            </p:nvSpPr>
            <p:spPr bwMode="auto">
              <a:xfrm>
                <a:off x="3120" y="3306"/>
                <a:ext cx="0" cy="271"/>
              </a:xfrm>
              <a:prstGeom prst="line">
                <a:avLst/>
              </a:prstGeom>
              <a:noFill/>
              <a:ln w="9525">
                <a:solidFill>
                  <a:srgbClr val="0000FF"/>
                </a:solidFill>
                <a:round/>
                <a:headEnd/>
                <a:tailEnd/>
              </a:ln>
            </p:spPr>
            <p:txBody>
              <a:bodyPr/>
              <a:lstStyle/>
              <a:p>
                <a:endParaRPr lang="en-US">
                  <a:solidFill>
                    <a:prstClr val="black"/>
                  </a:solidFill>
                </a:endParaRPr>
              </a:p>
            </p:txBody>
          </p:sp>
          <p:sp>
            <p:nvSpPr>
              <p:cNvPr id="39221" name="Line 53"/>
              <p:cNvSpPr>
                <a:spLocks noChangeShapeType="1"/>
              </p:cNvSpPr>
              <p:nvPr/>
            </p:nvSpPr>
            <p:spPr bwMode="auto">
              <a:xfrm rot="-9600000">
                <a:off x="3123" y="3583"/>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222" name="Line 54"/>
              <p:cNvSpPr>
                <a:spLocks noChangeShapeType="1"/>
              </p:cNvSpPr>
              <p:nvPr/>
            </p:nvSpPr>
            <p:spPr bwMode="auto">
              <a:xfrm rot="-9600000">
                <a:off x="3123" y="3448"/>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223" name="Line 55"/>
              <p:cNvSpPr>
                <a:spLocks noChangeShapeType="1"/>
              </p:cNvSpPr>
              <p:nvPr/>
            </p:nvSpPr>
            <p:spPr bwMode="auto">
              <a:xfrm rot="-9600000">
                <a:off x="3123" y="3312"/>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224" name="Line 56"/>
              <p:cNvSpPr>
                <a:spLocks noChangeShapeType="1"/>
              </p:cNvSpPr>
              <p:nvPr/>
            </p:nvSpPr>
            <p:spPr bwMode="auto">
              <a:xfrm rot="-9600000">
                <a:off x="3120" y="3356"/>
                <a:ext cx="1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225" name="Line 57"/>
              <p:cNvSpPr>
                <a:spLocks noChangeShapeType="1"/>
              </p:cNvSpPr>
              <p:nvPr/>
            </p:nvSpPr>
            <p:spPr bwMode="auto">
              <a:xfrm rot="-9600000">
                <a:off x="3120" y="3404"/>
                <a:ext cx="1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226" name="Line 58"/>
              <p:cNvSpPr>
                <a:spLocks noChangeShapeType="1"/>
              </p:cNvSpPr>
              <p:nvPr/>
            </p:nvSpPr>
            <p:spPr bwMode="auto">
              <a:xfrm rot="-9600000">
                <a:off x="3120" y="3491"/>
                <a:ext cx="1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227" name="Line 59"/>
              <p:cNvSpPr>
                <a:spLocks noChangeShapeType="1"/>
              </p:cNvSpPr>
              <p:nvPr/>
            </p:nvSpPr>
            <p:spPr bwMode="auto">
              <a:xfrm rot="-9600000">
                <a:off x="3120" y="3539"/>
                <a:ext cx="19" cy="0"/>
              </a:xfrm>
              <a:prstGeom prst="line">
                <a:avLst/>
              </a:prstGeom>
              <a:noFill/>
              <a:ln w="9525">
                <a:solidFill>
                  <a:srgbClr val="0000FF"/>
                </a:solidFill>
                <a:round/>
                <a:headEnd/>
                <a:tailEnd/>
              </a:ln>
            </p:spPr>
            <p:txBody>
              <a:bodyPr/>
              <a:lstStyle/>
              <a:p>
                <a:endParaRPr lang="en-US">
                  <a:solidFill>
                    <a:prstClr val="black"/>
                  </a:solidFill>
                </a:endParaRPr>
              </a:p>
            </p:txBody>
          </p:sp>
        </p:grpSp>
        <p:sp>
          <p:nvSpPr>
            <p:cNvPr id="39213" name="Freeform 60"/>
            <p:cNvSpPr>
              <a:spLocks/>
            </p:cNvSpPr>
            <p:nvPr/>
          </p:nvSpPr>
          <p:spPr bwMode="auto">
            <a:xfrm>
              <a:off x="4200" y="2516"/>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solidFill>
                  <a:prstClr val="black"/>
                </a:solidFill>
              </a:endParaRPr>
            </a:p>
          </p:txBody>
        </p:sp>
        <p:sp>
          <p:nvSpPr>
            <p:cNvPr id="39214" name="Freeform 61"/>
            <p:cNvSpPr>
              <a:spLocks/>
            </p:cNvSpPr>
            <p:nvPr/>
          </p:nvSpPr>
          <p:spPr bwMode="auto">
            <a:xfrm rot="2750552">
              <a:off x="4224" y="263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15" name="Freeform 62"/>
            <p:cNvSpPr>
              <a:spLocks/>
            </p:cNvSpPr>
            <p:nvPr/>
          </p:nvSpPr>
          <p:spPr bwMode="auto">
            <a:xfrm>
              <a:off x="4116" y="248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solidFill>
                  <a:prstClr val="black"/>
                </a:solidFill>
              </a:endParaRPr>
            </a:p>
          </p:txBody>
        </p:sp>
        <p:sp>
          <p:nvSpPr>
            <p:cNvPr id="39216" name="Freeform 63"/>
            <p:cNvSpPr>
              <a:spLocks/>
            </p:cNvSpPr>
            <p:nvPr/>
          </p:nvSpPr>
          <p:spPr bwMode="auto">
            <a:xfrm>
              <a:off x="4134" y="2367"/>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solidFill>
                  <a:prstClr val="black"/>
                </a:solidFill>
              </a:endParaRPr>
            </a:p>
          </p:txBody>
        </p:sp>
        <p:sp>
          <p:nvSpPr>
            <p:cNvPr id="39217" name="Freeform 64"/>
            <p:cNvSpPr>
              <a:spLocks/>
            </p:cNvSpPr>
            <p:nvPr/>
          </p:nvSpPr>
          <p:spPr bwMode="auto">
            <a:xfrm>
              <a:off x="4122" y="2433"/>
              <a:ext cx="72" cy="90"/>
            </a:xfrm>
            <a:custGeom>
              <a:avLst/>
              <a:gdLst>
                <a:gd name="T0" fmla="*/ 0 w 288"/>
                <a:gd name="T1" fmla="*/ 0 h 240"/>
                <a:gd name="T2" fmla="*/ 0 w 288"/>
                <a:gd name="T3" fmla="*/ 0 h 240"/>
                <a:gd name="T4" fmla="*/ 0 w 288"/>
                <a:gd name="T5" fmla="*/ 0 h 240"/>
                <a:gd name="T6" fmla="*/ 0 w 288"/>
                <a:gd name="T7" fmla="*/ 0 h 240"/>
                <a:gd name="T8" fmla="*/ 0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288" y="48"/>
                  </a:lnTo>
                  <a:lnTo>
                    <a:pt x="144" y="240"/>
                  </a:lnTo>
                  <a:lnTo>
                    <a:pt x="0" y="144"/>
                  </a:lnTo>
                  <a:lnTo>
                    <a:pt x="48" y="0"/>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18" name="Freeform 65"/>
            <p:cNvSpPr>
              <a:spLocks/>
            </p:cNvSpPr>
            <p:nvPr/>
          </p:nvSpPr>
          <p:spPr bwMode="auto">
            <a:xfrm>
              <a:off x="4188" y="2414"/>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solidFill>
                  <a:prstClr val="black"/>
                </a:solidFill>
              </a:endParaRPr>
            </a:p>
          </p:txBody>
        </p:sp>
        <p:sp>
          <p:nvSpPr>
            <p:cNvPr id="39219" name="Arc 66"/>
            <p:cNvSpPr>
              <a:spLocks/>
            </p:cNvSpPr>
            <p:nvPr/>
          </p:nvSpPr>
          <p:spPr bwMode="auto">
            <a:xfrm flipH="1">
              <a:off x="4080" y="2403"/>
              <a:ext cx="334" cy="100"/>
            </a:xfrm>
            <a:custGeom>
              <a:avLst/>
              <a:gdLst>
                <a:gd name="T0" fmla="*/ 0 w 43200"/>
                <a:gd name="T1" fmla="*/ 0 h 35590"/>
                <a:gd name="T2" fmla="*/ 0 w 43200"/>
                <a:gd name="T3" fmla="*/ 0 h 35590"/>
                <a:gd name="T4" fmla="*/ 0 w 43200"/>
                <a:gd name="T5" fmla="*/ 0 h 35590"/>
                <a:gd name="T6" fmla="*/ 0 60000 65536"/>
                <a:gd name="T7" fmla="*/ 0 60000 65536"/>
                <a:gd name="T8" fmla="*/ 0 60000 65536"/>
                <a:gd name="T9" fmla="*/ 0 w 43200"/>
                <a:gd name="T10" fmla="*/ 0 h 35590"/>
                <a:gd name="T11" fmla="*/ 43200 w 43200"/>
                <a:gd name="T12" fmla="*/ 35590 h 35590"/>
              </a:gdLst>
              <a:ahLst/>
              <a:cxnLst>
                <a:cxn ang="T6">
                  <a:pos x="T0" y="T1"/>
                </a:cxn>
                <a:cxn ang="T7">
                  <a:pos x="T2" y="T3"/>
                </a:cxn>
                <a:cxn ang="T8">
                  <a:pos x="T4" y="T5"/>
                </a:cxn>
              </a:cxnLst>
              <a:rect l="T9" t="T10" r="T11" b="T12"/>
              <a:pathLst>
                <a:path w="43200" h="35590" fill="none" extrusionOk="0">
                  <a:moveTo>
                    <a:pt x="38057" y="-1"/>
                  </a:moveTo>
                  <a:cubicBezTo>
                    <a:pt x="41377" y="3905"/>
                    <a:pt x="43200" y="8864"/>
                    <a:pt x="43200" y="13990"/>
                  </a:cubicBezTo>
                  <a:cubicBezTo>
                    <a:pt x="43200" y="25919"/>
                    <a:pt x="33529" y="35590"/>
                    <a:pt x="21600" y="35590"/>
                  </a:cubicBezTo>
                  <a:cubicBezTo>
                    <a:pt x="9670" y="35590"/>
                    <a:pt x="0" y="25919"/>
                    <a:pt x="0" y="13990"/>
                  </a:cubicBezTo>
                  <a:cubicBezTo>
                    <a:pt x="-1" y="9607"/>
                    <a:pt x="1333" y="5328"/>
                    <a:pt x="3822" y="1721"/>
                  </a:cubicBezTo>
                </a:path>
                <a:path w="43200" h="35590" stroke="0" extrusionOk="0">
                  <a:moveTo>
                    <a:pt x="38057" y="-1"/>
                  </a:moveTo>
                  <a:cubicBezTo>
                    <a:pt x="41377" y="3905"/>
                    <a:pt x="43200" y="8864"/>
                    <a:pt x="43200" y="13990"/>
                  </a:cubicBezTo>
                  <a:cubicBezTo>
                    <a:pt x="43200" y="25919"/>
                    <a:pt x="33529" y="35590"/>
                    <a:pt x="21600" y="35590"/>
                  </a:cubicBezTo>
                  <a:cubicBezTo>
                    <a:pt x="9670" y="35590"/>
                    <a:pt x="0" y="25919"/>
                    <a:pt x="0" y="13990"/>
                  </a:cubicBezTo>
                  <a:cubicBezTo>
                    <a:pt x="-1" y="9607"/>
                    <a:pt x="1333" y="5328"/>
                    <a:pt x="3822" y="1721"/>
                  </a:cubicBezTo>
                  <a:lnTo>
                    <a:pt x="21600" y="13990"/>
                  </a:lnTo>
                  <a:lnTo>
                    <a:pt x="38057" y="-1"/>
                  </a:lnTo>
                  <a:close/>
                </a:path>
              </a:pathLst>
            </a:custGeom>
            <a:noFill/>
            <a:ln w="9525">
              <a:solidFill>
                <a:srgbClr val="3399FF"/>
              </a:solidFill>
              <a:round/>
              <a:headEnd/>
              <a:tailEnd/>
            </a:ln>
          </p:spPr>
          <p:txBody>
            <a:bodyPr wrap="none" anchor="ctr"/>
            <a:lstStyle/>
            <a:p>
              <a:endParaRPr lang="en-US">
                <a:solidFill>
                  <a:prstClr val="black"/>
                </a:solidFill>
              </a:endParaRPr>
            </a:p>
          </p:txBody>
        </p:sp>
      </p:grpSp>
      <p:grpSp>
        <p:nvGrpSpPr>
          <p:cNvPr id="13" name="Group 67"/>
          <p:cNvGrpSpPr>
            <a:grpSpLocks/>
          </p:cNvGrpSpPr>
          <p:nvPr/>
        </p:nvGrpSpPr>
        <p:grpSpPr bwMode="auto">
          <a:xfrm>
            <a:off x="4611688" y="4933950"/>
            <a:ext cx="749300" cy="1314450"/>
            <a:chOff x="4236" y="2913"/>
            <a:chExt cx="472" cy="828"/>
          </a:xfrm>
        </p:grpSpPr>
        <p:sp>
          <p:nvSpPr>
            <p:cNvPr id="39167" name="Oval 68"/>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p:spPr>
          <p:txBody>
            <a:bodyPr wrap="none" anchor="ctr"/>
            <a:lstStyle/>
            <a:p>
              <a:endParaRPr lang="en-US" altLang="en-US">
                <a:solidFill>
                  <a:prstClr val="black"/>
                </a:solidFill>
              </a:endParaRPr>
            </a:p>
          </p:txBody>
        </p:sp>
        <p:sp>
          <p:nvSpPr>
            <p:cNvPr id="39168" name="AutoShape 69"/>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w="9525">
              <a:noFill/>
              <a:round/>
              <a:headEnd/>
              <a:tailEnd/>
            </a:ln>
          </p:spPr>
          <p:txBody>
            <a:bodyPr wrap="none" anchor="ctr"/>
            <a:lstStyle/>
            <a:p>
              <a:endParaRPr lang="en-US" altLang="en-US">
                <a:solidFill>
                  <a:prstClr val="black"/>
                </a:solidFill>
              </a:endParaRPr>
            </a:p>
          </p:txBody>
        </p:sp>
        <p:sp>
          <p:nvSpPr>
            <p:cNvPr id="39169" name="Oval 70"/>
            <p:cNvSpPr>
              <a:spLocks noChangeArrowheads="1"/>
            </p:cNvSpPr>
            <p:nvPr/>
          </p:nvSpPr>
          <p:spPr bwMode="auto">
            <a:xfrm>
              <a:off x="4328" y="3616"/>
              <a:ext cx="298" cy="123"/>
            </a:xfrm>
            <a:prstGeom prst="ellipse">
              <a:avLst/>
            </a:prstGeom>
            <a:solidFill>
              <a:srgbClr val="3399FF">
                <a:alpha val="45097"/>
              </a:srgbClr>
            </a:solidFill>
            <a:ln w="9525">
              <a:solidFill>
                <a:schemeClr val="bg2"/>
              </a:solidFill>
              <a:round/>
              <a:headEnd/>
              <a:tailEnd/>
            </a:ln>
          </p:spPr>
          <p:txBody>
            <a:bodyPr wrap="none" anchor="ctr"/>
            <a:lstStyle/>
            <a:p>
              <a:endParaRPr lang="en-US" altLang="en-US">
                <a:solidFill>
                  <a:prstClr val="black"/>
                </a:solidFill>
              </a:endParaRPr>
            </a:p>
          </p:txBody>
        </p:sp>
        <p:sp>
          <p:nvSpPr>
            <p:cNvPr id="39170" name="Oval 71"/>
            <p:cNvSpPr>
              <a:spLocks noChangeArrowheads="1"/>
            </p:cNvSpPr>
            <p:nvPr/>
          </p:nvSpPr>
          <p:spPr bwMode="auto">
            <a:xfrm>
              <a:off x="4241" y="3470"/>
              <a:ext cx="462" cy="174"/>
            </a:xfrm>
            <a:prstGeom prst="ellipse">
              <a:avLst/>
            </a:prstGeom>
            <a:solidFill>
              <a:srgbClr val="FFCC00">
                <a:alpha val="30196"/>
              </a:srgbClr>
            </a:solidFill>
            <a:ln w="9525">
              <a:solidFill>
                <a:schemeClr val="bg2"/>
              </a:solidFill>
              <a:round/>
              <a:headEnd/>
              <a:tailEnd/>
            </a:ln>
          </p:spPr>
          <p:txBody>
            <a:bodyPr wrap="none" anchor="ctr"/>
            <a:lstStyle/>
            <a:p>
              <a:endParaRPr lang="en-US" altLang="en-US">
                <a:solidFill>
                  <a:prstClr val="black"/>
                </a:solidFill>
              </a:endParaRPr>
            </a:p>
          </p:txBody>
        </p:sp>
        <p:sp>
          <p:nvSpPr>
            <p:cNvPr id="39171" name="Freeform 72"/>
            <p:cNvSpPr>
              <a:spLocks/>
            </p:cNvSpPr>
            <p:nvPr/>
          </p:nvSpPr>
          <p:spPr bwMode="auto">
            <a:xfrm flipH="1">
              <a:off x="4532" y="3344"/>
              <a:ext cx="47" cy="92"/>
            </a:xfrm>
            <a:custGeom>
              <a:avLst/>
              <a:gdLst>
                <a:gd name="T0" fmla="*/ 30 w 48"/>
                <a:gd name="T1" fmla="*/ 0 h 144"/>
                <a:gd name="T2" fmla="*/ 30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p:spPr>
          <p:txBody>
            <a:bodyPr/>
            <a:lstStyle/>
            <a:p>
              <a:endParaRPr lang="en-US">
                <a:solidFill>
                  <a:prstClr val="black"/>
                </a:solidFill>
              </a:endParaRPr>
            </a:p>
          </p:txBody>
        </p:sp>
        <p:sp>
          <p:nvSpPr>
            <p:cNvPr id="39172" name="Freeform 73"/>
            <p:cNvSpPr>
              <a:spLocks/>
            </p:cNvSpPr>
            <p:nvPr/>
          </p:nvSpPr>
          <p:spPr bwMode="auto">
            <a:xfrm>
              <a:off x="4356" y="3345"/>
              <a:ext cx="47" cy="92"/>
            </a:xfrm>
            <a:custGeom>
              <a:avLst/>
              <a:gdLst>
                <a:gd name="T0" fmla="*/ 30 w 48"/>
                <a:gd name="T1" fmla="*/ 0 h 144"/>
                <a:gd name="T2" fmla="*/ 30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p:spPr>
          <p:txBody>
            <a:bodyPr/>
            <a:lstStyle/>
            <a:p>
              <a:endParaRPr lang="en-US">
                <a:solidFill>
                  <a:prstClr val="black"/>
                </a:solidFill>
              </a:endParaRPr>
            </a:p>
          </p:txBody>
        </p:sp>
        <p:sp>
          <p:nvSpPr>
            <p:cNvPr id="39173" name="AutoShape 74"/>
            <p:cNvSpPr>
              <a:spLocks noChangeArrowheads="1"/>
            </p:cNvSpPr>
            <p:nvPr/>
          </p:nvSpPr>
          <p:spPr bwMode="auto">
            <a:xfrm rot="16200000" flipV="1">
              <a:off x="4376" y="3409"/>
              <a:ext cx="192" cy="472"/>
            </a:xfrm>
            <a:prstGeom prst="moon">
              <a:avLst>
                <a:gd name="adj" fmla="val 50833"/>
              </a:avLst>
            </a:prstGeom>
            <a:solidFill>
              <a:srgbClr val="FFCC00">
                <a:alpha val="30196"/>
              </a:srgbClr>
            </a:solidFill>
            <a:ln w="9525">
              <a:noFill/>
              <a:miter lim="800000"/>
              <a:headEnd/>
              <a:tailEnd/>
            </a:ln>
          </p:spPr>
          <p:txBody>
            <a:bodyPr wrap="none" anchor="ctr"/>
            <a:lstStyle/>
            <a:p>
              <a:endParaRPr lang="en-US" altLang="en-US">
                <a:solidFill>
                  <a:prstClr val="black"/>
                </a:solidFill>
              </a:endParaRPr>
            </a:p>
          </p:txBody>
        </p:sp>
        <p:sp>
          <p:nvSpPr>
            <p:cNvPr id="39174" name="Freeform 75"/>
            <p:cNvSpPr>
              <a:spLocks/>
            </p:cNvSpPr>
            <p:nvPr/>
          </p:nvSpPr>
          <p:spPr bwMode="auto">
            <a:xfrm>
              <a:off x="4371" y="3357"/>
              <a:ext cx="231" cy="370"/>
            </a:xfrm>
            <a:custGeom>
              <a:avLst/>
              <a:gdLst>
                <a:gd name="T0" fmla="*/ 2 w 288"/>
                <a:gd name="T1" fmla="*/ 0 h 462"/>
                <a:gd name="T2" fmla="*/ 2 w 288"/>
                <a:gd name="T3" fmla="*/ 2 h 462"/>
                <a:gd name="T4" fmla="*/ 3 w 288"/>
                <a:gd name="T5" fmla="*/ 4 h 462"/>
                <a:gd name="T6" fmla="*/ 5 w 288"/>
                <a:gd name="T7" fmla="*/ 6 h 462"/>
                <a:gd name="T8" fmla="*/ 2 w 288"/>
                <a:gd name="T9" fmla="*/ 8 h 462"/>
                <a:gd name="T10" fmla="*/ 2 w 288"/>
                <a:gd name="T11" fmla="*/ 7 h 462"/>
                <a:gd name="T12" fmla="*/ 0 60000 65536"/>
                <a:gd name="T13" fmla="*/ 0 60000 65536"/>
                <a:gd name="T14" fmla="*/ 0 60000 65536"/>
                <a:gd name="T15" fmla="*/ 0 60000 65536"/>
                <a:gd name="T16" fmla="*/ 0 60000 65536"/>
                <a:gd name="T17" fmla="*/ 0 60000 65536"/>
                <a:gd name="T18" fmla="*/ 0 w 288"/>
                <a:gd name="T19" fmla="*/ 0 h 462"/>
                <a:gd name="T20" fmla="*/ 288 w 288"/>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a:solidFill>
                <a:schemeClr val="bg2">
                  <a:alpha val="30196"/>
                </a:schemeClr>
              </a:solidFill>
              <a:round/>
              <a:headEnd/>
              <a:tailEnd/>
            </a:ln>
          </p:spPr>
          <p:txBody>
            <a:bodyPr/>
            <a:lstStyle/>
            <a:p>
              <a:endParaRPr lang="en-US">
                <a:solidFill>
                  <a:prstClr val="black"/>
                </a:solidFill>
              </a:endParaRPr>
            </a:p>
          </p:txBody>
        </p:sp>
        <p:sp>
          <p:nvSpPr>
            <p:cNvPr id="24" name="Arc 76"/>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p:spPr>
          <p:txBody>
            <a:bodyPr wrap="none" anchor="ctr"/>
            <a:lstStyle/>
            <a:p>
              <a:pPr>
                <a:defRPr/>
              </a:pPr>
              <a:endParaRPr lang="en-US">
                <a:solidFill>
                  <a:prstClr val="black"/>
                </a:solidFill>
                <a:cs typeface="Arial" charset="0"/>
              </a:endParaRPr>
            </a:p>
          </p:txBody>
        </p:sp>
        <p:sp>
          <p:nvSpPr>
            <p:cNvPr id="39176" name="Arc 77"/>
            <p:cNvSpPr>
              <a:spLocks/>
            </p:cNvSpPr>
            <p:nvPr/>
          </p:nvSpPr>
          <p:spPr bwMode="auto">
            <a:xfrm flipV="1">
              <a:off x="4380" y="3288"/>
              <a:ext cx="184" cy="50"/>
            </a:xfrm>
            <a:custGeom>
              <a:avLst/>
              <a:gdLst>
                <a:gd name="T0" fmla="*/ 0 w 43200"/>
                <a:gd name="T1" fmla="*/ 0 h 23644"/>
                <a:gd name="T2" fmla="*/ 0 w 43200"/>
                <a:gd name="T3" fmla="*/ 0 h 23644"/>
                <a:gd name="T4" fmla="*/ 0 w 43200"/>
                <a:gd name="T5" fmla="*/ 0 h 23644"/>
                <a:gd name="T6" fmla="*/ 0 60000 65536"/>
                <a:gd name="T7" fmla="*/ 0 60000 65536"/>
                <a:gd name="T8" fmla="*/ 0 60000 65536"/>
                <a:gd name="T9" fmla="*/ 0 w 43200"/>
                <a:gd name="T10" fmla="*/ 0 h 23644"/>
                <a:gd name="T11" fmla="*/ 43200 w 43200"/>
                <a:gd name="T12" fmla="*/ 23644 h 23644"/>
              </a:gdLst>
              <a:ahLst/>
              <a:cxnLst>
                <a:cxn ang="T6">
                  <a:pos x="T0" y="T1"/>
                </a:cxn>
                <a:cxn ang="T7">
                  <a:pos x="T2" y="T3"/>
                </a:cxn>
                <a:cxn ang="T8">
                  <a:pos x="T4" y="T5"/>
                </a:cxn>
              </a:cxnLst>
              <a:rect l="T9" t="T10" r="T11" b="T12"/>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lnTo>
                    <a:pt x="96" y="23644"/>
                  </a:lnTo>
                  <a:close/>
                </a:path>
              </a:pathLst>
            </a:custGeom>
            <a:solidFill>
              <a:schemeClr val="bg1"/>
            </a:solidFill>
            <a:ln w="9525">
              <a:noFill/>
              <a:round/>
              <a:headEnd/>
              <a:tailEnd/>
            </a:ln>
          </p:spPr>
          <p:txBody>
            <a:bodyPr wrap="none" anchor="ctr"/>
            <a:lstStyle/>
            <a:p>
              <a:endParaRPr lang="en-US">
                <a:solidFill>
                  <a:prstClr val="black"/>
                </a:solidFill>
              </a:endParaRPr>
            </a:p>
          </p:txBody>
        </p:sp>
        <p:sp>
          <p:nvSpPr>
            <p:cNvPr id="39177" name="Oval 78"/>
            <p:cNvSpPr>
              <a:spLocks noChangeArrowheads="1"/>
            </p:cNvSpPr>
            <p:nvPr/>
          </p:nvSpPr>
          <p:spPr bwMode="auto">
            <a:xfrm>
              <a:off x="4394" y="3258"/>
              <a:ext cx="149" cy="72"/>
            </a:xfrm>
            <a:prstGeom prst="ellipse">
              <a:avLst/>
            </a:prstGeom>
            <a:solidFill>
              <a:schemeClr val="bg1"/>
            </a:solidFill>
            <a:ln w="9525">
              <a:noFill/>
              <a:round/>
              <a:headEnd/>
              <a:tailEnd/>
            </a:ln>
          </p:spPr>
          <p:txBody>
            <a:bodyPr wrap="none" anchor="ctr"/>
            <a:lstStyle/>
            <a:p>
              <a:endParaRPr lang="en-US" altLang="en-US">
                <a:solidFill>
                  <a:prstClr val="black"/>
                </a:solidFill>
              </a:endParaRPr>
            </a:p>
          </p:txBody>
        </p:sp>
        <p:sp>
          <p:nvSpPr>
            <p:cNvPr id="39178" name="Arc 79"/>
            <p:cNvSpPr>
              <a:spLocks/>
            </p:cNvSpPr>
            <p:nvPr/>
          </p:nvSpPr>
          <p:spPr bwMode="auto">
            <a:xfrm flipV="1">
              <a:off x="4379" y="3250"/>
              <a:ext cx="184" cy="92"/>
            </a:xfrm>
            <a:custGeom>
              <a:avLst/>
              <a:gdLst>
                <a:gd name="T0" fmla="*/ 0 w 43200"/>
                <a:gd name="T1" fmla="*/ 0 h 42883"/>
                <a:gd name="T2" fmla="*/ 0 w 43200"/>
                <a:gd name="T3" fmla="*/ 0 h 42883"/>
                <a:gd name="T4" fmla="*/ 0 w 43200"/>
                <a:gd name="T5" fmla="*/ 0 h 42883"/>
                <a:gd name="T6" fmla="*/ 0 60000 65536"/>
                <a:gd name="T7" fmla="*/ 0 60000 65536"/>
                <a:gd name="T8" fmla="*/ 0 60000 65536"/>
                <a:gd name="T9" fmla="*/ 0 w 43200"/>
                <a:gd name="T10" fmla="*/ 0 h 42883"/>
                <a:gd name="T11" fmla="*/ 43200 w 43200"/>
                <a:gd name="T12" fmla="*/ 42883 h 42883"/>
              </a:gdLst>
              <a:ahLst/>
              <a:cxnLst>
                <a:cxn ang="T6">
                  <a:pos x="T0" y="T1"/>
                </a:cxn>
                <a:cxn ang="T7">
                  <a:pos x="T2" y="T3"/>
                </a:cxn>
                <a:cxn ang="T8">
                  <a:pos x="T4" y="T5"/>
                </a:cxn>
              </a:cxnLst>
              <a:rect l="T9" t="T10" r="T11" b="T12"/>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lnTo>
                    <a:pt x="17618" y="42829"/>
                  </a:lnTo>
                  <a:close/>
                </a:path>
              </a:pathLst>
            </a:custGeom>
            <a:noFill/>
            <a:ln w="9525">
              <a:solidFill>
                <a:srgbClr val="0066FF"/>
              </a:solidFill>
              <a:round/>
              <a:headEnd/>
              <a:tailEnd/>
            </a:ln>
          </p:spPr>
          <p:txBody>
            <a:bodyPr wrap="none" anchor="ctr"/>
            <a:lstStyle/>
            <a:p>
              <a:endParaRPr lang="en-US">
                <a:solidFill>
                  <a:prstClr val="black"/>
                </a:solidFill>
              </a:endParaRPr>
            </a:p>
          </p:txBody>
        </p:sp>
        <p:sp>
          <p:nvSpPr>
            <p:cNvPr id="39179" name="Arc 80"/>
            <p:cNvSpPr>
              <a:spLocks/>
            </p:cNvSpPr>
            <p:nvPr/>
          </p:nvSpPr>
          <p:spPr bwMode="auto">
            <a:xfrm flipV="1">
              <a:off x="4393" y="3254"/>
              <a:ext cx="150" cy="75"/>
            </a:xfrm>
            <a:custGeom>
              <a:avLst/>
              <a:gdLst>
                <a:gd name="T0" fmla="*/ 0 w 43200"/>
                <a:gd name="T1" fmla="*/ 0 h 43085"/>
                <a:gd name="T2" fmla="*/ 0 w 43200"/>
                <a:gd name="T3" fmla="*/ 0 h 43085"/>
                <a:gd name="T4" fmla="*/ 0 w 43200"/>
                <a:gd name="T5" fmla="*/ 0 h 43085"/>
                <a:gd name="T6" fmla="*/ 0 60000 65536"/>
                <a:gd name="T7" fmla="*/ 0 60000 65536"/>
                <a:gd name="T8" fmla="*/ 0 60000 65536"/>
                <a:gd name="T9" fmla="*/ 0 w 43200"/>
                <a:gd name="T10" fmla="*/ 0 h 43085"/>
                <a:gd name="T11" fmla="*/ 43200 w 43200"/>
                <a:gd name="T12" fmla="*/ 43085 h 43085"/>
              </a:gdLst>
              <a:ahLst/>
              <a:cxnLst>
                <a:cxn ang="T6">
                  <a:pos x="T0" y="T1"/>
                </a:cxn>
                <a:cxn ang="T7">
                  <a:pos x="T2" y="T3"/>
                </a:cxn>
                <a:cxn ang="T8">
                  <a:pos x="T4" y="T5"/>
                </a:cxn>
              </a:cxnLst>
              <a:rect l="T9" t="T10" r="T11" b="T12"/>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lnTo>
                    <a:pt x="19377" y="43085"/>
                  </a:lnTo>
                  <a:close/>
                </a:path>
              </a:pathLst>
            </a:custGeom>
            <a:noFill/>
            <a:ln w="9525">
              <a:solidFill>
                <a:srgbClr val="0066FF"/>
              </a:solidFill>
              <a:round/>
              <a:headEnd/>
              <a:tailEnd/>
            </a:ln>
          </p:spPr>
          <p:txBody>
            <a:bodyPr wrap="none" anchor="ctr"/>
            <a:lstStyle/>
            <a:p>
              <a:endParaRPr lang="en-US">
                <a:solidFill>
                  <a:prstClr val="black"/>
                </a:solidFill>
              </a:endParaRPr>
            </a:p>
          </p:txBody>
        </p:sp>
        <p:sp>
          <p:nvSpPr>
            <p:cNvPr id="39180" name="Arc 81"/>
            <p:cNvSpPr>
              <a:spLocks/>
            </p:cNvSpPr>
            <p:nvPr/>
          </p:nvSpPr>
          <p:spPr bwMode="auto">
            <a:xfrm flipV="1">
              <a:off x="4423" y="3258"/>
              <a:ext cx="92" cy="40"/>
            </a:xfrm>
            <a:custGeom>
              <a:avLst/>
              <a:gdLst>
                <a:gd name="T0" fmla="*/ 0 w 43200"/>
                <a:gd name="T1" fmla="*/ 0 h 41744"/>
                <a:gd name="T2" fmla="*/ 0 w 43200"/>
                <a:gd name="T3" fmla="*/ 0 h 41744"/>
                <a:gd name="T4" fmla="*/ 0 w 43200"/>
                <a:gd name="T5" fmla="*/ 0 h 41744"/>
                <a:gd name="T6" fmla="*/ 0 60000 65536"/>
                <a:gd name="T7" fmla="*/ 0 60000 65536"/>
                <a:gd name="T8" fmla="*/ 0 60000 65536"/>
                <a:gd name="T9" fmla="*/ 0 w 43200"/>
                <a:gd name="T10" fmla="*/ 0 h 41744"/>
                <a:gd name="T11" fmla="*/ 43200 w 43200"/>
                <a:gd name="T12" fmla="*/ 41744 h 41744"/>
              </a:gdLst>
              <a:ahLst/>
              <a:cxnLst>
                <a:cxn ang="T6">
                  <a:pos x="T0" y="T1"/>
                </a:cxn>
                <a:cxn ang="T7">
                  <a:pos x="T2" y="T3"/>
                </a:cxn>
                <a:cxn ang="T8">
                  <a:pos x="T4" y="T5"/>
                </a:cxn>
              </a:cxnLst>
              <a:rect l="T9" t="T10" r="T11" b="T12"/>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lnTo>
                    <a:pt x="7745" y="38171"/>
                  </a:lnTo>
                  <a:close/>
                </a:path>
              </a:pathLst>
            </a:custGeom>
            <a:noFill/>
            <a:ln w="9525">
              <a:solidFill>
                <a:schemeClr val="tx1"/>
              </a:solidFill>
              <a:round/>
              <a:headEnd/>
              <a:tailEnd/>
            </a:ln>
          </p:spPr>
          <p:txBody>
            <a:bodyPr wrap="none" anchor="ctr"/>
            <a:lstStyle/>
            <a:p>
              <a:endParaRPr lang="en-US">
                <a:solidFill>
                  <a:prstClr val="black"/>
                </a:solidFill>
              </a:endParaRPr>
            </a:p>
          </p:txBody>
        </p:sp>
        <p:sp>
          <p:nvSpPr>
            <p:cNvPr id="39181" name="Arc 82"/>
            <p:cNvSpPr>
              <a:spLocks/>
            </p:cNvSpPr>
            <p:nvPr/>
          </p:nvSpPr>
          <p:spPr bwMode="auto">
            <a:xfrm flipV="1">
              <a:off x="4438" y="3265"/>
              <a:ext cx="58" cy="23"/>
            </a:xfrm>
            <a:custGeom>
              <a:avLst/>
              <a:gdLst>
                <a:gd name="T0" fmla="*/ 0 w 43200"/>
                <a:gd name="T1" fmla="*/ 0 h 35592"/>
                <a:gd name="T2" fmla="*/ 0 w 43200"/>
                <a:gd name="T3" fmla="*/ 0 h 35592"/>
                <a:gd name="T4" fmla="*/ 0 w 43200"/>
                <a:gd name="T5" fmla="*/ 0 h 35592"/>
                <a:gd name="T6" fmla="*/ 0 60000 65536"/>
                <a:gd name="T7" fmla="*/ 0 60000 65536"/>
                <a:gd name="T8" fmla="*/ 0 60000 65536"/>
                <a:gd name="T9" fmla="*/ 0 w 43200"/>
                <a:gd name="T10" fmla="*/ 0 h 35592"/>
                <a:gd name="T11" fmla="*/ 43200 w 43200"/>
                <a:gd name="T12" fmla="*/ 35592 h 35592"/>
              </a:gdLst>
              <a:ahLst/>
              <a:cxnLst>
                <a:cxn ang="T6">
                  <a:pos x="T0" y="T1"/>
                </a:cxn>
                <a:cxn ang="T7">
                  <a:pos x="T2" y="T3"/>
                </a:cxn>
                <a:cxn ang="T8">
                  <a:pos x="T4" y="T5"/>
                </a:cxn>
              </a:cxnLst>
              <a:rect l="T9" t="T10" r="T11" b="T12"/>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lnTo>
                    <a:pt x="3295" y="33068"/>
                  </a:lnTo>
                  <a:close/>
                </a:path>
              </a:pathLst>
            </a:custGeom>
            <a:noFill/>
            <a:ln w="9525">
              <a:solidFill>
                <a:schemeClr val="tx1"/>
              </a:solidFill>
              <a:round/>
              <a:headEnd/>
              <a:tailEnd/>
            </a:ln>
          </p:spPr>
          <p:txBody>
            <a:bodyPr wrap="none" anchor="ctr"/>
            <a:lstStyle/>
            <a:p>
              <a:endParaRPr lang="en-US">
                <a:solidFill>
                  <a:prstClr val="black"/>
                </a:solidFill>
              </a:endParaRPr>
            </a:p>
          </p:txBody>
        </p:sp>
        <p:sp>
          <p:nvSpPr>
            <p:cNvPr id="39182" name="AutoShape 83"/>
            <p:cNvSpPr>
              <a:spLocks noChangeArrowheads="1"/>
            </p:cNvSpPr>
            <p:nvPr/>
          </p:nvSpPr>
          <p:spPr bwMode="auto">
            <a:xfrm flipV="1">
              <a:off x="4420" y="3247"/>
              <a:ext cx="9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450 h 21600"/>
              </a:gdLst>
              <a:ahLst/>
              <a:cxnLst>
                <a:cxn ang="T8">
                  <a:pos x="T0" y="T1"/>
                </a:cxn>
                <a:cxn ang="T9">
                  <a:pos x="T2" y="T3"/>
                </a:cxn>
                <a:cxn ang="T10">
                  <a:pos x="T4" y="T5"/>
                </a:cxn>
                <a:cxn ang="T11">
                  <a:pos x="T6" y="T7"/>
                </a:cxn>
              </a:cxnLst>
              <a:rect l="T12" t="T13" r="T14" b="T15"/>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lnTo>
                    <a:pt x="3286" y="7650"/>
                  </a:lnTo>
                  <a:close/>
                </a:path>
              </a:pathLst>
            </a:custGeom>
            <a:solidFill>
              <a:schemeClr val="bg1"/>
            </a:solidFill>
            <a:ln w="9525">
              <a:noFill/>
              <a:miter lim="800000"/>
              <a:headEnd/>
              <a:tailEnd/>
            </a:ln>
          </p:spPr>
          <p:txBody>
            <a:bodyPr wrap="none" anchor="ctr"/>
            <a:lstStyle/>
            <a:p>
              <a:endParaRPr lang="en-US">
                <a:solidFill>
                  <a:prstClr val="black"/>
                </a:solidFill>
              </a:endParaRPr>
            </a:p>
          </p:txBody>
        </p:sp>
        <p:sp>
          <p:nvSpPr>
            <p:cNvPr id="39183" name="Arc 84"/>
            <p:cNvSpPr>
              <a:spLocks/>
            </p:cNvSpPr>
            <p:nvPr/>
          </p:nvSpPr>
          <p:spPr bwMode="auto">
            <a:xfrm flipV="1">
              <a:off x="4422" y="3292"/>
              <a:ext cx="92" cy="26"/>
            </a:xfrm>
            <a:custGeom>
              <a:avLst/>
              <a:gdLst>
                <a:gd name="T0" fmla="*/ 0 w 42971"/>
                <a:gd name="T1" fmla="*/ 0 h 26832"/>
                <a:gd name="T2" fmla="*/ 0 w 42971"/>
                <a:gd name="T3" fmla="*/ 0 h 26832"/>
                <a:gd name="T4" fmla="*/ 0 w 42971"/>
                <a:gd name="T5" fmla="*/ 0 h 26832"/>
                <a:gd name="T6" fmla="*/ 0 60000 65536"/>
                <a:gd name="T7" fmla="*/ 0 60000 65536"/>
                <a:gd name="T8" fmla="*/ 0 60000 65536"/>
                <a:gd name="T9" fmla="*/ 0 w 42971"/>
                <a:gd name="T10" fmla="*/ 0 h 26832"/>
                <a:gd name="T11" fmla="*/ 42971 w 42971"/>
                <a:gd name="T12" fmla="*/ 26832 h 26832"/>
              </a:gdLst>
              <a:ahLst/>
              <a:cxnLst>
                <a:cxn ang="T6">
                  <a:pos x="T0" y="T1"/>
                </a:cxn>
                <a:cxn ang="T7">
                  <a:pos x="T2" y="T3"/>
                </a:cxn>
                <a:cxn ang="T8">
                  <a:pos x="T4" y="T5"/>
                </a:cxn>
              </a:cxnLst>
              <a:rect l="T9" t="T10" r="T11" b="T12"/>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lnTo>
                    <a:pt x="-1" y="18465"/>
                  </a:lnTo>
                  <a:close/>
                </a:path>
              </a:pathLst>
            </a:custGeom>
            <a:noFill/>
            <a:ln w="9525">
              <a:solidFill>
                <a:schemeClr val="tx1"/>
              </a:solidFill>
              <a:round/>
              <a:headEnd/>
              <a:tailEnd/>
            </a:ln>
          </p:spPr>
          <p:txBody>
            <a:bodyPr wrap="none" anchor="ctr"/>
            <a:lstStyle/>
            <a:p>
              <a:endParaRPr lang="en-US">
                <a:solidFill>
                  <a:prstClr val="black"/>
                </a:solidFill>
              </a:endParaRPr>
            </a:p>
          </p:txBody>
        </p:sp>
        <p:sp>
          <p:nvSpPr>
            <p:cNvPr id="39184" name="Line 85"/>
            <p:cNvSpPr>
              <a:spLocks noChangeShapeType="1"/>
            </p:cNvSpPr>
            <p:nvPr/>
          </p:nvSpPr>
          <p:spPr bwMode="auto">
            <a:xfrm>
              <a:off x="4422" y="3282"/>
              <a:ext cx="0" cy="17"/>
            </a:xfrm>
            <a:prstGeom prst="line">
              <a:avLst/>
            </a:prstGeom>
            <a:noFill/>
            <a:ln w="9525">
              <a:solidFill>
                <a:schemeClr val="tx1"/>
              </a:solidFill>
              <a:round/>
              <a:headEnd/>
              <a:tailEnd/>
            </a:ln>
          </p:spPr>
          <p:txBody>
            <a:bodyPr/>
            <a:lstStyle/>
            <a:p>
              <a:endParaRPr lang="en-US">
                <a:solidFill>
                  <a:prstClr val="black"/>
                </a:solidFill>
              </a:endParaRPr>
            </a:p>
          </p:txBody>
        </p:sp>
        <p:sp>
          <p:nvSpPr>
            <p:cNvPr id="39185" name="Line 86"/>
            <p:cNvSpPr>
              <a:spLocks noChangeShapeType="1"/>
            </p:cNvSpPr>
            <p:nvPr/>
          </p:nvSpPr>
          <p:spPr bwMode="auto">
            <a:xfrm>
              <a:off x="4514" y="3280"/>
              <a:ext cx="0" cy="17"/>
            </a:xfrm>
            <a:prstGeom prst="line">
              <a:avLst/>
            </a:prstGeom>
            <a:noFill/>
            <a:ln w="9525">
              <a:solidFill>
                <a:schemeClr val="tx1"/>
              </a:solidFill>
              <a:round/>
              <a:headEnd/>
              <a:tailEnd/>
            </a:ln>
          </p:spPr>
          <p:txBody>
            <a:bodyPr/>
            <a:lstStyle/>
            <a:p>
              <a:endParaRPr lang="en-US">
                <a:solidFill>
                  <a:prstClr val="black"/>
                </a:solidFill>
              </a:endParaRPr>
            </a:p>
          </p:txBody>
        </p:sp>
        <p:sp>
          <p:nvSpPr>
            <p:cNvPr id="14587" name="Freeform 87"/>
            <p:cNvSpPr>
              <a:spLocks/>
            </p:cNvSpPr>
            <p:nvPr/>
          </p:nvSpPr>
          <p:spPr bwMode="auto">
            <a:xfrm>
              <a:off x="4421" y="3285"/>
              <a:ext cx="91" cy="37"/>
            </a:xfrm>
            <a:custGeom>
              <a:avLst/>
              <a:gdLst>
                <a:gd name="T0" fmla="*/ 1 w 91"/>
                <a:gd name="T1" fmla="*/ 0 h 37"/>
                <a:gd name="T2" fmla="*/ 91 w 91"/>
                <a:gd name="T3" fmla="*/ 2 h 37"/>
                <a:gd name="T4" fmla="*/ 90 w 91"/>
                <a:gd name="T5" fmla="*/ 17 h 37"/>
                <a:gd name="T6" fmla="*/ 1 w 91"/>
                <a:gd name="T7" fmla="*/ 17 h 37"/>
                <a:gd name="T8" fmla="*/ 1 w 91"/>
                <a:gd name="T9" fmla="*/ 0 h 37"/>
              </a:gdLst>
              <a:ahLst/>
              <a:cxnLst>
                <a:cxn ang="0">
                  <a:pos x="T0" y="T1"/>
                </a:cxn>
                <a:cxn ang="0">
                  <a:pos x="T2" y="T3"/>
                </a:cxn>
                <a:cxn ang="0">
                  <a:pos x="T4" y="T5"/>
                </a:cxn>
                <a:cxn ang="0">
                  <a:pos x="T6" y="T7"/>
                </a:cxn>
                <a:cxn ang="0">
                  <a:pos x="T8" y="T9"/>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p:spPr>
          <p:txBody>
            <a:bodyPr/>
            <a:lstStyle/>
            <a:p>
              <a:pPr>
                <a:defRPr/>
              </a:pPr>
              <a:endParaRPr lang="en-US">
                <a:solidFill>
                  <a:prstClr val="black"/>
                </a:solidFill>
                <a:cs typeface="Arial" charset="0"/>
              </a:endParaRPr>
            </a:p>
          </p:txBody>
        </p:sp>
        <p:pic>
          <p:nvPicPr>
            <p:cNvPr id="39187" name="Picture 88" descr="Lua do clear"/>
            <p:cNvPicPr>
              <a:picLocks noChangeAspect="1" noChangeArrowheads="1" noCrop="1"/>
            </p:cNvPicPr>
            <p:nvPr/>
          </p:nvPicPr>
          <p:blipFill>
            <a:blip r:embed="rId4"/>
            <a:srcRect/>
            <a:stretch>
              <a:fillRect/>
            </a:stretch>
          </p:blipFill>
          <p:spPr bwMode="auto">
            <a:xfrm>
              <a:off x="4383" y="2913"/>
              <a:ext cx="174" cy="396"/>
            </a:xfrm>
            <a:prstGeom prst="rect">
              <a:avLst/>
            </a:prstGeom>
            <a:noFill/>
            <a:ln w="9525">
              <a:noFill/>
              <a:miter lim="800000"/>
              <a:headEnd/>
              <a:tailEnd/>
            </a:ln>
          </p:spPr>
        </p:pic>
      </p:grpSp>
      <p:sp>
        <p:nvSpPr>
          <p:cNvPr id="38920" name="AutoShape 89"/>
          <p:cNvSpPr>
            <a:spLocks noChangeArrowheads="1"/>
          </p:cNvSpPr>
          <p:nvPr/>
        </p:nvSpPr>
        <p:spPr bwMode="auto">
          <a:xfrm>
            <a:off x="2903538" y="4448175"/>
            <a:ext cx="600075" cy="381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0" y="10800"/>
                </a:moveTo>
                <a:cubicBezTo>
                  <a:pt x="1000" y="16212"/>
                  <a:pt x="5388" y="20600"/>
                  <a:pt x="10800" y="20600"/>
                </a:cubicBezTo>
                <a:cubicBezTo>
                  <a:pt x="16212" y="20600"/>
                  <a:pt x="20600" y="16212"/>
                  <a:pt x="20600" y="10800"/>
                </a:cubicBezTo>
                <a:cubicBezTo>
                  <a:pt x="20600" y="5388"/>
                  <a:pt x="16212" y="1000"/>
                  <a:pt x="10800" y="1000"/>
                </a:cubicBezTo>
                <a:cubicBezTo>
                  <a:pt x="5388" y="1000"/>
                  <a:pt x="1000" y="5388"/>
                  <a:pt x="1000" y="10800"/>
                </a:cubicBezTo>
                <a:close/>
              </a:path>
            </a:pathLst>
          </a:custGeom>
          <a:solidFill>
            <a:schemeClr val="accent1"/>
          </a:solidFill>
          <a:ln w="9525">
            <a:solidFill>
              <a:srgbClr val="4D4D4D"/>
            </a:solidFill>
            <a:round/>
            <a:headEnd/>
            <a:tailEnd/>
          </a:ln>
        </p:spPr>
        <p:txBody>
          <a:bodyPr wrap="none" anchor="ctr"/>
          <a:lstStyle/>
          <a:p>
            <a:endParaRPr lang="en-US">
              <a:solidFill>
                <a:prstClr val="black"/>
              </a:solidFill>
            </a:endParaRPr>
          </a:p>
        </p:txBody>
      </p:sp>
      <p:sp>
        <p:nvSpPr>
          <p:cNvPr id="38921" name="Oval 90"/>
          <p:cNvSpPr>
            <a:spLocks noChangeArrowheads="1"/>
          </p:cNvSpPr>
          <p:nvPr/>
        </p:nvSpPr>
        <p:spPr bwMode="auto">
          <a:xfrm>
            <a:off x="2705100" y="3838575"/>
            <a:ext cx="965200" cy="958850"/>
          </a:xfrm>
          <a:prstGeom prst="ellipse">
            <a:avLst/>
          </a:prstGeom>
          <a:gradFill rotWithShape="1">
            <a:gsLst>
              <a:gs pos="0">
                <a:schemeClr val="bg1"/>
              </a:gs>
              <a:gs pos="100000">
                <a:srgbClr val="99CCFF">
                  <a:alpha val="87999"/>
                </a:srgbClr>
              </a:gs>
            </a:gsLst>
            <a:path path="shape">
              <a:fillToRect l="50000" t="50000" r="50000" b="50000"/>
            </a:path>
          </a:gradFill>
          <a:ln w="9525">
            <a:solidFill>
              <a:srgbClr val="3399FF"/>
            </a:solidFill>
            <a:round/>
            <a:headEnd/>
            <a:tailEnd/>
          </a:ln>
        </p:spPr>
        <p:txBody>
          <a:bodyPr wrap="none" anchor="ctr"/>
          <a:lstStyle/>
          <a:p>
            <a:endParaRPr lang="en-US" altLang="en-US">
              <a:solidFill>
                <a:prstClr val="black"/>
              </a:solidFill>
            </a:endParaRPr>
          </a:p>
        </p:txBody>
      </p:sp>
      <p:sp>
        <p:nvSpPr>
          <p:cNvPr id="14427" name="AutoShape 91"/>
          <p:cNvSpPr>
            <a:spLocks noChangeArrowheads="1"/>
          </p:cNvSpPr>
          <p:nvPr/>
        </p:nvSpPr>
        <p:spPr bwMode="auto">
          <a:xfrm>
            <a:off x="3033713" y="3459163"/>
            <a:ext cx="309562" cy="546100"/>
          </a:xfrm>
          <a:prstGeom prst="can">
            <a:avLst>
              <a:gd name="adj" fmla="val 81737"/>
            </a:avLst>
          </a:prstGeom>
          <a:gradFill rotWithShape="1">
            <a:gsLst>
              <a:gs pos="0">
                <a:srgbClr val="99CCFF"/>
              </a:gs>
              <a:gs pos="50000">
                <a:schemeClr val="bg1">
                  <a:alpha val="70000"/>
                </a:schemeClr>
              </a:gs>
              <a:gs pos="100000">
                <a:srgbClr val="99CCFF"/>
              </a:gs>
            </a:gsLst>
            <a:lin ang="0" scaled="1"/>
          </a:gradFill>
          <a:ln>
            <a:noFill/>
          </a:ln>
          <a:effec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defRPr/>
            </a:pPr>
            <a:endParaRPr lang="en-US" altLang="en-US">
              <a:solidFill>
                <a:prstClr val="black"/>
              </a:solidFill>
            </a:endParaRPr>
          </a:p>
        </p:txBody>
      </p:sp>
      <p:sp>
        <p:nvSpPr>
          <p:cNvPr id="38925" name="Freeform 92"/>
          <p:cNvSpPr>
            <a:spLocks/>
          </p:cNvSpPr>
          <p:nvPr/>
        </p:nvSpPr>
        <p:spPr bwMode="auto">
          <a:xfrm flipH="1">
            <a:off x="3316288" y="3652838"/>
            <a:ext cx="61912" cy="300037"/>
          </a:xfrm>
          <a:custGeom>
            <a:avLst/>
            <a:gdLst>
              <a:gd name="T0" fmla="*/ 2147483646 w 39"/>
              <a:gd name="T1" fmla="*/ 0 h 117"/>
              <a:gd name="T2" fmla="*/ 2147483646 w 39"/>
              <a:gd name="T3" fmla="*/ 2147483646 h 117"/>
              <a:gd name="T4" fmla="*/ 0 w 39"/>
              <a:gd name="T5" fmla="*/ 2147483646 h 117"/>
              <a:gd name="T6" fmla="*/ 0 60000 65536"/>
              <a:gd name="T7" fmla="*/ 0 60000 65536"/>
              <a:gd name="T8" fmla="*/ 0 60000 65536"/>
              <a:gd name="T9" fmla="*/ 0 w 39"/>
              <a:gd name="T10" fmla="*/ 0 h 117"/>
              <a:gd name="T11" fmla="*/ 39 w 39"/>
              <a:gd name="T12" fmla="*/ 117 h 117"/>
            </a:gdLst>
            <a:ahLst/>
            <a:cxnLst>
              <a:cxn ang="T6">
                <a:pos x="T0" y="T1"/>
              </a:cxn>
              <a:cxn ang="T7">
                <a:pos x="T2" y="T3"/>
              </a:cxn>
              <a:cxn ang="T8">
                <a:pos x="T4" y="T5"/>
              </a:cxn>
            </a:cxnLst>
            <a:rect l="T9" t="T10" r="T11" b="T12"/>
            <a:pathLst>
              <a:path w="39" h="117">
                <a:moveTo>
                  <a:pt x="36" y="0"/>
                </a:moveTo>
                <a:cubicBezTo>
                  <a:pt x="36" y="48"/>
                  <a:pt x="39" y="68"/>
                  <a:pt x="33" y="87"/>
                </a:cubicBezTo>
                <a:cubicBezTo>
                  <a:pt x="27" y="106"/>
                  <a:pt x="21" y="117"/>
                  <a:pt x="0" y="117"/>
                </a:cubicBezTo>
              </a:path>
            </a:pathLst>
          </a:custGeom>
          <a:noFill/>
          <a:ln w="9525">
            <a:solidFill>
              <a:srgbClr val="3399FF"/>
            </a:solidFill>
            <a:round/>
            <a:headEnd/>
            <a:tailEnd/>
          </a:ln>
        </p:spPr>
        <p:txBody>
          <a:bodyPr/>
          <a:lstStyle/>
          <a:p>
            <a:endParaRPr lang="en-US">
              <a:solidFill>
                <a:prstClr val="black"/>
              </a:solidFill>
            </a:endParaRPr>
          </a:p>
        </p:txBody>
      </p:sp>
      <p:sp>
        <p:nvSpPr>
          <p:cNvPr id="38926" name="Freeform 93"/>
          <p:cNvSpPr>
            <a:spLocks/>
          </p:cNvSpPr>
          <p:nvPr/>
        </p:nvSpPr>
        <p:spPr bwMode="auto">
          <a:xfrm>
            <a:off x="2981325" y="3652838"/>
            <a:ext cx="60325" cy="296862"/>
          </a:xfrm>
          <a:custGeom>
            <a:avLst/>
            <a:gdLst>
              <a:gd name="T0" fmla="*/ 2147483646 w 39"/>
              <a:gd name="T1" fmla="*/ 0 h 117"/>
              <a:gd name="T2" fmla="*/ 2147483646 w 39"/>
              <a:gd name="T3" fmla="*/ 2147483646 h 117"/>
              <a:gd name="T4" fmla="*/ 0 w 39"/>
              <a:gd name="T5" fmla="*/ 2147483646 h 117"/>
              <a:gd name="T6" fmla="*/ 0 60000 65536"/>
              <a:gd name="T7" fmla="*/ 0 60000 65536"/>
              <a:gd name="T8" fmla="*/ 0 60000 65536"/>
              <a:gd name="T9" fmla="*/ 0 w 39"/>
              <a:gd name="T10" fmla="*/ 0 h 117"/>
              <a:gd name="T11" fmla="*/ 39 w 39"/>
              <a:gd name="T12" fmla="*/ 117 h 117"/>
            </a:gdLst>
            <a:ahLst/>
            <a:cxnLst>
              <a:cxn ang="T6">
                <a:pos x="T0" y="T1"/>
              </a:cxn>
              <a:cxn ang="T7">
                <a:pos x="T2" y="T3"/>
              </a:cxn>
              <a:cxn ang="T8">
                <a:pos x="T4" y="T5"/>
              </a:cxn>
            </a:cxnLst>
            <a:rect l="T9" t="T10" r="T11" b="T12"/>
            <a:pathLst>
              <a:path w="39" h="117">
                <a:moveTo>
                  <a:pt x="36" y="0"/>
                </a:moveTo>
                <a:cubicBezTo>
                  <a:pt x="36" y="48"/>
                  <a:pt x="39" y="68"/>
                  <a:pt x="33" y="87"/>
                </a:cubicBezTo>
                <a:cubicBezTo>
                  <a:pt x="27" y="106"/>
                  <a:pt x="21" y="117"/>
                  <a:pt x="0" y="117"/>
                </a:cubicBezTo>
              </a:path>
            </a:pathLst>
          </a:custGeom>
          <a:noFill/>
          <a:ln w="9525">
            <a:solidFill>
              <a:srgbClr val="3399FF"/>
            </a:solidFill>
            <a:round/>
            <a:headEnd/>
            <a:tailEnd/>
          </a:ln>
        </p:spPr>
        <p:txBody>
          <a:bodyPr/>
          <a:lstStyle/>
          <a:p>
            <a:endParaRPr lang="en-US">
              <a:solidFill>
                <a:prstClr val="black"/>
              </a:solidFill>
            </a:endParaRPr>
          </a:p>
        </p:txBody>
      </p:sp>
      <p:sp>
        <p:nvSpPr>
          <p:cNvPr id="14430" name="Arc 94"/>
          <p:cNvSpPr>
            <a:spLocks/>
          </p:cNvSpPr>
          <p:nvPr/>
        </p:nvSpPr>
        <p:spPr bwMode="auto">
          <a:xfrm flipV="1">
            <a:off x="3006725" y="3524250"/>
            <a:ext cx="352425" cy="230188"/>
          </a:xfrm>
          <a:custGeom>
            <a:avLst/>
            <a:gdLst>
              <a:gd name="G0" fmla="+- 21600 0 0"/>
              <a:gd name="G1" fmla="+- 21600 0 0"/>
              <a:gd name="G2" fmla="+- 21600 0 0"/>
              <a:gd name="T0" fmla="*/ 19147 w 43200"/>
              <a:gd name="T1" fmla="*/ 43060 h 43200"/>
              <a:gd name="T2" fmla="*/ 21600 w 43200"/>
              <a:gd name="T3" fmla="*/ 43200 h 43200"/>
              <a:gd name="T4" fmla="*/ 21600 w 43200"/>
              <a:gd name="T5" fmla="*/ 21600 h 43200"/>
            </a:gdLst>
            <a:ahLst/>
            <a:cxnLst>
              <a:cxn ang="0">
                <a:pos x="T0" y="T1"/>
              </a:cxn>
              <a:cxn ang="0">
                <a:pos x="T2" y="T3"/>
              </a:cxn>
              <a:cxn ang="0">
                <a:pos x="T4" y="T5"/>
              </a:cxn>
            </a:cxnLst>
            <a:rect l="0" t="0" r="r" b="b"/>
            <a:pathLst>
              <a:path w="43200" h="43200" fill="none"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lnTo>
                  <a:pt x="21600" y="21600"/>
                </a:lnTo>
                <a:close/>
              </a:path>
            </a:pathLst>
          </a:custGeom>
          <a:gradFill rotWithShape="1">
            <a:gsLst>
              <a:gs pos="0">
                <a:srgbClr val="99CCFF"/>
              </a:gs>
              <a:gs pos="50000">
                <a:schemeClr val="bg1"/>
              </a:gs>
              <a:gs pos="100000">
                <a:srgbClr val="99CCFF"/>
              </a:gs>
            </a:gsLst>
            <a:lin ang="0" scaled="1"/>
          </a:gradFill>
          <a:ln w="9525">
            <a:solidFill>
              <a:srgbClr val="3399FF"/>
            </a:solidFill>
            <a:round/>
            <a:headEnd/>
            <a:tailEnd/>
          </a:ln>
          <a:effectLst/>
        </p:spPr>
        <p:txBody>
          <a:bodyPr wrap="none" anchor="ctr"/>
          <a:lstStyle/>
          <a:p>
            <a:pPr>
              <a:defRPr/>
            </a:pPr>
            <a:endParaRPr lang="en-US">
              <a:solidFill>
                <a:prstClr val="black"/>
              </a:solidFill>
              <a:cs typeface="Arial" charset="0"/>
            </a:endParaRPr>
          </a:p>
        </p:txBody>
      </p:sp>
      <p:sp>
        <p:nvSpPr>
          <p:cNvPr id="38928" name="Oval 95"/>
          <p:cNvSpPr>
            <a:spLocks noChangeArrowheads="1"/>
          </p:cNvSpPr>
          <p:nvPr/>
        </p:nvSpPr>
        <p:spPr bwMode="auto">
          <a:xfrm>
            <a:off x="3006725" y="3490913"/>
            <a:ext cx="352425" cy="230187"/>
          </a:xfrm>
          <a:prstGeom prst="ellipse">
            <a:avLst/>
          </a:prstGeom>
          <a:solidFill>
            <a:schemeClr val="bg1"/>
          </a:solidFill>
          <a:ln w="9525">
            <a:solidFill>
              <a:srgbClr val="3399FF"/>
            </a:solidFill>
            <a:round/>
            <a:headEnd/>
            <a:tailEnd/>
          </a:ln>
        </p:spPr>
        <p:txBody>
          <a:bodyPr wrap="none" anchor="ctr"/>
          <a:lstStyle/>
          <a:p>
            <a:endParaRPr lang="en-US" altLang="en-US">
              <a:solidFill>
                <a:prstClr val="black"/>
              </a:solidFill>
            </a:endParaRPr>
          </a:p>
        </p:txBody>
      </p:sp>
      <p:sp>
        <p:nvSpPr>
          <p:cNvPr id="38929" name="AutoShape 96"/>
          <p:cNvSpPr>
            <a:spLocks noChangeArrowheads="1"/>
          </p:cNvSpPr>
          <p:nvPr/>
        </p:nvSpPr>
        <p:spPr bwMode="auto">
          <a:xfrm>
            <a:off x="3230563" y="3633788"/>
            <a:ext cx="36512" cy="274637"/>
          </a:xfrm>
          <a:prstGeom prst="can">
            <a:avLst>
              <a:gd name="adj" fmla="val 55613"/>
            </a:avLst>
          </a:prstGeom>
          <a:solidFill>
            <a:srgbClr val="FFFFFF">
              <a:alpha val="59999"/>
            </a:srgbClr>
          </a:solidFill>
          <a:ln w="3175">
            <a:solidFill>
              <a:schemeClr val="bg2"/>
            </a:solidFill>
            <a:round/>
            <a:headEnd/>
            <a:tailEnd/>
          </a:ln>
        </p:spPr>
        <p:txBody>
          <a:bodyPr wrap="none" anchor="ctr"/>
          <a:lstStyle/>
          <a:p>
            <a:endParaRPr lang="en-US" altLang="en-US">
              <a:solidFill>
                <a:prstClr val="black"/>
              </a:solidFill>
            </a:endParaRPr>
          </a:p>
        </p:txBody>
      </p:sp>
      <p:sp>
        <p:nvSpPr>
          <p:cNvPr id="38930" name="Arc 97"/>
          <p:cNvSpPr>
            <a:spLocks/>
          </p:cNvSpPr>
          <p:nvPr/>
        </p:nvSpPr>
        <p:spPr bwMode="auto">
          <a:xfrm flipV="1">
            <a:off x="3038475" y="3509963"/>
            <a:ext cx="293688" cy="190500"/>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9146" y="43060"/>
                </a:lnTo>
                <a:close/>
              </a:path>
            </a:pathLst>
          </a:custGeom>
          <a:gradFill rotWithShape="1">
            <a:gsLst>
              <a:gs pos="0">
                <a:srgbClr val="762F00"/>
              </a:gs>
              <a:gs pos="50000">
                <a:srgbClr val="FF6600"/>
              </a:gs>
              <a:gs pos="100000">
                <a:srgbClr val="762F00"/>
              </a:gs>
            </a:gsLst>
            <a:lin ang="0" scaled="1"/>
          </a:gradFill>
          <a:ln w="3175">
            <a:solidFill>
              <a:srgbClr val="990033"/>
            </a:solidFill>
            <a:round/>
            <a:headEnd/>
            <a:tailEnd/>
          </a:ln>
        </p:spPr>
        <p:txBody>
          <a:bodyPr wrap="none" anchor="ctr"/>
          <a:lstStyle/>
          <a:p>
            <a:endParaRPr lang="en-US">
              <a:solidFill>
                <a:prstClr val="black"/>
              </a:solidFill>
            </a:endParaRPr>
          </a:p>
        </p:txBody>
      </p:sp>
      <p:sp>
        <p:nvSpPr>
          <p:cNvPr id="38931" name="Oval 98"/>
          <p:cNvSpPr>
            <a:spLocks noChangeArrowheads="1"/>
          </p:cNvSpPr>
          <p:nvPr/>
        </p:nvSpPr>
        <p:spPr bwMode="auto">
          <a:xfrm>
            <a:off x="3038475" y="3487738"/>
            <a:ext cx="293688" cy="190500"/>
          </a:xfrm>
          <a:prstGeom prst="ellipse">
            <a:avLst/>
          </a:prstGeom>
          <a:solidFill>
            <a:srgbClr val="FF6600"/>
          </a:solidFill>
          <a:ln w="3175">
            <a:solidFill>
              <a:srgbClr val="990033"/>
            </a:solidFill>
            <a:round/>
            <a:headEnd/>
            <a:tailEnd/>
          </a:ln>
        </p:spPr>
        <p:txBody>
          <a:bodyPr wrap="none" anchor="ctr"/>
          <a:lstStyle/>
          <a:p>
            <a:endParaRPr lang="en-US" altLang="en-US">
              <a:solidFill>
                <a:prstClr val="black"/>
              </a:solidFill>
            </a:endParaRPr>
          </a:p>
        </p:txBody>
      </p:sp>
      <p:sp>
        <p:nvSpPr>
          <p:cNvPr id="38932" name="Oval 99"/>
          <p:cNvSpPr>
            <a:spLocks noChangeArrowheads="1"/>
          </p:cNvSpPr>
          <p:nvPr/>
        </p:nvSpPr>
        <p:spPr bwMode="auto">
          <a:xfrm>
            <a:off x="3100388" y="3557588"/>
            <a:ext cx="55562" cy="36512"/>
          </a:xfrm>
          <a:prstGeom prst="ellipse">
            <a:avLst/>
          </a:prstGeom>
          <a:solidFill>
            <a:srgbClr val="4D4D4D"/>
          </a:solidFill>
          <a:ln w="3175">
            <a:solidFill>
              <a:schemeClr val="tx1"/>
            </a:solidFill>
            <a:round/>
            <a:headEnd/>
            <a:tailEnd/>
          </a:ln>
        </p:spPr>
        <p:txBody>
          <a:bodyPr wrap="none" anchor="ctr"/>
          <a:lstStyle/>
          <a:p>
            <a:endParaRPr lang="en-US" altLang="en-US">
              <a:solidFill>
                <a:prstClr val="black"/>
              </a:solidFill>
            </a:endParaRPr>
          </a:p>
        </p:txBody>
      </p:sp>
      <p:grpSp>
        <p:nvGrpSpPr>
          <p:cNvPr id="14" name="Group 100"/>
          <p:cNvGrpSpPr>
            <a:grpSpLocks/>
          </p:cNvGrpSpPr>
          <p:nvPr/>
        </p:nvGrpSpPr>
        <p:grpSpPr bwMode="auto">
          <a:xfrm>
            <a:off x="1247775" y="1081088"/>
            <a:ext cx="152400" cy="3338512"/>
            <a:chOff x="5088" y="528"/>
            <a:chExt cx="96" cy="2103"/>
          </a:xfrm>
        </p:grpSpPr>
        <p:sp>
          <p:nvSpPr>
            <p:cNvPr id="14336" name="AutoShape 101"/>
            <p:cNvSpPr>
              <a:spLocks noChangeArrowheads="1"/>
            </p:cNvSpPr>
            <p:nvPr/>
          </p:nvSpPr>
          <p:spPr bwMode="auto">
            <a:xfrm>
              <a:off x="5088" y="528"/>
              <a:ext cx="96" cy="1824"/>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14337" name="Freeform 102"/>
            <p:cNvSpPr>
              <a:spLocks/>
            </p:cNvSpPr>
            <p:nvPr/>
          </p:nvSpPr>
          <p:spPr bwMode="auto">
            <a:xfrm>
              <a:off x="5088" y="2304"/>
              <a:ext cx="96" cy="327"/>
            </a:xfrm>
            <a:custGeom>
              <a:avLst/>
              <a:gdLst>
                <a:gd name="T0" fmla="*/ 0 w 96"/>
                <a:gd name="T1" fmla="*/ 0 h 327"/>
                <a:gd name="T2" fmla="*/ 27 w 96"/>
                <a:gd name="T3" fmla="*/ 198 h 327"/>
                <a:gd name="T4" fmla="*/ 36 w 96"/>
                <a:gd name="T5" fmla="*/ 327 h 327"/>
                <a:gd name="T6" fmla="*/ 63 w 96"/>
                <a:gd name="T7" fmla="*/ 327 h 327"/>
                <a:gd name="T8" fmla="*/ 69 w 96"/>
                <a:gd name="T9" fmla="*/ 198 h 327"/>
                <a:gd name="T10" fmla="*/ 96 w 96"/>
                <a:gd name="T11" fmla="*/ 6 h 327"/>
              </a:gdLst>
              <a:ahLst/>
              <a:cxnLst>
                <a:cxn ang="0">
                  <a:pos x="T0" y="T1"/>
                </a:cxn>
                <a:cxn ang="0">
                  <a:pos x="T2" y="T3"/>
                </a:cxn>
                <a:cxn ang="0">
                  <a:pos x="T4" y="T5"/>
                </a:cxn>
                <a:cxn ang="0">
                  <a:pos x="T6" y="T7"/>
                </a:cxn>
                <a:cxn ang="0">
                  <a:pos x="T8" y="T9"/>
                </a:cxn>
                <a:cxn ang="0">
                  <a:pos x="T10" y="T11"/>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p:spPr>
          <p:txBody>
            <a:bodyPr/>
            <a:lstStyle/>
            <a:p>
              <a:pPr>
                <a:defRPr/>
              </a:pPr>
              <a:endParaRPr lang="en-US">
                <a:solidFill>
                  <a:prstClr val="black"/>
                </a:solidFill>
                <a:cs typeface="Arial" charset="0"/>
              </a:endParaRPr>
            </a:p>
          </p:txBody>
        </p:sp>
        <p:sp>
          <p:nvSpPr>
            <p:cNvPr id="39164" name="Line 103"/>
            <p:cNvSpPr>
              <a:spLocks noChangeShapeType="1"/>
            </p:cNvSpPr>
            <p:nvPr/>
          </p:nvSpPr>
          <p:spPr bwMode="auto">
            <a:xfrm>
              <a:off x="5136" y="1752"/>
              <a:ext cx="0" cy="749"/>
            </a:xfrm>
            <a:prstGeom prst="line">
              <a:avLst/>
            </a:prstGeom>
            <a:noFill/>
            <a:ln w="28575">
              <a:solidFill>
                <a:srgbClr val="CC0000"/>
              </a:solidFill>
              <a:round/>
              <a:headEnd/>
              <a:tailEnd/>
            </a:ln>
          </p:spPr>
          <p:txBody>
            <a:bodyPr/>
            <a:lstStyle/>
            <a:p>
              <a:endParaRPr lang="en-US">
                <a:solidFill>
                  <a:prstClr val="black"/>
                </a:solidFill>
              </a:endParaRPr>
            </a:p>
          </p:txBody>
        </p:sp>
        <p:sp>
          <p:nvSpPr>
            <p:cNvPr id="14343" name="Line 104"/>
            <p:cNvSpPr>
              <a:spLocks noChangeShapeType="1"/>
            </p:cNvSpPr>
            <p:nvPr/>
          </p:nvSpPr>
          <p:spPr bwMode="auto">
            <a:xfrm>
              <a:off x="5136" y="696"/>
              <a:ext cx="0" cy="1056"/>
            </a:xfrm>
            <a:prstGeom prst="line">
              <a:avLst/>
            </a:prstGeom>
            <a:noFill/>
            <a:ln w="28575">
              <a:solidFill>
                <a:schemeClr val="accent1">
                  <a:lumMod val="90000"/>
                </a:schemeClr>
              </a:solidFill>
              <a:round/>
              <a:headEnd/>
              <a:tailEnd/>
            </a:ln>
            <a:effectLst/>
          </p:spPr>
          <p:txBody>
            <a:bodyPr/>
            <a:lstStyle/>
            <a:p>
              <a:pPr>
                <a:defRPr/>
              </a:pPr>
              <a:endParaRPr lang="en-US">
                <a:solidFill>
                  <a:prstClr val="black"/>
                </a:solidFill>
                <a:cs typeface="Arial" charset="0"/>
              </a:endParaRPr>
            </a:p>
          </p:txBody>
        </p:sp>
        <p:sp>
          <p:nvSpPr>
            <p:cNvPr id="39166" name="Freeform 105"/>
            <p:cNvSpPr>
              <a:spLocks/>
            </p:cNvSpPr>
            <p:nvPr/>
          </p:nvSpPr>
          <p:spPr bwMode="auto">
            <a:xfrm>
              <a:off x="5115" y="2502"/>
              <a:ext cx="42" cy="129"/>
            </a:xfrm>
            <a:custGeom>
              <a:avLst/>
              <a:gdLst>
                <a:gd name="T0" fmla="*/ 0 w 42"/>
                <a:gd name="T1" fmla="*/ 0 h 129"/>
                <a:gd name="T2" fmla="*/ 9 w 42"/>
                <a:gd name="T3" fmla="*/ 129 h 129"/>
                <a:gd name="T4" fmla="*/ 36 w 42"/>
                <a:gd name="T5" fmla="*/ 129 h 129"/>
                <a:gd name="T6" fmla="*/ 42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w="3175">
              <a:noFill/>
              <a:round/>
              <a:headEnd/>
              <a:tailEnd/>
            </a:ln>
          </p:spPr>
          <p:txBody>
            <a:bodyPr/>
            <a:lstStyle/>
            <a:p>
              <a:endParaRPr lang="en-US">
                <a:solidFill>
                  <a:prstClr val="black"/>
                </a:solidFill>
              </a:endParaRPr>
            </a:p>
          </p:txBody>
        </p:sp>
      </p:grpSp>
      <p:sp>
        <p:nvSpPr>
          <p:cNvPr id="38934" name="Oval 106"/>
          <p:cNvSpPr>
            <a:spLocks noChangeArrowheads="1"/>
          </p:cNvSpPr>
          <p:nvPr/>
        </p:nvSpPr>
        <p:spPr bwMode="auto">
          <a:xfrm>
            <a:off x="2700338" y="4010025"/>
            <a:ext cx="968375" cy="630238"/>
          </a:xfrm>
          <a:prstGeom prst="ellipse">
            <a:avLst/>
          </a:prstGeom>
          <a:solidFill>
            <a:srgbClr val="FFFFFF">
              <a:alpha val="30196"/>
            </a:srgbClr>
          </a:solidFill>
          <a:ln w="3175">
            <a:solidFill>
              <a:srgbClr val="6699FF"/>
            </a:solidFill>
            <a:round/>
            <a:headEnd/>
            <a:tailEnd/>
          </a:ln>
        </p:spPr>
        <p:txBody>
          <a:bodyPr wrap="none" anchor="ctr"/>
          <a:lstStyle/>
          <a:p>
            <a:pPr algn="ctr"/>
            <a:endParaRPr lang="en-US" altLang="en-US">
              <a:solidFill>
                <a:prstClr val="black"/>
              </a:solidFill>
            </a:endParaRPr>
          </a:p>
        </p:txBody>
      </p:sp>
      <p:grpSp>
        <p:nvGrpSpPr>
          <p:cNvPr id="15" name="Group 107"/>
          <p:cNvGrpSpPr>
            <a:grpSpLocks/>
          </p:cNvGrpSpPr>
          <p:nvPr/>
        </p:nvGrpSpPr>
        <p:grpSpPr bwMode="auto">
          <a:xfrm rot="4952512">
            <a:off x="4906962" y="5773738"/>
            <a:ext cx="1190625" cy="882650"/>
            <a:chOff x="3765" y="1482"/>
            <a:chExt cx="750" cy="556"/>
          </a:xfrm>
        </p:grpSpPr>
        <p:sp>
          <p:nvSpPr>
            <p:cNvPr id="39152" name="Freeform 108"/>
            <p:cNvSpPr>
              <a:spLocks/>
            </p:cNvSpPr>
            <p:nvPr/>
          </p:nvSpPr>
          <p:spPr bwMode="auto">
            <a:xfrm rot="-5668726">
              <a:off x="3813" y="1607"/>
              <a:ext cx="200" cy="232"/>
            </a:xfrm>
            <a:custGeom>
              <a:avLst/>
              <a:gdLst>
                <a:gd name="T0" fmla="*/ 1 w 268"/>
                <a:gd name="T1" fmla="*/ 1 h 334"/>
                <a:gd name="T2" fmla="*/ 0 w 268"/>
                <a:gd name="T3" fmla="*/ 0 h 334"/>
                <a:gd name="T4" fmla="*/ 1 w 268"/>
                <a:gd name="T5" fmla="*/ 1 h 334"/>
                <a:gd name="T6" fmla="*/ 1 w 268"/>
                <a:gd name="T7" fmla="*/ 1 h 334"/>
                <a:gd name="T8" fmla="*/ 1 w 268"/>
                <a:gd name="T9" fmla="*/ 1 h 334"/>
                <a:gd name="T10" fmla="*/ 1 w 268"/>
                <a:gd name="T11" fmla="*/ 1 h 334"/>
                <a:gd name="T12" fmla="*/ 1 w 268"/>
                <a:gd name="T13" fmla="*/ 1 h 334"/>
                <a:gd name="T14" fmla="*/ 1 w 268"/>
                <a:gd name="T15" fmla="*/ 1 h 334"/>
                <a:gd name="T16" fmla="*/ 1 w 268"/>
                <a:gd name="T17" fmla="*/ 1 h 334"/>
                <a:gd name="T18" fmla="*/ 1 w 268"/>
                <a:gd name="T19" fmla="*/ 1 h 334"/>
                <a:gd name="T20" fmla="*/ 1 w 268"/>
                <a:gd name="T21" fmla="*/ 1 h 334"/>
                <a:gd name="T22" fmla="*/ 1 w 268"/>
                <a:gd name="T23" fmla="*/ 1 h 334"/>
                <a:gd name="T24" fmla="*/ 1 w 268"/>
                <a:gd name="T25" fmla="*/ 1 h 334"/>
                <a:gd name="T26" fmla="*/ 1 w 268"/>
                <a:gd name="T27" fmla="*/ 1 h 334"/>
                <a:gd name="T28" fmla="*/ 1 w 268"/>
                <a:gd name="T29" fmla="*/ 1 h 334"/>
                <a:gd name="T30" fmla="*/ 1 w 268"/>
                <a:gd name="T31" fmla="*/ 1 h 334"/>
                <a:gd name="T32" fmla="*/ 1 w 268"/>
                <a:gd name="T33" fmla="*/ 1 h 334"/>
                <a:gd name="T34" fmla="*/ 1 w 268"/>
                <a:gd name="T35" fmla="*/ 1 h 334"/>
                <a:gd name="T36" fmla="*/ 1 w 268"/>
                <a:gd name="T37" fmla="*/ 1 h 334"/>
                <a:gd name="T38" fmla="*/ 1 w 268"/>
                <a:gd name="T39" fmla="*/ 1 h 3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334"/>
                <a:gd name="T62" fmla="*/ 268 w 268"/>
                <a:gd name="T63" fmla="*/ 334 h 3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334">
                  <a:moveTo>
                    <a:pt x="136" y="206"/>
                  </a:moveTo>
                  <a:lnTo>
                    <a:pt x="0" y="0"/>
                  </a:lnTo>
                  <a:lnTo>
                    <a:pt x="24" y="5"/>
                  </a:lnTo>
                  <a:lnTo>
                    <a:pt x="48" y="11"/>
                  </a:lnTo>
                  <a:lnTo>
                    <a:pt x="68" y="26"/>
                  </a:lnTo>
                  <a:lnTo>
                    <a:pt x="78" y="36"/>
                  </a:lnTo>
                  <a:lnTo>
                    <a:pt x="116" y="58"/>
                  </a:lnTo>
                  <a:lnTo>
                    <a:pt x="144" y="78"/>
                  </a:lnTo>
                  <a:lnTo>
                    <a:pt x="166" y="96"/>
                  </a:lnTo>
                  <a:lnTo>
                    <a:pt x="188" y="110"/>
                  </a:lnTo>
                  <a:lnTo>
                    <a:pt x="196" y="136"/>
                  </a:lnTo>
                  <a:lnTo>
                    <a:pt x="204" y="160"/>
                  </a:lnTo>
                  <a:lnTo>
                    <a:pt x="216" y="186"/>
                  </a:lnTo>
                  <a:lnTo>
                    <a:pt x="230" y="220"/>
                  </a:lnTo>
                  <a:lnTo>
                    <a:pt x="246" y="244"/>
                  </a:lnTo>
                  <a:lnTo>
                    <a:pt x="256" y="270"/>
                  </a:lnTo>
                  <a:lnTo>
                    <a:pt x="268" y="334"/>
                  </a:lnTo>
                  <a:lnTo>
                    <a:pt x="238" y="330"/>
                  </a:lnTo>
                  <a:lnTo>
                    <a:pt x="204" y="322"/>
                  </a:lnTo>
                  <a:lnTo>
                    <a:pt x="136" y="206"/>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9153" name="Freeform 109"/>
            <p:cNvSpPr>
              <a:spLocks/>
            </p:cNvSpPr>
            <p:nvPr/>
          </p:nvSpPr>
          <p:spPr bwMode="auto">
            <a:xfrm rot="-5668726">
              <a:off x="3848" y="1471"/>
              <a:ext cx="484" cy="650"/>
            </a:xfrm>
            <a:custGeom>
              <a:avLst/>
              <a:gdLst>
                <a:gd name="T0" fmla="*/ 1 w 651"/>
                <a:gd name="T1" fmla="*/ 1 h 934"/>
                <a:gd name="T2" fmla="*/ 1 w 651"/>
                <a:gd name="T3" fmla="*/ 1 h 934"/>
                <a:gd name="T4" fmla="*/ 1 w 651"/>
                <a:gd name="T5" fmla="*/ 1 h 934"/>
                <a:gd name="T6" fmla="*/ 1 w 651"/>
                <a:gd name="T7" fmla="*/ 1 h 934"/>
                <a:gd name="T8" fmla="*/ 1 w 651"/>
                <a:gd name="T9" fmla="*/ 1 h 934"/>
                <a:gd name="T10" fmla="*/ 1 w 651"/>
                <a:gd name="T11" fmla="*/ 1 h 934"/>
                <a:gd name="T12" fmla="*/ 1 w 651"/>
                <a:gd name="T13" fmla="*/ 1 h 934"/>
                <a:gd name="T14" fmla="*/ 1 w 651"/>
                <a:gd name="T15" fmla="*/ 1 h 934"/>
                <a:gd name="T16" fmla="*/ 1 w 651"/>
                <a:gd name="T17" fmla="*/ 1 h 934"/>
                <a:gd name="T18" fmla="*/ 1 w 651"/>
                <a:gd name="T19" fmla="*/ 1 h 934"/>
                <a:gd name="T20" fmla="*/ 1 w 651"/>
                <a:gd name="T21" fmla="*/ 1 h 934"/>
                <a:gd name="T22" fmla="*/ 1 w 651"/>
                <a:gd name="T23" fmla="*/ 1 h 934"/>
                <a:gd name="T24" fmla="*/ 1 w 651"/>
                <a:gd name="T25" fmla="*/ 1 h 934"/>
                <a:gd name="T26" fmla="*/ 1 w 651"/>
                <a:gd name="T27" fmla="*/ 1 h 934"/>
                <a:gd name="T28" fmla="*/ 1 w 651"/>
                <a:gd name="T29" fmla="*/ 1 h 934"/>
                <a:gd name="T30" fmla="*/ 1 w 651"/>
                <a:gd name="T31" fmla="*/ 1 h 934"/>
                <a:gd name="T32" fmla="*/ 1 w 651"/>
                <a:gd name="T33" fmla="*/ 1 h 934"/>
                <a:gd name="T34" fmla="*/ 2 w 651"/>
                <a:gd name="T35" fmla="*/ 1 h 934"/>
                <a:gd name="T36" fmla="*/ 2 w 651"/>
                <a:gd name="T37" fmla="*/ 1 h 934"/>
                <a:gd name="T38" fmla="*/ 2 w 651"/>
                <a:gd name="T39" fmla="*/ 1 h 934"/>
                <a:gd name="T40" fmla="*/ 3 w 651"/>
                <a:gd name="T41" fmla="*/ 1 h 934"/>
                <a:gd name="T42" fmla="*/ 3 w 651"/>
                <a:gd name="T43" fmla="*/ 1 h 934"/>
                <a:gd name="T44" fmla="*/ 3 w 651"/>
                <a:gd name="T45" fmla="*/ 1 h 934"/>
                <a:gd name="T46" fmla="*/ 3 w 651"/>
                <a:gd name="T47" fmla="*/ 1 h 934"/>
                <a:gd name="T48" fmla="*/ 3 w 651"/>
                <a:gd name="T49" fmla="*/ 1 h 934"/>
                <a:gd name="T50" fmla="*/ 3 w 651"/>
                <a:gd name="T51" fmla="*/ 1 h 934"/>
                <a:gd name="T52" fmla="*/ 3 w 651"/>
                <a:gd name="T53" fmla="*/ 1 h 934"/>
                <a:gd name="T54" fmla="*/ 3 w 651"/>
                <a:gd name="T55" fmla="*/ 1 h 934"/>
                <a:gd name="T56" fmla="*/ 3 w 651"/>
                <a:gd name="T57" fmla="*/ 1 h 934"/>
                <a:gd name="T58" fmla="*/ 3 w 651"/>
                <a:gd name="T59" fmla="*/ 1 h 934"/>
                <a:gd name="T60" fmla="*/ 3 w 651"/>
                <a:gd name="T61" fmla="*/ 1 h 934"/>
                <a:gd name="T62" fmla="*/ 3 w 651"/>
                <a:gd name="T63" fmla="*/ 1 h 934"/>
                <a:gd name="T64" fmla="*/ 2 w 651"/>
                <a:gd name="T65" fmla="*/ 1 h 934"/>
                <a:gd name="T66" fmla="*/ 2 w 651"/>
                <a:gd name="T67" fmla="*/ 1 h 934"/>
                <a:gd name="T68" fmla="*/ 2 w 651"/>
                <a:gd name="T69" fmla="*/ 1 h 934"/>
                <a:gd name="T70" fmla="*/ 1 w 651"/>
                <a:gd name="T71" fmla="*/ 1 h 934"/>
                <a:gd name="T72" fmla="*/ 1 w 651"/>
                <a:gd name="T73" fmla="*/ 1 h 934"/>
                <a:gd name="T74" fmla="*/ 1 w 651"/>
                <a:gd name="T75" fmla="*/ 1 h 934"/>
                <a:gd name="T76" fmla="*/ 1 w 651"/>
                <a:gd name="T77" fmla="*/ 1 h 934"/>
                <a:gd name="T78" fmla="*/ 1 w 651"/>
                <a:gd name="T79" fmla="*/ 1 h 934"/>
                <a:gd name="T80" fmla="*/ 1 w 651"/>
                <a:gd name="T81" fmla="*/ 1 h 934"/>
                <a:gd name="T82" fmla="*/ 1 w 651"/>
                <a:gd name="T83" fmla="*/ 1 h 934"/>
                <a:gd name="T84" fmla="*/ 1 w 651"/>
                <a:gd name="T85" fmla="*/ 1 h 934"/>
                <a:gd name="T86" fmla="*/ 1 w 651"/>
                <a:gd name="T87" fmla="*/ 1 h 934"/>
                <a:gd name="T88" fmla="*/ 1 w 651"/>
                <a:gd name="T89" fmla="*/ 1 h 934"/>
                <a:gd name="T90" fmla="*/ 1 w 651"/>
                <a:gd name="T91" fmla="*/ 1 h 934"/>
                <a:gd name="T92" fmla="*/ 1 w 651"/>
                <a:gd name="T93" fmla="*/ 1 h 934"/>
                <a:gd name="T94" fmla="*/ 1 w 651"/>
                <a:gd name="T95" fmla="*/ 1 h 934"/>
                <a:gd name="T96" fmla="*/ 1 w 651"/>
                <a:gd name="T97" fmla="*/ 1 h 934"/>
                <a:gd name="T98" fmla="*/ 1 w 651"/>
                <a:gd name="T99" fmla="*/ 1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9154" name="Freeform 110"/>
            <p:cNvSpPr>
              <a:spLocks/>
            </p:cNvSpPr>
            <p:nvPr/>
          </p:nvSpPr>
          <p:spPr bwMode="auto">
            <a:xfrm rot="-5668726">
              <a:off x="4047" y="1600"/>
              <a:ext cx="5" cy="79"/>
            </a:xfrm>
            <a:custGeom>
              <a:avLst/>
              <a:gdLst>
                <a:gd name="T0" fmla="*/ 0 w 20"/>
                <a:gd name="T1" fmla="*/ 0 h 336"/>
                <a:gd name="T2" fmla="*/ 0 w 20"/>
                <a:gd name="T3" fmla="*/ 0 h 336"/>
                <a:gd name="T4" fmla="*/ 0 w 20"/>
                <a:gd name="T5" fmla="*/ 0 h 336"/>
                <a:gd name="T6" fmla="*/ 0 w 20"/>
                <a:gd name="T7" fmla="*/ 0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p:spPr>
          <p:txBody>
            <a:bodyPr/>
            <a:lstStyle/>
            <a:p>
              <a:endParaRPr lang="en-US">
                <a:solidFill>
                  <a:prstClr val="black"/>
                </a:solidFill>
              </a:endParaRPr>
            </a:p>
          </p:txBody>
        </p:sp>
        <p:sp>
          <p:nvSpPr>
            <p:cNvPr id="39155" name="Freeform 111"/>
            <p:cNvSpPr>
              <a:spLocks/>
            </p:cNvSpPr>
            <p:nvPr/>
          </p:nvSpPr>
          <p:spPr bwMode="auto">
            <a:xfrm rot="-5668726">
              <a:off x="4081" y="1994"/>
              <a:ext cx="18" cy="39"/>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p:spPr>
          <p:txBody>
            <a:bodyPr/>
            <a:lstStyle/>
            <a:p>
              <a:endParaRPr lang="en-US">
                <a:solidFill>
                  <a:prstClr val="black"/>
                </a:solidFill>
              </a:endParaRPr>
            </a:p>
          </p:txBody>
        </p:sp>
        <p:sp>
          <p:nvSpPr>
            <p:cNvPr id="39156" name="Freeform 112"/>
            <p:cNvSpPr>
              <a:spLocks/>
            </p:cNvSpPr>
            <p:nvPr/>
          </p:nvSpPr>
          <p:spPr bwMode="auto">
            <a:xfrm rot="-2506963">
              <a:off x="3899" y="1791"/>
              <a:ext cx="11" cy="23"/>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p:spPr>
          <p:txBody>
            <a:bodyPr/>
            <a:lstStyle/>
            <a:p>
              <a:endParaRPr lang="en-US">
                <a:solidFill>
                  <a:prstClr val="black"/>
                </a:solidFill>
              </a:endParaRPr>
            </a:p>
          </p:txBody>
        </p:sp>
        <p:grpSp>
          <p:nvGrpSpPr>
            <p:cNvPr id="16" name="Group 113"/>
            <p:cNvGrpSpPr>
              <a:grpSpLocks/>
            </p:cNvGrpSpPr>
            <p:nvPr/>
          </p:nvGrpSpPr>
          <p:grpSpPr bwMode="auto">
            <a:xfrm rot="8522798">
              <a:off x="4299" y="1482"/>
              <a:ext cx="216" cy="258"/>
              <a:chOff x="2457" y="2549"/>
              <a:chExt cx="557" cy="547"/>
            </a:xfrm>
          </p:grpSpPr>
          <p:sp>
            <p:nvSpPr>
              <p:cNvPr id="39160" name="Freeform 114"/>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solidFill>
                    <a:prstClr val="black"/>
                  </a:solidFill>
                </a:endParaRPr>
              </a:p>
            </p:txBody>
          </p:sp>
          <p:sp>
            <p:nvSpPr>
              <p:cNvPr id="39161" name="Oval 115"/>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ltLang="en-US">
                  <a:solidFill>
                    <a:prstClr val="black"/>
                  </a:solidFill>
                </a:endParaRPr>
              </a:p>
            </p:txBody>
          </p:sp>
        </p:grpSp>
        <p:sp>
          <p:nvSpPr>
            <p:cNvPr id="39158" name="Freeform 116"/>
            <p:cNvSpPr>
              <a:spLocks/>
            </p:cNvSpPr>
            <p:nvPr/>
          </p:nvSpPr>
          <p:spPr bwMode="auto">
            <a:xfrm rot="-5668726">
              <a:off x="3851" y="1632"/>
              <a:ext cx="101" cy="153"/>
            </a:xfrm>
            <a:custGeom>
              <a:avLst/>
              <a:gdLst>
                <a:gd name="T0" fmla="*/ 0 w 136"/>
                <a:gd name="T1" fmla="*/ 0 h 220"/>
                <a:gd name="T2" fmla="*/ 1 w 136"/>
                <a:gd name="T3" fmla="*/ 1 h 220"/>
                <a:gd name="T4" fmla="*/ 1 w 136"/>
                <a:gd name="T5" fmla="*/ 1 h 220"/>
                <a:gd name="T6" fmla="*/ 1 w 136"/>
                <a:gd name="T7" fmla="*/ 1 h 220"/>
                <a:gd name="T8" fmla="*/ 1 w 136"/>
                <a:gd name="T9" fmla="*/ 1 h 220"/>
                <a:gd name="T10" fmla="*/ 0 60000 65536"/>
                <a:gd name="T11" fmla="*/ 0 60000 65536"/>
                <a:gd name="T12" fmla="*/ 0 60000 65536"/>
                <a:gd name="T13" fmla="*/ 0 60000 65536"/>
                <a:gd name="T14" fmla="*/ 0 60000 65536"/>
                <a:gd name="T15" fmla="*/ 0 w 136"/>
                <a:gd name="T16" fmla="*/ 0 h 220"/>
                <a:gd name="T17" fmla="*/ 136 w 136"/>
                <a:gd name="T18" fmla="*/ 220 h 220"/>
              </a:gdLst>
              <a:ahLst/>
              <a:cxnLst>
                <a:cxn ang="T10">
                  <a:pos x="T0" y="T1"/>
                </a:cxn>
                <a:cxn ang="T11">
                  <a:pos x="T2" y="T3"/>
                </a:cxn>
                <a:cxn ang="T12">
                  <a:pos x="T4" y="T5"/>
                </a:cxn>
                <a:cxn ang="T13">
                  <a:pos x="T6" y="T7"/>
                </a:cxn>
                <a:cxn ang="T14">
                  <a:pos x="T8" y="T9"/>
                </a:cxn>
              </a:cxnLst>
              <a:rect l="T15" t="T16" r="T17" b="T18"/>
              <a:pathLst>
                <a:path w="136" h="220">
                  <a:moveTo>
                    <a:pt x="0" y="0"/>
                  </a:moveTo>
                  <a:cubicBezTo>
                    <a:pt x="11" y="11"/>
                    <a:pt x="48" y="43"/>
                    <a:pt x="64" y="68"/>
                  </a:cubicBezTo>
                  <a:cubicBezTo>
                    <a:pt x="80" y="93"/>
                    <a:pt x="88" y="131"/>
                    <a:pt x="96" y="150"/>
                  </a:cubicBezTo>
                  <a:cubicBezTo>
                    <a:pt x="104" y="169"/>
                    <a:pt x="105" y="168"/>
                    <a:pt x="112" y="180"/>
                  </a:cubicBezTo>
                  <a:cubicBezTo>
                    <a:pt x="119" y="192"/>
                    <a:pt x="131" y="212"/>
                    <a:pt x="136" y="220"/>
                  </a:cubicBezTo>
                </a:path>
              </a:pathLst>
            </a:custGeom>
            <a:noFill/>
            <a:ln w="9525">
              <a:solidFill>
                <a:schemeClr val="tx1"/>
              </a:solidFill>
              <a:round/>
              <a:headEnd/>
              <a:tailEnd/>
            </a:ln>
          </p:spPr>
          <p:txBody>
            <a:bodyPr/>
            <a:lstStyle/>
            <a:p>
              <a:endParaRPr lang="en-US">
                <a:solidFill>
                  <a:prstClr val="black"/>
                </a:solidFill>
              </a:endParaRPr>
            </a:p>
          </p:txBody>
        </p:sp>
        <p:sp>
          <p:nvSpPr>
            <p:cNvPr id="39159" name="Freeform 117"/>
            <p:cNvSpPr>
              <a:spLocks/>
            </p:cNvSpPr>
            <p:nvPr/>
          </p:nvSpPr>
          <p:spPr bwMode="auto">
            <a:xfrm rot="-5668726">
              <a:off x="3770" y="1854"/>
              <a:ext cx="40" cy="24"/>
            </a:xfrm>
            <a:custGeom>
              <a:avLst/>
              <a:gdLst>
                <a:gd name="T0" fmla="*/ 0 w 54"/>
                <a:gd name="T1" fmla="*/ 0 h 34"/>
                <a:gd name="T2" fmla="*/ 1 w 54"/>
                <a:gd name="T3" fmla="*/ 1 h 34"/>
                <a:gd name="T4" fmla="*/ 1 w 54"/>
                <a:gd name="T5" fmla="*/ 1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9525">
              <a:solidFill>
                <a:schemeClr val="tx1"/>
              </a:solidFill>
              <a:round/>
              <a:headEnd/>
              <a:tailEnd/>
            </a:ln>
          </p:spPr>
          <p:txBody>
            <a:bodyPr/>
            <a:lstStyle/>
            <a:p>
              <a:endParaRPr lang="en-US">
                <a:solidFill>
                  <a:prstClr val="black"/>
                </a:solidFill>
              </a:endParaRPr>
            </a:p>
          </p:txBody>
        </p:sp>
      </p:grpSp>
      <p:sp>
        <p:nvSpPr>
          <p:cNvPr id="38936" name="Freeform 118"/>
          <p:cNvSpPr>
            <a:spLocks/>
          </p:cNvSpPr>
          <p:nvPr/>
        </p:nvSpPr>
        <p:spPr bwMode="auto">
          <a:xfrm>
            <a:off x="4457700" y="3708400"/>
            <a:ext cx="457200" cy="981075"/>
          </a:xfrm>
          <a:custGeom>
            <a:avLst/>
            <a:gdLst>
              <a:gd name="T0" fmla="*/ 0 w 288"/>
              <a:gd name="T1" fmla="*/ 2147483646 h 576"/>
              <a:gd name="T2" fmla="*/ 0 w 288"/>
              <a:gd name="T3" fmla="*/ 2147483646 h 576"/>
              <a:gd name="T4" fmla="*/ 2147483646 w 288"/>
              <a:gd name="T5" fmla="*/ 0 h 576"/>
              <a:gd name="T6" fmla="*/ 2147483646 w 288"/>
              <a:gd name="T7" fmla="*/ 2147483646 h 576"/>
              <a:gd name="T8" fmla="*/ 0 60000 65536"/>
              <a:gd name="T9" fmla="*/ 0 60000 65536"/>
              <a:gd name="T10" fmla="*/ 0 60000 65536"/>
              <a:gd name="T11" fmla="*/ 0 60000 65536"/>
              <a:gd name="T12" fmla="*/ 0 w 288"/>
              <a:gd name="T13" fmla="*/ 0 h 576"/>
              <a:gd name="T14" fmla="*/ 288 w 288"/>
              <a:gd name="T15" fmla="*/ 576 h 576"/>
            </a:gdLst>
            <a:ahLst/>
            <a:cxnLst>
              <a:cxn ang="T8">
                <a:pos x="T0" y="T1"/>
              </a:cxn>
              <a:cxn ang="T9">
                <a:pos x="T2" y="T3"/>
              </a:cxn>
              <a:cxn ang="T10">
                <a:pos x="T4" y="T5"/>
              </a:cxn>
              <a:cxn ang="T11">
                <a:pos x="T6" y="T7"/>
              </a:cxn>
            </a:cxnLst>
            <a:rect l="T12" t="T13" r="T14" b="T15"/>
            <a:pathLst>
              <a:path w="288" h="576">
                <a:moveTo>
                  <a:pt x="0" y="576"/>
                </a:moveTo>
                <a:lnTo>
                  <a:pt x="0" y="108"/>
                </a:lnTo>
                <a:lnTo>
                  <a:pt x="288" y="0"/>
                </a:lnTo>
                <a:lnTo>
                  <a:pt x="288" y="420"/>
                </a:lnTo>
              </a:path>
            </a:pathLst>
          </a:custGeom>
          <a:noFill/>
          <a:ln w="28575">
            <a:solidFill>
              <a:schemeClr val="tx1"/>
            </a:solidFill>
            <a:round/>
            <a:headEnd/>
            <a:tailEnd/>
          </a:ln>
        </p:spPr>
        <p:txBody>
          <a:bodyPr/>
          <a:lstStyle/>
          <a:p>
            <a:endParaRPr lang="en-US">
              <a:solidFill>
                <a:prstClr val="black"/>
              </a:solidFill>
            </a:endParaRPr>
          </a:p>
        </p:txBody>
      </p:sp>
      <p:sp>
        <p:nvSpPr>
          <p:cNvPr id="38937" name="Oval 119"/>
          <p:cNvSpPr>
            <a:spLocks noChangeArrowheads="1"/>
          </p:cNvSpPr>
          <p:nvPr/>
        </p:nvSpPr>
        <p:spPr bwMode="auto">
          <a:xfrm>
            <a:off x="4767263" y="4467225"/>
            <a:ext cx="55562" cy="36513"/>
          </a:xfrm>
          <a:prstGeom prst="ellipse">
            <a:avLst/>
          </a:prstGeom>
          <a:solidFill>
            <a:schemeClr val="bg2"/>
          </a:solidFill>
          <a:ln w="9525">
            <a:solidFill>
              <a:schemeClr val="tx1"/>
            </a:solidFill>
            <a:round/>
            <a:headEnd/>
            <a:tailEnd/>
          </a:ln>
        </p:spPr>
        <p:txBody>
          <a:bodyPr wrap="none" anchor="ctr"/>
          <a:lstStyle/>
          <a:p>
            <a:endParaRPr lang="en-US" altLang="en-US">
              <a:solidFill>
                <a:prstClr val="black"/>
              </a:solidFill>
            </a:endParaRPr>
          </a:p>
        </p:txBody>
      </p:sp>
      <p:sp>
        <p:nvSpPr>
          <p:cNvPr id="38938" name="Oval 120"/>
          <p:cNvSpPr>
            <a:spLocks noChangeArrowheads="1"/>
          </p:cNvSpPr>
          <p:nvPr/>
        </p:nvSpPr>
        <p:spPr bwMode="auto">
          <a:xfrm>
            <a:off x="4572000" y="4562475"/>
            <a:ext cx="55563" cy="36513"/>
          </a:xfrm>
          <a:prstGeom prst="ellipse">
            <a:avLst/>
          </a:prstGeom>
          <a:solidFill>
            <a:schemeClr val="bg2"/>
          </a:solidFill>
          <a:ln w="9525">
            <a:solidFill>
              <a:schemeClr val="tx1"/>
            </a:solidFill>
            <a:round/>
            <a:headEnd/>
            <a:tailEnd/>
          </a:ln>
        </p:spPr>
        <p:txBody>
          <a:bodyPr wrap="none" anchor="ctr"/>
          <a:lstStyle/>
          <a:p>
            <a:endParaRPr lang="en-US" altLang="en-US">
              <a:solidFill>
                <a:prstClr val="black"/>
              </a:solidFill>
            </a:endParaRPr>
          </a:p>
        </p:txBody>
      </p:sp>
      <p:pic>
        <p:nvPicPr>
          <p:cNvPr id="14457" name="Picture 121" descr="khoi den"/>
          <p:cNvPicPr>
            <a:picLocks noChangeAspect="1" noChangeArrowheads="1" noCrop="1"/>
          </p:cNvPicPr>
          <p:nvPr/>
        </p:nvPicPr>
        <p:blipFill>
          <a:blip r:embed="rId5">
            <a:lum bright="30000"/>
          </a:blip>
          <a:srcRect/>
          <a:stretch>
            <a:fillRect/>
          </a:stretch>
        </p:blipFill>
        <p:spPr bwMode="auto">
          <a:xfrm rot="3811978">
            <a:off x="3713162" y="2754313"/>
            <a:ext cx="212725" cy="685800"/>
          </a:xfrm>
          <a:prstGeom prst="rect">
            <a:avLst/>
          </a:prstGeom>
          <a:noFill/>
          <a:ln w="9525">
            <a:noFill/>
            <a:miter lim="800000"/>
            <a:headEnd/>
            <a:tailEnd/>
          </a:ln>
        </p:spPr>
      </p:pic>
      <p:grpSp>
        <p:nvGrpSpPr>
          <p:cNvPr id="17" name="Group 122"/>
          <p:cNvGrpSpPr>
            <a:grpSpLocks/>
          </p:cNvGrpSpPr>
          <p:nvPr/>
        </p:nvGrpSpPr>
        <p:grpSpPr bwMode="auto">
          <a:xfrm>
            <a:off x="3221038" y="3278188"/>
            <a:ext cx="279400" cy="314325"/>
            <a:chOff x="3226" y="2032"/>
            <a:chExt cx="176" cy="198"/>
          </a:xfrm>
        </p:grpSpPr>
        <p:sp>
          <p:nvSpPr>
            <p:cNvPr id="39147" name="AutoShape 123"/>
            <p:cNvSpPr>
              <a:spLocks noChangeArrowheads="1"/>
            </p:cNvSpPr>
            <p:nvPr/>
          </p:nvSpPr>
          <p:spPr bwMode="auto">
            <a:xfrm>
              <a:off x="3228" y="2091"/>
              <a:ext cx="28" cy="139"/>
            </a:xfrm>
            <a:prstGeom prst="can">
              <a:avLst>
                <a:gd name="adj" fmla="val 36704"/>
              </a:avLst>
            </a:prstGeom>
            <a:gradFill rotWithShape="1">
              <a:gsLst>
                <a:gs pos="0">
                  <a:srgbClr val="767676"/>
                </a:gs>
                <a:gs pos="50000">
                  <a:srgbClr val="FFFFFF"/>
                </a:gs>
                <a:gs pos="100000">
                  <a:srgbClr val="767676"/>
                </a:gs>
              </a:gsLst>
              <a:lin ang="0" scaled="1"/>
            </a:gradFill>
            <a:ln w="3175">
              <a:solidFill>
                <a:schemeClr val="bg2"/>
              </a:solidFill>
              <a:round/>
              <a:headEnd/>
              <a:tailEnd/>
            </a:ln>
          </p:spPr>
          <p:txBody>
            <a:bodyPr wrap="none" anchor="ctr"/>
            <a:lstStyle/>
            <a:p>
              <a:endParaRPr lang="en-US" altLang="en-US">
                <a:solidFill>
                  <a:prstClr val="black"/>
                </a:solidFill>
              </a:endParaRPr>
            </a:p>
          </p:txBody>
        </p:sp>
        <p:sp>
          <p:nvSpPr>
            <p:cNvPr id="39148" name="AutoShape 124"/>
            <p:cNvSpPr>
              <a:spLocks noChangeArrowheads="1"/>
            </p:cNvSpPr>
            <p:nvPr/>
          </p:nvSpPr>
          <p:spPr bwMode="auto">
            <a:xfrm rot="-7020000">
              <a:off x="3308" y="1965"/>
              <a:ext cx="28" cy="161"/>
            </a:xfrm>
            <a:prstGeom prst="can">
              <a:avLst>
                <a:gd name="adj" fmla="val 42513"/>
              </a:avLst>
            </a:prstGeom>
            <a:gradFill rotWithShape="1">
              <a:gsLst>
                <a:gs pos="0">
                  <a:srgbClr val="767676"/>
                </a:gs>
                <a:gs pos="50000">
                  <a:srgbClr val="FFFFFF"/>
                </a:gs>
                <a:gs pos="100000">
                  <a:srgbClr val="767676"/>
                </a:gs>
              </a:gsLst>
              <a:lin ang="0" scaled="1"/>
            </a:gradFill>
            <a:ln w="3175">
              <a:solidFill>
                <a:schemeClr val="bg2"/>
              </a:solidFill>
              <a:round/>
              <a:headEnd/>
              <a:tailEnd/>
            </a:ln>
          </p:spPr>
          <p:txBody>
            <a:bodyPr wrap="none" anchor="ctr"/>
            <a:lstStyle/>
            <a:p>
              <a:endParaRPr lang="en-US" altLang="en-US">
                <a:solidFill>
                  <a:prstClr val="black"/>
                </a:solidFill>
              </a:endParaRPr>
            </a:p>
          </p:txBody>
        </p:sp>
        <p:sp>
          <p:nvSpPr>
            <p:cNvPr id="14347" name="Freeform 125"/>
            <p:cNvSpPr>
              <a:spLocks/>
            </p:cNvSpPr>
            <p:nvPr/>
          </p:nvSpPr>
          <p:spPr bwMode="auto">
            <a:xfrm>
              <a:off x="3226" y="2061"/>
              <a:ext cx="41" cy="41"/>
            </a:xfrm>
            <a:custGeom>
              <a:avLst/>
              <a:gdLst>
                <a:gd name="T0" fmla="*/ 4 w 41"/>
                <a:gd name="T1" fmla="*/ 41 h 41"/>
                <a:gd name="T2" fmla="*/ 10 w 41"/>
                <a:gd name="T3" fmla="*/ 17 h 41"/>
                <a:gd name="T4" fmla="*/ 36 w 41"/>
                <a:gd name="T5" fmla="*/ 2 h 41"/>
                <a:gd name="T6" fmla="*/ 41 w 41"/>
                <a:gd name="T7" fmla="*/ 24 h 41"/>
                <a:gd name="T8" fmla="*/ 29 w 41"/>
                <a:gd name="T9" fmla="*/ 38 h 41"/>
                <a:gd name="T10" fmla="*/ 4 w 41"/>
                <a:gd name="T11" fmla="*/ 41 h 41"/>
              </a:gdLst>
              <a:ahLst/>
              <a:cxnLst>
                <a:cxn ang="0">
                  <a:pos x="T0" y="T1"/>
                </a:cxn>
                <a:cxn ang="0">
                  <a:pos x="T2" y="T3"/>
                </a:cxn>
                <a:cxn ang="0">
                  <a:pos x="T4" y="T5"/>
                </a:cxn>
                <a:cxn ang="0">
                  <a:pos x="T6" y="T7"/>
                </a:cxn>
                <a:cxn ang="0">
                  <a:pos x="T8" y="T9"/>
                </a:cxn>
                <a:cxn ang="0">
                  <a:pos x="T10" y="T11"/>
                </a:cxn>
              </a:cxnLst>
              <a:rect l="0" t="0" r="r" b="b"/>
              <a:pathLst>
                <a:path w="41" h="41">
                  <a:moveTo>
                    <a:pt x="4" y="41"/>
                  </a:moveTo>
                  <a:cubicBezTo>
                    <a:pt x="0" y="37"/>
                    <a:pt x="5" y="23"/>
                    <a:pt x="10" y="17"/>
                  </a:cubicBezTo>
                  <a:cubicBezTo>
                    <a:pt x="15" y="11"/>
                    <a:pt x="30" y="0"/>
                    <a:pt x="36" y="2"/>
                  </a:cubicBezTo>
                  <a:lnTo>
                    <a:pt x="41" y="24"/>
                  </a:lnTo>
                  <a:lnTo>
                    <a:pt x="29" y="38"/>
                  </a:lnTo>
                  <a:lnTo>
                    <a:pt x="4" y="41"/>
                  </a:lnTo>
                  <a:close/>
                </a:path>
              </a:pathLst>
            </a:custGeom>
            <a:gradFill rotWithShape="1">
              <a:gsLst>
                <a:gs pos="0">
                  <a:schemeClr val="bg1">
                    <a:gamma/>
                    <a:shade val="46275"/>
                    <a:invGamma/>
                  </a:schemeClr>
                </a:gs>
                <a:gs pos="100000">
                  <a:schemeClr val="bg1"/>
                </a:gs>
              </a:gsLst>
              <a:lin ang="2700000" scaled="1"/>
            </a:gradFill>
            <a:ln w="3175" cmpd="sng">
              <a:solidFill>
                <a:schemeClr val="bg2"/>
              </a:solidFill>
              <a:round/>
              <a:headEnd/>
              <a:tailEnd/>
            </a:ln>
            <a:effectLst/>
          </p:spPr>
          <p:txBody>
            <a:bodyPr/>
            <a:lstStyle/>
            <a:p>
              <a:pPr>
                <a:defRPr/>
              </a:pPr>
              <a:endParaRPr lang="en-US">
                <a:solidFill>
                  <a:prstClr val="black"/>
                </a:solidFill>
                <a:cs typeface="Arial" charset="0"/>
              </a:endParaRPr>
            </a:p>
          </p:txBody>
        </p:sp>
        <p:sp>
          <p:nvSpPr>
            <p:cNvPr id="39150" name="AutoShape 126"/>
            <p:cNvSpPr>
              <a:spLocks noChangeArrowheads="1"/>
            </p:cNvSpPr>
            <p:nvPr/>
          </p:nvSpPr>
          <p:spPr bwMode="auto">
            <a:xfrm rot="-7020000">
              <a:off x="3246" y="2064"/>
              <a:ext cx="23" cy="23"/>
            </a:xfrm>
            <a:prstGeom prst="roundRect">
              <a:avLst>
                <a:gd name="adj" fmla="val 16667"/>
              </a:avLst>
            </a:prstGeom>
            <a:gradFill rotWithShape="1">
              <a:gsLst>
                <a:gs pos="0">
                  <a:srgbClr val="FFFFFF"/>
                </a:gs>
                <a:gs pos="50000">
                  <a:srgbClr val="767676"/>
                </a:gs>
                <a:gs pos="100000">
                  <a:srgbClr val="FFFFFF"/>
                </a:gs>
              </a:gsLst>
              <a:lin ang="0" scaled="1"/>
            </a:gradFill>
            <a:ln w="3175">
              <a:noFill/>
              <a:round/>
              <a:headEnd/>
              <a:tailEnd/>
            </a:ln>
          </p:spPr>
          <p:txBody>
            <a:bodyPr wrap="none" anchor="ctr"/>
            <a:lstStyle/>
            <a:p>
              <a:endParaRPr lang="en-US" altLang="en-US">
                <a:solidFill>
                  <a:prstClr val="black"/>
                </a:solidFill>
              </a:endParaRPr>
            </a:p>
          </p:txBody>
        </p:sp>
        <p:sp>
          <p:nvSpPr>
            <p:cNvPr id="14348" name="AutoShape 127"/>
            <p:cNvSpPr>
              <a:spLocks noChangeArrowheads="1"/>
            </p:cNvSpPr>
            <p:nvPr/>
          </p:nvSpPr>
          <p:spPr bwMode="auto">
            <a:xfrm>
              <a:off x="3230" y="2092"/>
              <a:ext cx="23" cy="23"/>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grpSp>
      <p:grpSp>
        <p:nvGrpSpPr>
          <p:cNvPr id="18" name="Group 128"/>
          <p:cNvGrpSpPr>
            <a:grpSpLocks/>
          </p:cNvGrpSpPr>
          <p:nvPr/>
        </p:nvGrpSpPr>
        <p:grpSpPr bwMode="auto">
          <a:xfrm>
            <a:off x="4767263" y="3114675"/>
            <a:ext cx="55562" cy="1371600"/>
            <a:chOff x="4069" y="1794"/>
            <a:chExt cx="35" cy="864"/>
          </a:xfrm>
        </p:grpSpPr>
        <p:sp>
          <p:nvSpPr>
            <p:cNvPr id="14351" name="AutoShape 129"/>
            <p:cNvSpPr>
              <a:spLocks noChangeArrowheads="1"/>
            </p:cNvSpPr>
            <p:nvPr/>
          </p:nvSpPr>
          <p:spPr bwMode="auto">
            <a:xfrm>
              <a:off x="4069" y="1794"/>
              <a:ext cx="35" cy="749"/>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14363" name="Freeform 130"/>
            <p:cNvSpPr>
              <a:spLocks/>
            </p:cNvSpPr>
            <p:nvPr/>
          </p:nvSpPr>
          <p:spPr bwMode="auto">
            <a:xfrm>
              <a:off x="4069" y="2524"/>
              <a:ext cx="35" cy="134"/>
            </a:xfrm>
            <a:custGeom>
              <a:avLst/>
              <a:gdLst>
                <a:gd name="T0" fmla="*/ 0 w 96"/>
                <a:gd name="T1" fmla="*/ 0 h 327"/>
                <a:gd name="T2" fmla="*/ 27 w 96"/>
                <a:gd name="T3" fmla="*/ 198 h 327"/>
                <a:gd name="T4" fmla="*/ 36 w 96"/>
                <a:gd name="T5" fmla="*/ 327 h 327"/>
                <a:gd name="T6" fmla="*/ 63 w 96"/>
                <a:gd name="T7" fmla="*/ 327 h 327"/>
                <a:gd name="T8" fmla="*/ 69 w 96"/>
                <a:gd name="T9" fmla="*/ 198 h 327"/>
                <a:gd name="T10" fmla="*/ 96 w 96"/>
                <a:gd name="T11" fmla="*/ 6 h 327"/>
              </a:gdLst>
              <a:ahLst/>
              <a:cxnLst>
                <a:cxn ang="0">
                  <a:pos x="T0" y="T1"/>
                </a:cxn>
                <a:cxn ang="0">
                  <a:pos x="T2" y="T3"/>
                </a:cxn>
                <a:cxn ang="0">
                  <a:pos x="T4" y="T5"/>
                </a:cxn>
                <a:cxn ang="0">
                  <a:pos x="T6" y="T7"/>
                </a:cxn>
                <a:cxn ang="0">
                  <a:pos x="T8" y="T9"/>
                </a:cxn>
                <a:cxn ang="0">
                  <a:pos x="T10" y="T11"/>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p:spPr>
          <p:txBody>
            <a:bodyPr/>
            <a:lstStyle/>
            <a:p>
              <a:pPr>
                <a:defRPr/>
              </a:pPr>
              <a:endParaRPr lang="en-US">
                <a:solidFill>
                  <a:prstClr val="black"/>
                </a:solidFill>
                <a:cs typeface="Arial" charset="0"/>
              </a:endParaRPr>
            </a:p>
          </p:txBody>
        </p:sp>
        <p:sp>
          <p:nvSpPr>
            <p:cNvPr id="39129" name="Line 131"/>
            <p:cNvSpPr>
              <a:spLocks noChangeShapeType="1"/>
            </p:cNvSpPr>
            <p:nvPr/>
          </p:nvSpPr>
          <p:spPr bwMode="auto">
            <a:xfrm>
              <a:off x="4087" y="1863"/>
              <a:ext cx="0" cy="434"/>
            </a:xfrm>
            <a:prstGeom prst="line">
              <a:avLst/>
            </a:prstGeom>
            <a:noFill/>
            <a:ln w="9525">
              <a:solidFill>
                <a:srgbClr val="FF6600"/>
              </a:solidFill>
              <a:round/>
              <a:headEnd/>
              <a:tailEnd/>
            </a:ln>
          </p:spPr>
          <p:txBody>
            <a:bodyPr/>
            <a:lstStyle/>
            <a:p>
              <a:endParaRPr lang="en-US">
                <a:solidFill>
                  <a:prstClr val="black"/>
                </a:solidFill>
              </a:endParaRPr>
            </a:p>
          </p:txBody>
        </p:sp>
        <p:sp>
          <p:nvSpPr>
            <p:cNvPr id="39130" name="Freeform 132"/>
            <p:cNvSpPr>
              <a:spLocks/>
            </p:cNvSpPr>
            <p:nvPr/>
          </p:nvSpPr>
          <p:spPr bwMode="auto">
            <a:xfrm>
              <a:off x="4079" y="2605"/>
              <a:ext cx="15" cy="53"/>
            </a:xfrm>
            <a:custGeom>
              <a:avLst/>
              <a:gdLst>
                <a:gd name="T0" fmla="*/ 0 w 42"/>
                <a:gd name="T1" fmla="*/ 0 h 129"/>
                <a:gd name="T2" fmla="*/ 0 w 42"/>
                <a:gd name="T3" fmla="*/ 0 h 129"/>
                <a:gd name="T4" fmla="*/ 0 w 42"/>
                <a:gd name="T5" fmla="*/ 0 h 129"/>
                <a:gd name="T6" fmla="*/ 0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w="3175">
              <a:noFill/>
              <a:round/>
              <a:headEnd/>
              <a:tailEnd/>
            </a:ln>
          </p:spPr>
          <p:txBody>
            <a:bodyPr/>
            <a:lstStyle/>
            <a:p>
              <a:endParaRPr lang="en-US">
                <a:solidFill>
                  <a:prstClr val="black"/>
                </a:solidFill>
              </a:endParaRPr>
            </a:p>
          </p:txBody>
        </p:sp>
        <p:grpSp>
          <p:nvGrpSpPr>
            <p:cNvPr id="19" name="Group 133"/>
            <p:cNvGrpSpPr>
              <a:grpSpLocks/>
            </p:cNvGrpSpPr>
            <p:nvPr/>
          </p:nvGrpSpPr>
          <p:grpSpPr bwMode="auto">
            <a:xfrm>
              <a:off x="4076" y="1904"/>
              <a:ext cx="17" cy="615"/>
              <a:chOff x="5160" y="1084"/>
              <a:chExt cx="48" cy="1497"/>
            </a:xfrm>
          </p:grpSpPr>
          <p:sp>
            <p:nvSpPr>
              <p:cNvPr id="39133" name="Line 134"/>
              <p:cNvSpPr>
                <a:spLocks noChangeShapeType="1"/>
              </p:cNvSpPr>
              <p:nvPr/>
            </p:nvSpPr>
            <p:spPr bwMode="auto">
              <a:xfrm>
                <a:off x="5160" y="1129"/>
                <a:ext cx="48"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34" name="Line 135"/>
              <p:cNvSpPr>
                <a:spLocks noChangeShapeType="1"/>
              </p:cNvSpPr>
              <p:nvPr/>
            </p:nvSpPr>
            <p:spPr bwMode="auto">
              <a:xfrm>
                <a:off x="5160" y="1084"/>
                <a:ext cx="0" cy="1497"/>
              </a:xfrm>
              <a:prstGeom prst="line">
                <a:avLst/>
              </a:prstGeom>
              <a:noFill/>
              <a:ln w="3175">
                <a:solidFill>
                  <a:srgbClr val="0000FF"/>
                </a:solidFill>
                <a:round/>
                <a:headEnd/>
                <a:tailEnd/>
              </a:ln>
            </p:spPr>
            <p:txBody>
              <a:bodyPr/>
              <a:lstStyle/>
              <a:p>
                <a:endParaRPr lang="en-US">
                  <a:solidFill>
                    <a:prstClr val="black"/>
                  </a:solidFill>
                </a:endParaRPr>
              </a:p>
            </p:txBody>
          </p:sp>
          <p:sp>
            <p:nvSpPr>
              <p:cNvPr id="39135" name="Line 136"/>
              <p:cNvSpPr>
                <a:spLocks noChangeShapeType="1"/>
              </p:cNvSpPr>
              <p:nvPr/>
            </p:nvSpPr>
            <p:spPr bwMode="auto">
              <a:xfrm>
                <a:off x="5160" y="1249"/>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36" name="Line 137"/>
              <p:cNvSpPr>
                <a:spLocks noChangeShapeType="1"/>
              </p:cNvSpPr>
              <p:nvPr/>
            </p:nvSpPr>
            <p:spPr bwMode="auto">
              <a:xfrm>
                <a:off x="5160" y="1369"/>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37" name="Line 138"/>
              <p:cNvSpPr>
                <a:spLocks noChangeShapeType="1"/>
              </p:cNvSpPr>
              <p:nvPr/>
            </p:nvSpPr>
            <p:spPr bwMode="auto">
              <a:xfrm>
                <a:off x="5160" y="1486"/>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38" name="Line 139"/>
              <p:cNvSpPr>
                <a:spLocks noChangeShapeType="1"/>
              </p:cNvSpPr>
              <p:nvPr/>
            </p:nvSpPr>
            <p:spPr bwMode="auto">
              <a:xfrm>
                <a:off x="5160" y="1606"/>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39" name="Line 140"/>
              <p:cNvSpPr>
                <a:spLocks noChangeShapeType="1"/>
              </p:cNvSpPr>
              <p:nvPr/>
            </p:nvSpPr>
            <p:spPr bwMode="auto">
              <a:xfrm>
                <a:off x="5160" y="1723"/>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40" name="Line 141"/>
              <p:cNvSpPr>
                <a:spLocks noChangeShapeType="1"/>
              </p:cNvSpPr>
              <p:nvPr/>
            </p:nvSpPr>
            <p:spPr bwMode="auto">
              <a:xfrm>
                <a:off x="5160" y="1843"/>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41" name="Line 142"/>
              <p:cNvSpPr>
                <a:spLocks noChangeShapeType="1"/>
              </p:cNvSpPr>
              <p:nvPr/>
            </p:nvSpPr>
            <p:spPr bwMode="auto">
              <a:xfrm>
                <a:off x="5160" y="1960"/>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42" name="Line 143"/>
              <p:cNvSpPr>
                <a:spLocks noChangeShapeType="1"/>
              </p:cNvSpPr>
              <p:nvPr/>
            </p:nvSpPr>
            <p:spPr bwMode="auto">
              <a:xfrm>
                <a:off x="5160" y="2080"/>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43" name="Line 144"/>
              <p:cNvSpPr>
                <a:spLocks noChangeShapeType="1"/>
              </p:cNvSpPr>
              <p:nvPr/>
            </p:nvSpPr>
            <p:spPr bwMode="auto">
              <a:xfrm>
                <a:off x="5160" y="2200"/>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44" name="Line 145"/>
              <p:cNvSpPr>
                <a:spLocks noChangeShapeType="1"/>
              </p:cNvSpPr>
              <p:nvPr/>
            </p:nvSpPr>
            <p:spPr bwMode="auto">
              <a:xfrm>
                <a:off x="5160" y="2320"/>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45" name="Line 146"/>
              <p:cNvSpPr>
                <a:spLocks noChangeShapeType="1"/>
              </p:cNvSpPr>
              <p:nvPr/>
            </p:nvSpPr>
            <p:spPr bwMode="auto">
              <a:xfrm>
                <a:off x="5160" y="2437"/>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46" name="Line 147"/>
              <p:cNvSpPr>
                <a:spLocks noChangeShapeType="1"/>
              </p:cNvSpPr>
              <p:nvPr/>
            </p:nvSpPr>
            <p:spPr bwMode="auto">
              <a:xfrm>
                <a:off x="5160" y="2557"/>
                <a:ext cx="46" cy="0"/>
              </a:xfrm>
              <a:prstGeom prst="line">
                <a:avLst/>
              </a:prstGeom>
              <a:noFill/>
              <a:ln w="3175">
                <a:solidFill>
                  <a:srgbClr val="0000FF"/>
                </a:solidFill>
                <a:round/>
                <a:headEnd/>
                <a:tailEnd/>
              </a:ln>
            </p:spPr>
            <p:txBody>
              <a:bodyPr/>
              <a:lstStyle/>
              <a:p>
                <a:endParaRPr lang="en-US">
                  <a:solidFill>
                    <a:prstClr val="black"/>
                  </a:solidFill>
                </a:endParaRPr>
              </a:p>
            </p:txBody>
          </p:sp>
        </p:grpSp>
        <p:sp>
          <p:nvSpPr>
            <p:cNvPr id="39132" name="Line 148"/>
            <p:cNvSpPr>
              <a:spLocks noChangeShapeType="1"/>
            </p:cNvSpPr>
            <p:nvPr/>
          </p:nvSpPr>
          <p:spPr bwMode="auto">
            <a:xfrm>
              <a:off x="4087" y="2297"/>
              <a:ext cx="0" cy="308"/>
            </a:xfrm>
            <a:prstGeom prst="line">
              <a:avLst/>
            </a:prstGeom>
            <a:noFill/>
            <a:ln w="19050">
              <a:solidFill>
                <a:srgbClr val="CC0000"/>
              </a:solidFill>
              <a:round/>
              <a:headEnd/>
              <a:tailEnd/>
            </a:ln>
          </p:spPr>
          <p:txBody>
            <a:bodyPr/>
            <a:lstStyle/>
            <a:p>
              <a:endParaRPr lang="en-US">
                <a:solidFill>
                  <a:prstClr val="black"/>
                </a:solidFill>
              </a:endParaRPr>
            </a:p>
          </p:txBody>
        </p:sp>
      </p:grpSp>
      <p:sp>
        <p:nvSpPr>
          <p:cNvPr id="14485" name="Line 149"/>
          <p:cNvSpPr>
            <a:spLocks noChangeShapeType="1"/>
          </p:cNvSpPr>
          <p:nvPr/>
        </p:nvSpPr>
        <p:spPr bwMode="auto">
          <a:xfrm>
            <a:off x="3128963" y="3295650"/>
            <a:ext cx="0" cy="533400"/>
          </a:xfrm>
          <a:prstGeom prst="line">
            <a:avLst/>
          </a:prstGeom>
          <a:noFill/>
          <a:ln w="19050">
            <a:solidFill>
              <a:srgbClr val="CC0000"/>
            </a:solidFill>
            <a:round/>
            <a:headEnd/>
            <a:tailEnd/>
          </a:ln>
        </p:spPr>
        <p:txBody>
          <a:bodyPr/>
          <a:lstStyle/>
          <a:p>
            <a:endParaRPr lang="en-US">
              <a:solidFill>
                <a:prstClr val="black"/>
              </a:solidFill>
            </a:endParaRPr>
          </a:p>
        </p:txBody>
      </p:sp>
      <p:sp>
        <p:nvSpPr>
          <p:cNvPr id="14486" name="Line 150"/>
          <p:cNvSpPr>
            <a:spLocks noChangeShapeType="1"/>
          </p:cNvSpPr>
          <p:nvPr/>
        </p:nvSpPr>
        <p:spPr bwMode="auto">
          <a:xfrm>
            <a:off x="1323975" y="1766888"/>
            <a:ext cx="0" cy="1295400"/>
          </a:xfrm>
          <a:prstGeom prst="line">
            <a:avLst/>
          </a:prstGeom>
          <a:noFill/>
          <a:ln w="28575">
            <a:solidFill>
              <a:srgbClr val="CC0000"/>
            </a:solidFill>
            <a:round/>
            <a:headEnd/>
            <a:tailEnd/>
          </a:ln>
        </p:spPr>
        <p:txBody>
          <a:bodyPr/>
          <a:lstStyle/>
          <a:p>
            <a:endParaRPr lang="en-US">
              <a:solidFill>
                <a:prstClr val="black"/>
              </a:solidFill>
            </a:endParaRPr>
          </a:p>
        </p:txBody>
      </p:sp>
      <p:sp>
        <p:nvSpPr>
          <p:cNvPr id="14487" name="Line 151"/>
          <p:cNvSpPr>
            <a:spLocks noChangeShapeType="1"/>
          </p:cNvSpPr>
          <p:nvPr/>
        </p:nvSpPr>
        <p:spPr bwMode="auto">
          <a:xfrm>
            <a:off x="1323975" y="1747838"/>
            <a:ext cx="0" cy="1905000"/>
          </a:xfrm>
          <a:prstGeom prst="line">
            <a:avLst/>
          </a:prstGeom>
          <a:noFill/>
          <a:ln w="28575">
            <a:solidFill>
              <a:schemeClr val="accent1">
                <a:lumMod val="90000"/>
              </a:schemeClr>
            </a:solidFill>
            <a:round/>
            <a:headEnd/>
            <a:tailEnd/>
          </a:ln>
          <a:effectLst/>
        </p:spPr>
        <p:txBody>
          <a:bodyPr/>
          <a:lstStyle/>
          <a:p>
            <a:pPr>
              <a:defRPr/>
            </a:pPr>
            <a:endParaRPr lang="en-US">
              <a:solidFill>
                <a:prstClr val="black"/>
              </a:solidFill>
              <a:cs typeface="Arial" charset="0"/>
            </a:endParaRPr>
          </a:p>
        </p:txBody>
      </p:sp>
      <p:grpSp>
        <p:nvGrpSpPr>
          <p:cNvPr id="20" name="Group 152"/>
          <p:cNvGrpSpPr>
            <a:grpSpLocks/>
          </p:cNvGrpSpPr>
          <p:nvPr/>
        </p:nvGrpSpPr>
        <p:grpSpPr bwMode="auto">
          <a:xfrm>
            <a:off x="1143000" y="1385888"/>
            <a:ext cx="252413" cy="2438400"/>
            <a:chOff x="4800" y="720"/>
            <a:chExt cx="159" cy="1536"/>
          </a:xfrm>
        </p:grpSpPr>
        <p:sp>
          <p:nvSpPr>
            <p:cNvPr id="39023" name="Line 153"/>
            <p:cNvSpPr>
              <a:spLocks noChangeShapeType="1"/>
            </p:cNvSpPr>
            <p:nvPr/>
          </p:nvSpPr>
          <p:spPr bwMode="auto">
            <a:xfrm>
              <a:off x="4872" y="805"/>
              <a:ext cx="0" cy="1451"/>
            </a:xfrm>
            <a:prstGeom prst="line">
              <a:avLst/>
            </a:prstGeom>
            <a:noFill/>
            <a:ln w="9525">
              <a:solidFill>
                <a:srgbClr val="0000FF"/>
              </a:solidFill>
              <a:round/>
              <a:headEnd/>
              <a:tailEnd/>
            </a:ln>
          </p:spPr>
          <p:txBody>
            <a:bodyPr/>
            <a:lstStyle/>
            <a:p>
              <a:endParaRPr lang="en-US">
                <a:solidFill>
                  <a:prstClr val="black"/>
                </a:solidFill>
              </a:endParaRPr>
            </a:p>
          </p:txBody>
        </p:sp>
        <p:sp>
          <p:nvSpPr>
            <p:cNvPr id="39024" name="Line 154"/>
            <p:cNvSpPr>
              <a:spLocks noChangeShapeType="1"/>
            </p:cNvSpPr>
            <p:nvPr/>
          </p:nvSpPr>
          <p:spPr bwMode="auto">
            <a:xfrm>
              <a:off x="4872" y="2092"/>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25" name="Line 155"/>
            <p:cNvSpPr>
              <a:spLocks noChangeShapeType="1"/>
            </p:cNvSpPr>
            <p:nvPr/>
          </p:nvSpPr>
          <p:spPr bwMode="auto">
            <a:xfrm>
              <a:off x="4872" y="210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26" name="Line 156"/>
            <p:cNvSpPr>
              <a:spLocks noChangeShapeType="1"/>
            </p:cNvSpPr>
            <p:nvPr/>
          </p:nvSpPr>
          <p:spPr bwMode="auto">
            <a:xfrm>
              <a:off x="4872" y="212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27" name="Line 157"/>
            <p:cNvSpPr>
              <a:spLocks noChangeShapeType="1"/>
            </p:cNvSpPr>
            <p:nvPr/>
          </p:nvSpPr>
          <p:spPr bwMode="auto">
            <a:xfrm>
              <a:off x="4872" y="215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28" name="Line 158"/>
            <p:cNvSpPr>
              <a:spLocks noChangeShapeType="1"/>
            </p:cNvSpPr>
            <p:nvPr/>
          </p:nvSpPr>
          <p:spPr bwMode="auto">
            <a:xfrm>
              <a:off x="4872" y="214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29" name="Line 159"/>
            <p:cNvSpPr>
              <a:spLocks noChangeShapeType="1"/>
            </p:cNvSpPr>
            <p:nvPr/>
          </p:nvSpPr>
          <p:spPr bwMode="auto">
            <a:xfrm>
              <a:off x="4872" y="2170"/>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30" name="Line 160"/>
            <p:cNvSpPr>
              <a:spLocks noChangeShapeType="1"/>
            </p:cNvSpPr>
            <p:nvPr/>
          </p:nvSpPr>
          <p:spPr bwMode="auto">
            <a:xfrm>
              <a:off x="4872" y="218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31" name="Line 161"/>
            <p:cNvSpPr>
              <a:spLocks noChangeShapeType="1"/>
            </p:cNvSpPr>
            <p:nvPr/>
          </p:nvSpPr>
          <p:spPr bwMode="auto">
            <a:xfrm>
              <a:off x="4872" y="220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32" name="Line 162"/>
            <p:cNvSpPr>
              <a:spLocks noChangeShapeType="1"/>
            </p:cNvSpPr>
            <p:nvPr/>
          </p:nvSpPr>
          <p:spPr bwMode="auto">
            <a:xfrm>
              <a:off x="4872" y="221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33" name="Line 163"/>
            <p:cNvSpPr>
              <a:spLocks noChangeShapeType="1"/>
            </p:cNvSpPr>
            <p:nvPr/>
          </p:nvSpPr>
          <p:spPr bwMode="auto">
            <a:xfrm>
              <a:off x="4872" y="2230"/>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34" name="Text Box 164"/>
            <p:cNvSpPr txBox="1">
              <a:spLocks noChangeArrowheads="1"/>
            </p:cNvSpPr>
            <p:nvPr/>
          </p:nvSpPr>
          <p:spPr bwMode="auto">
            <a:xfrm>
              <a:off x="4815" y="2177"/>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20</a:t>
              </a:r>
            </a:p>
          </p:txBody>
        </p:sp>
        <p:sp>
          <p:nvSpPr>
            <p:cNvPr id="39035" name="Text Box 165"/>
            <p:cNvSpPr txBox="1">
              <a:spLocks noChangeArrowheads="1"/>
            </p:cNvSpPr>
            <p:nvPr/>
          </p:nvSpPr>
          <p:spPr bwMode="auto">
            <a:xfrm>
              <a:off x="4815" y="2037"/>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40</a:t>
              </a:r>
            </a:p>
          </p:txBody>
        </p:sp>
        <p:sp>
          <p:nvSpPr>
            <p:cNvPr id="39036" name="Text Box 166"/>
            <p:cNvSpPr txBox="1">
              <a:spLocks noChangeArrowheads="1"/>
            </p:cNvSpPr>
            <p:nvPr/>
          </p:nvSpPr>
          <p:spPr bwMode="auto">
            <a:xfrm>
              <a:off x="4815" y="1901"/>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60</a:t>
              </a:r>
            </a:p>
          </p:txBody>
        </p:sp>
        <p:sp>
          <p:nvSpPr>
            <p:cNvPr id="39037" name="Text Box 167"/>
            <p:cNvSpPr txBox="1">
              <a:spLocks noChangeArrowheads="1"/>
            </p:cNvSpPr>
            <p:nvPr/>
          </p:nvSpPr>
          <p:spPr bwMode="auto">
            <a:xfrm>
              <a:off x="4815" y="810"/>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220</a:t>
              </a:r>
            </a:p>
          </p:txBody>
        </p:sp>
        <p:sp>
          <p:nvSpPr>
            <p:cNvPr id="39038" name="Text Box 168"/>
            <p:cNvSpPr txBox="1">
              <a:spLocks noChangeArrowheads="1"/>
            </p:cNvSpPr>
            <p:nvPr/>
          </p:nvSpPr>
          <p:spPr bwMode="auto">
            <a:xfrm>
              <a:off x="4815" y="1767"/>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80</a:t>
              </a:r>
            </a:p>
          </p:txBody>
        </p:sp>
        <p:sp>
          <p:nvSpPr>
            <p:cNvPr id="39039" name="Text Box 169"/>
            <p:cNvSpPr txBox="1">
              <a:spLocks noChangeArrowheads="1"/>
            </p:cNvSpPr>
            <p:nvPr/>
          </p:nvSpPr>
          <p:spPr bwMode="auto">
            <a:xfrm>
              <a:off x="4815" y="1628"/>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100</a:t>
              </a:r>
            </a:p>
          </p:txBody>
        </p:sp>
        <p:sp>
          <p:nvSpPr>
            <p:cNvPr id="39040" name="Text Box 170"/>
            <p:cNvSpPr txBox="1">
              <a:spLocks noChangeArrowheads="1"/>
            </p:cNvSpPr>
            <p:nvPr/>
          </p:nvSpPr>
          <p:spPr bwMode="auto">
            <a:xfrm>
              <a:off x="4815" y="1491"/>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120</a:t>
              </a:r>
            </a:p>
          </p:txBody>
        </p:sp>
        <p:sp>
          <p:nvSpPr>
            <p:cNvPr id="39041" name="Text Box 171"/>
            <p:cNvSpPr txBox="1">
              <a:spLocks noChangeArrowheads="1"/>
            </p:cNvSpPr>
            <p:nvPr/>
          </p:nvSpPr>
          <p:spPr bwMode="auto">
            <a:xfrm>
              <a:off x="4815" y="1356"/>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140</a:t>
              </a:r>
            </a:p>
          </p:txBody>
        </p:sp>
        <p:sp>
          <p:nvSpPr>
            <p:cNvPr id="39042" name="Text Box 172"/>
            <p:cNvSpPr txBox="1">
              <a:spLocks noChangeArrowheads="1"/>
            </p:cNvSpPr>
            <p:nvPr/>
          </p:nvSpPr>
          <p:spPr bwMode="auto">
            <a:xfrm>
              <a:off x="4815" y="1218"/>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160</a:t>
              </a:r>
            </a:p>
          </p:txBody>
        </p:sp>
        <p:sp>
          <p:nvSpPr>
            <p:cNvPr id="39043" name="Text Box 173"/>
            <p:cNvSpPr txBox="1">
              <a:spLocks noChangeArrowheads="1"/>
            </p:cNvSpPr>
            <p:nvPr/>
          </p:nvSpPr>
          <p:spPr bwMode="auto">
            <a:xfrm>
              <a:off x="4815" y="1083"/>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180</a:t>
              </a:r>
            </a:p>
          </p:txBody>
        </p:sp>
        <p:sp>
          <p:nvSpPr>
            <p:cNvPr id="39044" name="Text Box 174"/>
            <p:cNvSpPr txBox="1">
              <a:spLocks noChangeArrowheads="1"/>
            </p:cNvSpPr>
            <p:nvPr/>
          </p:nvSpPr>
          <p:spPr bwMode="auto">
            <a:xfrm>
              <a:off x="4815" y="945"/>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200</a:t>
              </a:r>
            </a:p>
          </p:txBody>
        </p:sp>
        <p:sp>
          <p:nvSpPr>
            <p:cNvPr id="39045" name="Text Box 175"/>
            <p:cNvSpPr txBox="1">
              <a:spLocks noChangeArrowheads="1"/>
            </p:cNvSpPr>
            <p:nvPr/>
          </p:nvSpPr>
          <p:spPr bwMode="auto">
            <a:xfrm>
              <a:off x="4800" y="720"/>
              <a:ext cx="144" cy="96"/>
            </a:xfrm>
            <a:prstGeom prst="rect">
              <a:avLst/>
            </a:prstGeom>
            <a:noFill/>
            <a:ln w="9525">
              <a:noFill/>
              <a:miter lim="800000"/>
              <a:headEnd/>
              <a:tailEnd/>
            </a:ln>
          </p:spPr>
          <p:txBody>
            <a:bodyPr lIns="0" tIns="0" rIns="0" bIns="0">
              <a:spAutoFit/>
            </a:bodyPr>
            <a:lstStyle/>
            <a:p>
              <a:pPr algn="r">
                <a:spcBef>
                  <a:spcPct val="50000"/>
                </a:spcBef>
              </a:pPr>
              <a:r>
                <a:rPr lang="en-US" altLang="en-US" sz="1000" b="1" baseline="30000">
                  <a:solidFill>
                    <a:srgbClr val="CC0000"/>
                  </a:solidFill>
                </a:rPr>
                <a:t>0 </a:t>
              </a:r>
              <a:r>
                <a:rPr lang="en-US" altLang="en-US" sz="1000" b="1">
                  <a:solidFill>
                    <a:srgbClr val="CC0000"/>
                  </a:solidFill>
                </a:rPr>
                <a:t>F</a:t>
              </a:r>
            </a:p>
          </p:txBody>
        </p:sp>
        <p:sp>
          <p:nvSpPr>
            <p:cNvPr id="39046" name="Line 176"/>
            <p:cNvSpPr>
              <a:spLocks noChangeShapeType="1"/>
            </p:cNvSpPr>
            <p:nvPr/>
          </p:nvSpPr>
          <p:spPr bwMode="auto">
            <a:xfrm>
              <a:off x="4875" y="1956"/>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47" name="Line 177"/>
            <p:cNvSpPr>
              <a:spLocks noChangeShapeType="1"/>
            </p:cNvSpPr>
            <p:nvPr/>
          </p:nvSpPr>
          <p:spPr bwMode="auto">
            <a:xfrm>
              <a:off x="4875" y="197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48" name="Line 178"/>
            <p:cNvSpPr>
              <a:spLocks noChangeShapeType="1"/>
            </p:cNvSpPr>
            <p:nvPr/>
          </p:nvSpPr>
          <p:spPr bwMode="auto">
            <a:xfrm>
              <a:off x="4875" y="198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49" name="Line 179"/>
            <p:cNvSpPr>
              <a:spLocks noChangeShapeType="1"/>
            </p:cNvSpPr>
            <p:nvPr/>
          </p:nvSpPr>
          <p:spPr bwMode="auto">
            <a:xfrm>
              <a:off x="4875" y="201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0" name="Line 180"/>
            <p:cNvSpPr>
              <a:spLocks noChangeShapeType="1"/>
            </p:cNvSpPr>
            <p:nvPr/>
          </p:nvSpPr>
          <p:spPr bwMode="auto">
            <a:xfrm>
              <a:off x="4875" y="200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1" name="Line 181"/>
            <p:cNvSpPr>
              <a:spLocks noChangeShapeType="1"/>
            </p:cNvSpPr>
            <p:nvPr/>
          </p:nvSpPr>
          <p:spPr bwMode="auto">
            <a:xfrm>
              <a:off x="4875" y="2034"/>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2" name="Line 182"/>
            <p:cNvSpPr>
              <a:spLocks noChangeShapeType="1"/>
            </p:cNvSpPr>
            <p:nvPr/>
          </p:nvSpPr>
          <p:spPr bwMode="auto">
            <a:xfrm>
              <a:off x="4875" y="204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3" name="Line 183"/>
            <p:cNvSpPr>
              <a:spLocks noChangeShapeType="1"/>
            </p:cNvSpPr>
            <p:nvPr/>
          </p:nvSpPr>
          <p:spPr bwMode="auto">
            <a:xfrm>
              <a:off x="4875" y="206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4" name="Line 184"/>
            <p:cNvSpPr>
              <a:spLocks noChangeShapeType="1"/>
            </p:cNvSpPr>
            <p:nvPr/>
          </p:nvSpPr>
          <p:spPr bwMode="auto">
            <a:xfrm>
              <a:off x="4875" y="207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5" name="Line 185"/>
            <p:cNvSpPr>
              <a:spLocks noChangeShapeType="1"/>
            </p:cNvSpPr>
            <p:nvPr/>
          </p:nvSpPr>
          <p:spPr bwMode="auto">
            <a:xfrm>
              <a:off x="4872" y="1818"/>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6" name="Line 186"/>
            <p:cNvSpPr>
              <a:spLocks noChangeShapeType="1"/>
            </p:cNvSpPr>
            <p:nvPr/>
          </p:nvSpPr>
          <p:spPr bwMode="auto">
            <a:xfrm>
              <a:off x="4872" y="183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7" name="Line 187"/>
            <p:cNvSpPr>
              <a:spLocks noChangeShapeType="1"/>
            </p:cNvSpPr>
            <p:nvPr/>
          </p:nvSpPr>
          <p:spPr bwMode="auto">
            <a:xfrm>
              <a:off x="4872" y="185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8" name="Line 188"/>
            <p:cNvSpPr>
              <a:spLocks noChangeShapeType="1"/>
            </p:cNvSpPr>
            <p:nvPr/>
          </p:nvSpPr>
          <p:spPr bwMode="auto">
            <a:xfrm>
              <a:off x="4872" y="188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9" name="Line 189"/>
            <p:cNvSpPr>
              <a:spLocks noChangeShapeType="1"/>
            </p:cNvSpPr>
            <p:nvPr/>
          </p:nvSpPr>
          <p:spPr bwMode="auto">
            <a:xfrm>
              <a:off x="4872" y="1866"/>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0" name="Line 190"/>
            <p:cNvSpPr>
              <a:spLocks noChangeShapeType="1"/>
            </p:cNvSpPr>
            <p:nvPr/>
          </p:nvSpPr>
          <p:spPr bwMode="auto">
            <a:xfrm>
              <a:off x="4872" y="1896"/>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1" name="Line 191"/>
            <p:cNvSpPr>
              <a:spLocks noChangeShapeType="1"/>
            </p:cNvSpPr>
            <p:nvPr/>
          </p:nvSpPr>
          <p:spPr bwMode="auto">
            <a:xfrm>
              <a:off x="4872" y="191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2" name="Line 192"/>
            <p:cNvSpPr>
              <a:spLocks noChangeShapeType="1"/>
            </p:cNvSpPr>
            <p:nvPr/>
          </p:nvSpPr>
          <p:spPr bwMode="auto">
            <a:xfrm>
              <a:off x="4872" y="1926"/>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3" name="Line 193"/>
            <p:cNvSpPr>
              <a:spLocks noChangeShapeType="1"/>
            </p:cNvSpPr>
            <p:nvPr/>
          </p:nvSpPr>
          <p:spPr bwMode="auto">
            <a:xfrm>
              <a:off x="4872" y="194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4" name="Line 194"/>
            <p:cNvSpPr>
              <a:spLocks noChangeShapeType="1"/>
            </p:cNvSpPr>
            <p:nvPr/>
          </p:nvSpPr>
          <p:spPr bwMode="auto">
            <a:xfrm>
              <a:off x="4875" y="1682"/>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5" name="Line 195"/>
            <p:cNvSpPr>
              <a:spLocks noChangeShapeType="1"/>
            </p:cNvSpPr>
            <p:nvPr/>
          </p:nvSpPr>
          <p:spPr bwMode="auto">
            <a:xfrm>
              <a:off x="4875" y="169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6" name="Line 196"/>
            <p:cNvSpPr>
              <a:spLocks noChangeShapeType="1"/>
            </p:cNvSpPr>
            <p:nvPr/>
          </p:nvSpPr>
          <p:spPr bwMode="auto">
            <a:xfrm>
              <a:off x="4875" y="171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7" name="Line 197"/>
            <p:cNvSpPr>
              <a:spLocks noChangeShapeType="1"/>
            </p:cNvSpPr>
            <p:nvPr/>
          </p:nvSpPr>
          <p:spPr bwMode="auto">
            <a:xfrm>
              <a:off x="4875" y="174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8" name="Line 198"/>
            <p:cNvSpPr>
              <a:spLocks noChangeShapeType="1"/>
            </p:cNvSpPr>
            <p:nvPr/>
          </p:nvSpPr>
          <p:spPr bwMode="auto">
            <a:xfrm>
              <a:off x="4875" y="173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9" name="Line 199"/>
            <p:cNvSpPr>
              <a:spLocks noChangeShapeType="1"/>
            </p:cNvSpPr>
            <p:nvPr/>
          </p:nvSpPr>
          <p:spPr bwMode="auto">
            <a:xfrm>
              <a:off x="4875" y="1760"/>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0" name="Line 200"/>
            <p:cNvSpPr>
              <a:spLocks noChangeShapeType="1"/>
            </p:cNvSpPr>
            <p:nvPr/>
          </p:nvSpPr>
          <p:spPr bwMode="auto">
            <a:xfrm>
              <a:off x="4875" y="177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1" name="Line 201"/>
            <p:cNvSpPr>
              <a:spLocks noChangeShapeType="1"/>
            </p:cNvSpPr>
            <p:nvPr/>
          </p:nvSpPr>
          <p:spPr bwMode="auto">
            <a:xfrm>
              <a:off x="4875" y="179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2" name="Line 202"/>
            <p:cNvSpPr>
              <a:spLocks noChangeShapeType="1"/>
            </p:cNvSpPr>
            <p:nvPr/>
          </p:nvSpPr>
          <p:spPr bwMode="auto">
            <a:xfrm>
              <a:off x="4875" y="180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3" name="Line 203"/>
            <p:cNvSpPr>
              <a:spLocks noChangeShapeType="1"/>
            </p:cNvSpPr>
            <p:nvPr/>
          </p:nvSpPr>
          <p:spPr bwMode="auto">
            <a:xfrm>
              <a:off x="4875" y="1546"/>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4" name="Line 204"/>
            <p:cNvSpPr>
              <a:spLocks noChangeShapeType="1"/>
            </p:cNvSpPr>
            <p:nvPr/>
          </p:nvSpPr>
          <p:spPr bwMode="auto">
            <a:xfrm>
              <a:off x="4875" y="156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5" name="Line 205"/>
            <p:cNvSpPr>
              <a:spLocks noChangeShapeType="1"/>
            </p:cNvSpPr>
            <p:nvPr/>
          </p:nvSpPr>
          <p:spPr bwMode="auto">
            <a:xfrm>
              <a:off x="4875" y="157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6" name="Line 206"/>
            <p:cNvSpPr>
              <a:spLocks noChangeShapeType="1"/>
            </p:cNvSpPr>
            <p:nvPr/>
          </p:nvSpPr>
          <p:spPr bwMode="auto">
            <a:xfrm>
              <a:off x="4875" y="160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7" name="Line 207"/>
            <p:cNvSpPr>
              <a:spLocks noChangeShapeType="1"/>
            </p:cNvSpPr>
            <p:nvPr/>
          </p:nvSpPr>
          <p:spPr bwMode="auto">
            <a:xfrm>
              <a:off x="4875" y="159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8" name="Line 208"/>
            <p:cNvSpPr>
              <a:spLocks noChangeShapeType="1"/>
            </p:cNvSpPr>
            <p:nvPr/>
          </p:nvSpPr>
          <p:spPr bwMode="auto">
            <a:xfrm>
              <a:off x="4875" y="1624"/>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9" name="Line 209"/>
            <p:cNvSpPr>
              <a:spLocks noChangeShapeType="1"/>
            </p:cNvSpPr>
            <p:nvPr/>
          </p:nvSpPr>
          <p:spPr bwMode="auto">
            <a:xfrm>
              <a:off x="4875" y="163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0" name="Line 210"/>
            <p:cNvSpPr>
              <a:spLocks noChangeShapeType="1"/>
            </p:cNvSpPr>
            <p:nvPr/>
          </p:nvSpPr>
          <p:spPr bwMode="auto">
            <a:xfrm>
              <a:off x="4875" y="165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1" name="Line 211"/>
            <p:cNvSpPr>
              <a:spLocks noChangeShapeType="1"/>
            </p:cNvSpPr>
            <p:nvPr/>
          </p:nvSpPr>
          <p:spPr bwMode="auto">
            <a:xfrm>
              <a:off x="4875" y="166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2" name="Line 212"/>
            <p:cNvSpPr>
              <a:spLocks noChangeShapeType="1"/>
            </p:cNvSpPr>
            <p:nvPr/>
          </p:nvSpPr>
          <p:spPr bwMode="auto">
            <a:xfrm>
              <a:off x="4878" y="1410"/>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3" name="Line 213"/>
            <p:cNvSpPr>
              <a:spLocks noChangeShapeType="1"/>
            </p:cNvSpPr>
            <p:nvPr/>
          </p:nvSpPr>
          <p:spPr bwMode="auto">
            <a:xfrm>
              <a:off x="4878" y="142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4" name="Line 214"/>
            <p:cNvSpPr>
              <a:spLocks noChangeShapeType="1"/>
            </p:cNvSpPr>
            <p:nvPr/>
          </p:nvSpPr>
          <p:spPr bwMode="auto">
            <a:xfrm>
              <a:off x="4878" y="144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5" name="Line 215"/>
            <p:cNvSpPr>
              <a:spLocks noChangeShapeType="1"/>
            </p:cNvSpPr>
            <p:nvPr/>
          </p:nvSpPr>
          <p:spPr bwMode="auto">
            <a:xfrm>
              <a:off x="4878" y="147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6" name="Line 216"/>
            <p:cNvSpPr>
              <a:spLocks noChangeShapeType="1"/>
            </p:cNvSpPr>
            <p:nvPr/>
          </p:nvSpPr>
          <p:spPr bwMode="auto">
            <a:xfrm>
              <a:off x="4878" y="145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7" name="Line 217"/>
            <p:cNvSpPr>
              <a:spLocks noChangeShapeType="1"/>
            </p:cNvSpPr>
            <p:nvPr/>
          </p:nvSpPr>
          <p:spPr bwMode="auto">
            <a:xfrm>
              <a:off x="4878" y="1488"/>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8" name="Line 218"/>
            <p:cNvSpPr>
              <a:spLocks noChangeShapeType="1"/>
            </p:cNvSpPr>
            <p:nvPr/>
          </p:nvSpPr>
          <p:spPr bwMode="auto">
            <a:xfrm>
              <a:off x="4878" y="150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9" name="Line 219"/>
            <p:cNvSpPr>
              <a:spLocks noChangeShapeType="1"/>
            </p:cNvSpPr>
            <p:nvPr/>
          </p:nvSpPr>
          <p:spPr bwMode="auto">
            <a:xfrm>
              <a:off x="4878" y="151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0" name="Line 220"/>
            <p:cNvSpPr>
              <a:spLocks noChangeShapeType="1"/>
            </p:cNvSpPr>
            <p:nvPr/>
          </p:nvSpPr>
          <p:spPr bwMode="auto">
            <a:xfrm>
              <a:off x="4878" y="153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1" name="Line 221"/>
            <p:cNvSpPr>
              <a:spLocks noChangeShapeType="1"/>
            </p:cNvSpPr>
            <p:nvPr/>
          </p:nvSpPr>
          <p:spPr bwMode="auto">
            <a:xfrm>
              <a:off x="4875" y="1272"/>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2" name="Line 222"/>
            <p:cNvSpPr>
              <a:spLocks noChangeShapeType="1"/>
            </p:cNvSpPr>
            <p:nvPr/>
          </p:nvSpPr>
          <p:spPr bwMode="auto">
            <a:xfrm>
              <a:off x="4875" y="128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3" name="Line 223"/>
            <p:cNvSpPr>
              <a:spLocks noChangeShapeType="1"/>
            </p:cNvSpPr>
            <p:nvPr/>
          </p:nvSpPr>
          <p:spPr bwMode="auto">
            <a:xfrm>
              <a:off x="4875" y="130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4" name="Line 224"/>
            <p:cNvSpPr>
              <a:spLocks noChangeShapeType="1"/>
            </p:cNvSpPr>
            <p:nvPr/>
          </p:nvSpPr>
          <p:spPr bwMode="auto">
            <a:xfrm>
              <a:off x="4875" y="133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5" name="Line 225"/>
            <p:cNvSpPr>
              <a:spLocks noChangeShapeType="1"/>
            </p:cNvSpPr>
            <p:nvPr/>
          </p:nvSpPr>
          <p:spPr bwMode="auto">
            <a:xfrm>
              <a:off x="4875" y="132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6" name="Line 226"/>
            <p:cNvSpPr>
              <a:spLocks noChangeShapeType="1"/>
            </p:cNvSpPr>
            <p:nvPr/>
          </p:nvSpPr>
          <p:spPr bwMode="auto">
            <a:xfrm>
              <a:off x="4875" y="1350"/>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7" name="Line 227"/>
            <p:cNvSpPr>
              <a:spLocks noChangeShapeType="1"/>
            </p:cNvSpPr>
            <p:nvPr/>
          </p:nvSpPr>
          <p:spPr bwMode="auto">
            <a:xfrm>
              <a:off x="4875" y="136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8" name="Line 228"/>
            <p:cNvSpPr>
              <a:spLocks noChangeShapeType="1"/>
            </p:cNvSpPr>
            <p:nvPr/>
          </p:nvSpPr>
          <p:spPr bwMode="auto">
            <a:xfrm>
              <a:off x="4875" y="138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9" name="Line 229"/>
            <p:cNvSpPr>
              <a:spLocks noChangeShapeType="1"/>
            </p:cNvSpPr>
            <p:nvPr/>
          </p:nvSpPr>
          <p:spPr bwMode="auto">
            <a:xfrm>
              <a:off x="4875" y="139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0" name="Line 230"/>
            <p:cNvSpPr>
              <a:spLocks noChangeShapeType="1"/>
            </p:cNvSpPr>
            <p:nvPr/>
          </p:nvSpPr>
          <p:spPr bwMode="auto">
            <a:xfrm>
              <a:off x="4878" y="1136"/>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1" name="Line 231"/>
            <p:cNvSpPr>
              <a:spLocks noChangeShapeType="1"/>
            </p:cNvSpPr>
            <p:nvPr/>
          </p:nvSpPr>
          <p:spPr bwMode="auto">
            <a:xfrm>
              <a:off x="4878" y="115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2" name="Line 232"/>
            <p:cNvSpPr>
              <a:spLocks noChangeShapeType="1"/>
            </p:cNvSpPr>
            <p:nvPr/>
          </p:nvSpPr>
          <p:spPr bwMode="auto">
            <a:xfrm>
              <a:off x="4878" y="116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3" name="Line 233"/>
            <p:cNvSpPr>
              <a:spLocks noChangeShapeType="1"/>
            </p:cNvSpPr>
            <p:nvPr/>
          </p:nvSpPr>
          <p:spPr bwMode="auto">
            <a:xfrm>
              <a:off x="4878" y="119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4" name="Line 234"/>
            <p:cNvSpPr>
              <a:spLocks noChangeShapeType="1"/>
            </p:cNvSpPr>
            <p:nvPr/>
          </p:nvSpPr>
          <p:spPr bwMode="auto">
            <a:xfrm>
              <a:off x="4878" y="118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5" name="Line 235"/>
            <p:cNvSpPr>
              <a:spLocks noChangeShapeType="1"/>
            </p:cNvSpPr>
            <p:nvPr/>
          </p:nvSpPr>
          <p:spPr bwMode="auto">
            <a:xfrm>
              <a:off x="4878" y="1214"/>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6" name="Line 236"/>
            <p:cNvSpPr>
              <a:spLocks noChangeShapeType="1"/>
            </p:cNvSpPr>
            <p:nvPr/>
          </p:nvSpPr>
          <p:spPr bwMode="auto">
            <a:xfrm>
              <a:off x="4878" y="122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7" name="Line 237"/>
            <p:cNvSpPr>
              <a:spLocks noChangeShapeType="1"/>
            </p:cNvSpPr>
            <p:nvPr/>
          </p:nvSpPr>
          <p:spPr bwMode="auto">
            <a:xfrm>
              <a:off x="4878" y="124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8" name="Line 238"/>
            <p:cNvSpPr>
              <a:spLocks noChangeShapeType="1"/>
            </p:cNvSpPr>
            <p:nvPr/>
          </p:nvSpPr>
          <p:spPr bwMode="auto">
            <a:xfrm>
              <a:off x="4878" y="125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9" name="Line 239"/>
            <p:cNvSpPr>
              <a:spLocks noChangeShapeType="1"/>
            </p:cNvSpPr>
            <p:nvPr/>
          </p:nvSpPr>
          <p:spPr bwMode="auto">
            <a:xfrm>
              <a:off x="4872" y="999"/>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0" name="Line 240"/>
            <p:cNvSpPr>
              <a:spLocks noChangeShapeType="1"/>
            </p:cNvSpPr>
            <p:nvPr/>
          </p:nvSpPr>
          <p:spPr bwMode="auto">
            <a:xfrm>
              <a:off x="4872" y="101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1" name="Line 241"/>
            <p:cNvSpPr>
              <a:spLocks noChangeShapeType="1"/>
            </p:cNvSpPr>
            <p:nvPr/>
          </p:nvSpPr>
          <p:spPr bwMode="auto">
            <a:xfrm>
              <a:off x="4872" y="103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2" name="Line 242"/>
            <p:cNvSpPr>
              <a:spLocks noChangeShapeType="1"/>
            </p:cNvSpPr>
            <p:nvPr/>
          </p:nvSpPr>
          <p:spPr bwMode="auto">
            <a:xfrm>
              <a:off x="4872" y="106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3" name="Line 243"/>
            <p:cNvSpPr>
              <a:spLocks noChangeShapeType="1"/>
            </p:cNvSpPr>
            <p:nvPr/>
          </p:nvSpPr>
          <p:spPr bwMode="auto">
            <a:xfrm>
              <a:off x="4872" y="104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4" name="Line 244"/>
            <p:cNvSpPr>
              <a:spLocks noChangeShapeType="1"/>
            </p:cNvSpPr>
            <p:nvPr/>
          </p:nvSpPr>
          <p:spPr bwMode="auto">
            <a:xfrm>
              <a:off x="4872" y="1077"/>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5" name="Line 245"/>
            <p:cNvSpPr>
              <a:spLocks noChangeShapeType="1"/>
            </p:cNvSpPr>
            <p:nvPr/>
          </p:nvSpPr>
          <p:spPr bwMode="auto">
            <a:xfrm>
              <a:off x="4872" y="109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6" name="Line 246"/>
            <p:cNvSpPr>
              <a:spLocks noChangeShapeType="1"/>
            </p:cNvSpPr>
            <p:nvPr/>
          </p:nvSpPr>
          <p:spPr bwMode="auto">
            <a:xfrm>
              <a:off x="4872" y="110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7" name="Line 247"/>
            <p:cNvSpPr>
              <a:spLocks noChangeShapeType="1"/>
            </p:cNvSpPr>
            <p:nvPr/>
          </p:nvSpPr>
          <p:spPr bwMode="auto">
            <a:xfrm>
              <a:off x="4872" y="112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8" name="Line 248"/>
            <p:cNvSpPr>
              <a:spLocks noChangeShapeType="1"/>
            </p:cNvSpPr>
            <p:nvPr/>
          </p:nvSpPr>
          <p:spPr bwMode="auto">
            <a:xfrm>
              <a:off x="4875" y="863"/>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9" name="Line 249"/>
            <p:cNvSpPr>
              <a:spLocks noChangeShapeType="1"/>
            </p:cNvSpPr>
            <p:nvPr/>
          </p:nvSpPr>
          <p:spPr bwMode="auto">
            <a:xfrm>
              <a:off x="4875" y="87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20" name="Line 250"/>
            <p:cNvSpPr>
              <a:spLocks noChangeShapeType="1"/>
            </p:cNvSpPr>
            <p:nvPr/>
          </p:nvSpPr>
          <p:spPr bwMode="auto">
            <a:xfrm>
              <a:off x="4875" y="89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21" name="Line 251"/>
            <p:cNvSpPr>
              <a:spLocks noChangeShapeType="1"/>
            </p:cNvSpPr>
            <p:nvPr/>
          </p:nvSpPr>
          <p:spPr bwMode="auto">
            <a:xfrm>
              <a:off x="4875" y="926"/>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22" name="Line 252"/>
            <p:cNvSpPr>
              <a:spLocks noChangeShapeType="1"/>
            </p:cNvSpPr>
            <p:nvPr/>
          </p:nvSpPr>
          <p:spPr bwMode="auto">
            <a:xfrm>
              <a:off x="4875" y="91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23" name="Line 253"/>
            <p:cNvSpPr>
              <a:spLocks noChangeShapeType="1"/>
            </p:cNvSpPr>
            <p:nvPr/>
          </p:nvSpPr>
          <p:spPr bwMode="auto">
            <a:xfrm>
              <a:off x="4875" y="941"/>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24" name="Line 254"/>
            <p:cNvSpPr>
              <a:spLocks noChangeShapeType="1"/>
            </p:cNvSpPr>
            <p:nvPr/>
          </p:nvSpPr>
          <p:spPr bwMode="auto">
            <a:xfrm>
              <a:off x="4875" y="956"/>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25" name="Line 255"/>
            <p:cNvSpPr>
              <a:spLocks noChangeShapeType="1"/>
            </p:cNvSpPr>
            <p:nvPr/>
          </p:nvSpPr>
          <p:spPr bwMode="auto">
            <a:xfrm>
              <a:off x="4875" y="97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26" name="Line 256"/>
            <p:cNvSpPr>
              <a:spLocks noChangeShapeType="1"/>
            </p:cNvSpPr>
            <p:nvPr/>
          </p:nvSpPr>
          <p:spPr bwMode="auto">
            <a:xfrm>
              <a:off x="4875" y="986"/>
              <a:ext cx="23" cy="0"/>
            </a:xfrm>
            <a:prstGeom prst="line">
              <a:avLst/>
            </a:prstGeom>
            <a:noFill/>
            <a:ln w="9525">
              <a:solidFill>
                <a:srgbClr val="0000FF"/>
              </a:solidFill>
              <a:round/>
              <a:headEnd/>
              <a:tailEnd/>
            </a:ln>
          </p:spPr>
          <p:txBody>
            <a:bodyPr/>
            <a:lstStyle/>
            <a:p>
              <a:endParaRPr lang="en-US">
                <a:solidFill>
                  <a:prstClr val="black"/>
                </a:solidFill>
              </a:endParaRPr>
            </a:p>
          </p:txBody>
        </p:sp>
      </p:grpSp>
      <p:sp>
        <p:nvSpPr>
          <p:cNvPr id="14593" name="Line 257"/>
          <p:cNvSpPr>
            <a:spLocks noChangeShapeType="1"/>
          </p:cNvSpPr>
          <p:nvPr/>
        </p:nvSpPr>
        <p:spPr bwMode="auto">
          <a:xfrm>
            <a:off x="1439863" y="4476750"/>
            <a:ext cx="0" cy="533400"/>
          </a:xfrm>
          <a:prstGeom prst="line">
            <a:avLst/>
          </a:prstGeom>
          <a:noFill/>
          <a:ln w="19050">
            <a:solidFill>
              <a:srgbClr val="CC0000"/>
            </a:solidFill>
            <a:round/>
            <a:headEnd/>
            <a:tailEnd/>
          </a:ln>
        </p:spPr>
        <p:txBody>
          <a:bodyPr/>
          <a:lstStyle/>
          <a:p>
            <a:endParaRPr lang="en-US">
              <a:solidFill>
                <a:prstClr val="black"/>
              </a:solidFill>
            </a:endParaRPr>
          </a:p>
        </p:txBody>
      </p:sp>
      <p:sp>
        <p:nvSpPr>
          <p:cNvPr id="14594" name="Line 258"/>
          <p:cNvSpPr>
            <a:spLocks noChangeShapeType="1"/>
          </p:cNvSpPr>
          <p:nvPr/>
        </p:nvSpPr>
        <p:spPr bwMode="auto">
          <a:xfrm>
            <a:off x="1458913" y="4457700"/>
            <a:ext cx="0" cy="838200"/>
          </a:xfrm>
          <a:prstGeom prst="line">
            <a:avLst/>
          </a:prstGeom>
          <a:noFill/>
          <a:ln w="19050">
            <a:solidFill>
              <a:srgbClr val="66CCFF"/>
            </a:solidFill>
            <a:round/>
            <a:headEnd/>
            <a:tailEnd/>
          </a:ln>
        </p:spPr>
        <p:txBody>
          <a:bodyPr/>
          <a:lstStyle/>
          <a:p>
            <a:endParaRPr lang="en-US">
              <a:solidFill>
                <a:prstClr val="black"/>
              </a:solidFill>
            </a:endParaRPr>
          </a:p>
        </p:txBody>
      </p:sp>
      <p:sp>
        <p:nvSpPr>
          <p:cNvPr id="14595" name="Line 259"/>
          <p:cNvSpPr>
            <a:spLocks noChangeShapeType="1"/>
          </p:cNvSpPr>
          <p:nvPr/>
        </p:nvSpPr>
        <p:spPr bwMode="auto">
          <a:xfrm>
            <a:off x="1425575" y="4462463"/>
            <a:ext cx="0" cy="838200"/>
          </a:xfrm>
          <a:prstGeom prst="line">
            <a:avLst/>
          </a:prstGeom>
          <a:noFill/>
          <a:ln w="19050">
            <a:solidFill>
              <a:srgbClr val="FF9933"/>
            </a:solidFill>
            <a:round/>
            <a:headEnd/>
            <a:tailEnd/>
          </a:ln>
        </p:spPr>
        <p:txBody>
          <a:bodyPr/>
          <a:lstStyle/>
          <a:p>
            <a:endParaRPr lang="en-US">
              <a:solidFill>
                <a:prstClr val="black"/>
              </a:solidFill>
            </a:endParaRPr>
          </a:p>
        </p:txBody>
      </p:sp>
      <p:sp>
        <p:nvSpPr>
          <p:cNvPr id="14596" name="Oval 260"/>
          <p:cNvSpPr>
            <a:spLocks noChangeArrowheads="1"/>
          </p:cNvSpPr>
          <p:nvPr/>
        </p:nvSpPr>
        <p:spPr bwMode="auto">
          <a:xfrm>
            <a:off x="3411538" y="4402138"/>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597" name="Oval 261"/>
          <p:cNvSpPr>
            <a:spLocks noChangeArrowheads="1"/>
          </p:cNvSpPr>
          <p:nvPr/>
        </p:nvSpPr>
        <p:spPr bwMode="auto">
          <a:xfrm>
            <a:off x="3287713" y="4583113"/>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598" name="Oval 262"/>
          <p:cNvSpPr>
            <a:spLocks noChangeArrowheads="1"/>
          </p:cNvSpPr>
          <p:nvPr/>
        </p:nvSpPr>
        <p:spPr bwMode="auto">
          <a:xfrm>
            <a:off x="3000375" y="4467225"/>
            <a:ext cx="46038"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599" name="Oval 263"/>
          <p:cNvSpPr>
            <a:spLocks noChangeArrowheads="1"/>
          </p:cNvSpPr>
          <p:nvPr/>
        </p:nvSpPr>
        <p:spPr bwMode="auto">
          <a:xfrm>
            <a:off x="2868613" y="4619625"/>
            <a:ext cx="46037"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600" name="Oval 264"/>
          <p:cNvSpPr>
            <a:spLocks noChangeArrowheads="1"/>
          </p:cNvSpPr>
          <p:nvPr/>
        </p:nvSpPr>
        <p:spPr bwMode="auto">
          <a:xfrm>
            <a:off x="3516313" y="4591050"/>
            <a:ext cx="46037"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601" name="Oval 265"/>
          <p:cNvSpPr>
            <a:spLocks noChangeArrowheads="1"/>
          </p:cNvSpPr>
          <p:nvPr/>
        </p:nvSpPr>
        <p:spPr bwMode="auto">
          <a:xfrm>
            <a:off x="3230563" y="4735513"/>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602" name="Oval 266"/>
          <p:cNvSpPr>
            <a:spLocks noChangeArrowheads="1"/>
          </p:cNvSpPr>
          <p:nvPr/>
        </p:nvSpPr>
        <p:spPr bwMode="auto">
          <a:xfrm>
            <a:off x="2838450" y="4400550"/>
            <a:ext cx="46038"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603" name="Oval 267"/>
          <p:cNvSpPr>
            <a:spLocks noChangeArrowheads="1"/>
          </p:cNvSpPr>
          <p:nvPr/>
        </p:nvSpPr>
        <p:spPr bwMode="auto">
          <a:xfrm>
            <a:off x="3067050" y="4705350"/>
            <a:ext cx="46038"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604" name="Oval 268"/>
          <p:cNvSpPr>
            <a:spLocks noChangeArrowheads="1"/>
          </p:cNvSpPr>
          <p:nvPr/>
        </p:nvSpPr>
        <p:spPr bwMode="auto">
          <a:xfrm>
            <a:off x="3402013" y="4621213"/>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pic>
        <p:nvPicPr>
          <p:cNvPr id="14605" name="Picture 269" descr="mat nuoc"/>
          <p:cNvPicPr>
            <a:picLocks noChangeAspect="1" noChangeArrowheads="1" noCrop="1"/>
          </p:cNvPicPr>
          <p:nvPr/>
        </p:nvPicPr>
        <p:blipFill>
          <a:blip r:embed="rId6"/>
          <a:srcRect/>
          <a:stretch>
            <a:fillRect/>
          </a:stretch>
        </p:blipFill>
        <p:spPr bwMode="auto">
          <a:xfrm>
            <a:off x="3143250" y="4324350"/>
            <a:ext cx="85725" cy="128588"/>
          </a:xfrm>
          <a:prstGeom prst="rect">
            <a:avLst/>
          </a:prstGeom>
          <a:noFill/>
          <a:ln w="9525">
            <a:noFill/>
            <a:miter lim="800000"/>
            <a:headEnd/>
            <a:tailEnd/>
          </a:ln>
        </p:spPr>
      </p:pic>
      <p:pic>
        <p:nvPicPr>
          <p:cNvPr id="14606" name="Picture 270" descr="mat nuoc2"/>
          <p:cNvPicPr>
            <a:picLocks noChangeAspect="1" noChangeArrowheads="1" noCrop="1"/>
          </p:cNvPicPr>
          <p:nvPr/>
        </p:nvPicPr>
        <p:blipFill>
          <a:blip r:embed="rId7"/>
          <a:srcRect/>
          <a:stretch>
            <a:fillRect/>
          </a:stretch>
        </p:blipFill>
        <p:spPr bwMode="auto">
          <a:xfrm>
            <a:off x="3067050" y="4333875"/>
            <a:ext cx="80963" cy="128588"/>
          </a:xfrm>
          <a:prstGeom prst="rect">
            <a:avLst/>
          </a:prstGeom>
          <a:noFill/>
          <a:ln w="9525">
            <a:noFill/>
            <a:miter lim="800000"/>
            <a:headEnd/>
            <a:tailEnd/>
          </a:ln>
        </p:spPr>
      </p:pic>
      <p:pic>
        <p:nvPicPr>
          <p:cNvPr id="14607" name="Picture 271" descr="mat nuoc"/>
          <p:cNvPicPr>
            <a:picLocks noChangeAspect="1" noChangeArrowheads="1" noCrop="1"/>
          </p:cNvPicPr>
          <p:nvPr/>
        </p:nvPicPr>
        <p:blipFill>
          <a:blip r:embed="rId6"/>
          <a:srcRect/>
          <a:stretch>
            <a:fillRect/>
          </a:stretch>
        </p:blipFill>
        <p:spPr bwMode="auto">
          <a:xfrm>
            <a:off x="3448050" y="4171950"/>
            <a:ext cx="85725" cy="128588"/>
          </a:xfrm>
          <a:prstGeom prst="rect">
            <a:avLst/>
          </a:prstGeom>
          <a:noFill/>
          <a:ln w="9525">
            <a:noFill/>
            <a:miter lim="800000"/>
            <a:headEnd/>
            <a:tailEnd/>
          </a:ln>
        </p:spPr>
      </p:pic>
      <p:pic>
        <p:nvPicPr>
          <p:cNvPr id="14608" name="Picture 272" descr="mat nuoc2"/>
          <p:cNvPicPr>
            <a:picLocks noChangeAspect="1" noChangeArrowheads="1" noCrop="1"/>
          </p:cNvPicPr>
          <p:nvPr/>
        </p:nvPicPr>
        <p:blipFill>
          <a:blip r:embed="rId7"/>
          <a:srcRect/>
          <a:stretch>
            <a:fillRect/>
          </a:stretch>
        </p:blipFill>
        <p:spPr bwMode="auto">
          <a:xfrm>
            <a:off x="3390900" y="4167188"/>
            <a:ext cx="80963" cy="128587"/>
          </a:xfrm>
          <a:prstGeom prst="rect">
            <a:avLst/>
          </a:prstGeom>
          <a:noFill/>
          <a:ln w="9525">
            <a:noFill/>
            <a:miter lim="800000"/>
            <a:headEnd/>
            <a:tailEnd/>
          </a:ln>
        </p:spPr>
      </p:pic>
      <p:pic>
        <p:nvPicPr>
          <p:cNvPr id="14609" name="Picture 273" descr="mat nuoc"/>
          <p:cNvPicPr>
            <a:picLocks noChangeAspect="1" noChangeArrowheads="1" noCrop="1"/>
          </p:cNvPicPr>
          <p:nvPr/>
        </p:nvPicPr>
        <p:blipFill>
          <a:blip r:embed="rId6"/>
          <a:srcRect/>
          <a:stretch>
            <a:fillRect/>
          </a:stretch>
        </p:blipFill>
        <p:spPr bwMode="auto">
          <a:xfrm>
            <a:off x="2847975" y="4176713"/>
            <a:ext cx="85725" cy="128587"/>
          </a:xfrm>
          <a:prstGeom prst="rect">
            <a:avLst/>
          </a:prstGeom>
          <a:noFill/>
          <a:ln w="9525">
            <a:noFill/>
            <a:miter lim="800000"/>
            <a:headEnd/>
            <a:tailEnd/>
          </a:ln>
        </p:spPr>
      </p:pic>
      <p:pic>
        <p:nvPicPr>
          <p:cNvPr id="14610" name="Picture 274" descr="mat nuoc2"/>
          <p:cNvPicPr>
            <a:picLocks noChangeAspect="1" noChangeArrowheads="1" noCrop="1"/>
          </p:cNvPicPr>
          <p:nvPr/>
        </p:nvPicPr>
        <p:blipFill>
          <a:blip r:embed="rId7"/>
          <a:srcRect/>
          <a:stretch>
            <a:fillRect/>
          </a:stretch>
        </p:blipFill>
        <p:spPr bwMode="auto">
          <a:xfrm>
            <a:off x="2919413" y="4171950"/>
            <a:ext cx="80962" cy="128588"/>
          </a:xfrm>
          <a:prstGeom prst="rect">
            <a:avLst/>
          </a:prstGeom>
          <a:noFill/>
          <a:ln w="9525">
            <a:noFill/>
            <a:miter lim="800000"/>
            <a:headEnd/>
            <a:tailEnd/>
          </a:ln>
        </p:spPr>
      </p:pic>
      <p:pic>
        <p:nvPicPr>
          <p:cNvPr id="14611" name="Picture 275" descr="mat nuoc"/>
          <p:cNvPicPr>
            <a:picLocks noChangeAspect="1" noChangeArrowheads="1" noCrop="1"/>
          </p:cNvPicPr>
          <p:nvPr/>
        </p:nvPicPr>
        <p:blipFill>
          <a:blip r:embed="rId6"/>
          <a:srcRect/>
          <a:stretch>
            <a:fillRect/>
          </a:stretch>
        </p:blipFill>
        <p:spPr bwMode="auto">
          <a:xfrm>
            <a:off x="3219450" y="4476750"/>
            <a:ext cx="85725" cy="128588"/>
          </a:xfrm>
          <a:prstGeom prst="rect">
            <a:avLst/>
          </a:prstGeom>
          <a:noFill/>
          <a:ln w="9525">
            <a:noFill/>
            <a:miter lim="800000"/>
            <a:headEnd/>
            <a:tailEnd/>
          </a:ln>
        </p:spPr>
      </p:pic>
      <p:pic>
        <p:nvPicPr>
          <p:cNvPr id="14612" name="Picture 276" descr="mat nuoc2"/>
          <p:cNvPicPr>
            <a:picLocks noChangeAspect="1" noChangeArrowheads="1" noCrop="1"/>
          </p:cNvPicPr>
          <p:nvPr/>
        </p:nvPicPr>
        <p:blipFill>
          <a:blip r:embed="rId7"/>
          <a:srcRect/>
          <a:stretch>
            <a:fillRect/>
          </a:stretch>
        </p:blipFill>
        <p:spPr bwMode="auto">
          <a:xfrm>
            <a:off x="3152775" y="4476750"/>
            <a:ext cx="80963" cy="128588"/>
          </a:xfrm>
          <a:prstGeom prst="rect">
            <a:avLst/>
          </a:prstGeom>
          <a:noFill/>
          <a:ln w="9525">
            <a:noFill/>
            <a:miter lim="800000"/>
            <a:headEnd/>
            <a:tailEnd/>
          </a:ln>
        </p:spPr>
      </p:pic>
      <p:pic>
        <p:nvPicPr>
          <p:cNvPr id="14613" name="Picture 277" descr="mat nuoc"/>
          <p:cNvPicPr>
            <a:picLocks noChangeAspect="1" noChangeArrowheads="1" noCrop="1"/>
          </p:cNvPicPr>
          <p:nvPr/>
        </p:nvPicPr>
        <p:blipFill>
          <a:blip r:embed="rId6"/>
          <a:srcRect/>
          <a:stretch>
            <a:fillRect/>
          </a:stretch>
        </p:blipFill>
        <p:spPr bwMode="auto">
          <a:xfrm>
            <a:off x="2886075" y="4400550"/>
            <a:ext cx="76200" cy="128588"/>
          </a:xfrm>
          <a:prstGeom prst="rect">
            <a:avLst/>
          </a:prstGeom>
          <a:noFill/>
          <a:ln w="9525">
            <a:noFill/>
            <a:miter lim="800000"/>
            <a:headEnd/>
            <a:tailEnd/>
          </a:ln>
        </p:spPr>
      </p:pic>
      <p:pic>
        <p:nvPicPr>
          <p:cNvPr id="14614" name="Picture 278" descr="mat nuoc2"/>
          <p:cNvPicPr>
            <a:picLocks noChangeAspect="1" noChangeArrowheads="1" noCrop="1"/>
          </p:cNvPicPr>
          <p:nvPr/>
        </p:nvPicPr>
        <p:blipFill>
          <a:blip r:embed="rId7"/>
          <a:srcRect/>
          <a:stretch>
            <a:fillRect/>
          </a:stretch>
        </p:blipFill>
        <p:spPr bwMode="auto">
          <a:xfrm>
            <a:off x="2957513" y="4400550"/>
            <a:ext cx="74612" cy="128588"/>
          </a:xfrm>
          <a:prstGeom prst="rect">
            <a:avLst/>
          </a:prstGeom>
          <a:noFill/>
          <a:ln w="9525">
            <a:noFill/>
            <a:miter lim="800000"/>
            <a:headEnd/>
            <a:tailEnd/>
          </a:ln>
        </p:spPr>
      </p:pic>
      <p:pic>
        <p:nvPicPr>
          <p:cNvPr id="14615" name="Picture 279" descr="mat nuoc"/>
          <p:cNvPicPr>
            <a:picLocks noChangeAspect="1" noChangeArrowheads="1" noCrop="1"/>
          </p:cNvPicPr>
          <p:nvPr/>
        </p:nvPicPr>
        <p:blipFill>
          <a:blip r:embed="rId6"/>
          <a:srcRect/>
          <a:stretch>
            <a:fillRect/>
          </a:stretch>
        </p:blipFill>
        <p:spPr bwMode="auto">
          <a:xfrm>
            <a:off x="3200400" y="4090988"/>
            <a:ext cx="76200" cy="128587"/>
          </a:xfrm>
          <a:prstGeom prst="rect">
            <a:avLst/>
          </a:prstGeom>
          <a:noFill/>
          <a:ln w="9525">
            <a:noFill/>
            <a:miter lim="800000"/>
            <a:headEnd/>
            <a:tailEnd/>
          </a:ln>
        </p:spPr>
      </p:pic>
      <p:pic>
        <p:nvPicPr>
          <p:cNvPr id="14616" name="Picture 280" descr="mat nuoc2"/>
          <p:cNvPicPr>
            <a:picLocks noChangeAspect="1" noChangeArrowheads="1" noCrop="1"/>
          </p:cNvPicPr>
          <p:nvPr/>
        </p:nvPicPr>
        <p:blipFill>
          <a:blip r:embed="rId7"/>
          <a:srcRect/>
          <a:stretch>
            <a:fillRect/>
          </a:stretch>
        </p:blipFill>
        <p:spPr bwMode="auto">
          <a:xfrm>
            <a:off x="3271838" y="4090988"/>
            <a:ext cx="74612" cy="128587"/>
          </a:xfrm>
          <a:prstGeom prst="rect">
            <a:avLst/>
          </a:prstGeom>
          <a:noFill/>
          <a:ln w="9525">
            <a:noFill/>
            <a:miter lim="800000"/>
            <a:headEnd/>
            <a:tailEnd/>
          </a:ln>
        </p:spPr>
      </p:pic>
      <p:pic>
        <p:nvPicPr>
          <p:cNvPr id="14617" name="Picture 281" descr="mat nuoc"/>
          <p:cNvPicPr>
            <a:picLocks noChangeAspect="1" noChangeArrowheads="1" noCrop="1"/>
          </p:cNvPicPr>
          <p:nvPr/>
        </p:nvPicPr>
        <p:blipFill>
          <a:blip r:embed="rId6"/>
          <a:srcRect/>
          <a:stretch>
            <a:fillRect/>
          </a:stretch>
        </p:blipFill>
        <p:spPr bwMode="auto">
          <a:xfrm>
            <a:off x="3295650" y="4324350"/>
            <a:ext cx="76200" cy="128588"/>
          </a:xfrm>
          <a:prstGeom prst="rect">
            <a:avLst/>
          </a:prstGeom>
          <a:noFill/>
          <a:ln w="9525">
            <a:noFill/>
            <a:miter lim="800000"/>
            <a:headEnd/>
            <a:tailEnd/>
          </a:ln>
        </p:spPr>
      </p:pic>
      <p:pic>
        <p:nvPicPr>
          <p:cNvPr id="14618" name="Picture 282" descr="mat nuoc2"/>
          <p:cNvPicPr>
            <a:picLocks noChangeAspect="1" noChangeArrowheads="1" noCrop="1"/>
          </p:cNvPicPr>
          <p:nvPr/>
        </p:nvPicPr>
        <p:blipFill>
          <a:blip r:embed="rId7"/>
          <a:srcRect/>
          <a:stretch>
            <a:fillRect/>
          </a:stretch>
        </p:blipFill>
        <p:spPr bwMode="auto">
          <a:xfrm>
            <a:off x="3367088" y="4324350"/>
            <a:ext cx="74612" cy="128588"/>
          </a:xfrm>
          <a:prstGeom prst="rect">
            <a:avLst/>
          </a:prstGeom>
          <a:noFill/>
          <a:ln w="9525">
            <a:noFill/>
            <a:miter lim="800000"/>
            <a:headEnd/>
            <a:tailEnd/>
          </a:ln>
        </p:spPr>
      </p:pic>
      <p:grpSp>
        <p:nvGrpSpPr>
          <p:cNvPr id="21" name="Group 283"/>
          <p:cNvGrpSpPr>
            <a:grpSpLocks/>
          </p:cNvGrpSpPr>
          <p:nvPr/>
        </p:nvGrpSpPr>
        <p:grpSpPr bwMode="auto">
          <a:xfrm>
            <a:off x="3009900" y="3571875"/>
            <a:ext cx="352425" cy="190500"/>
            <a:chOff x="3084" y="2022"/>
            <a:chExt cx="222" cy="120"/>
          </a:xfrm>
        </p:grpSpPr>
        <p:grpSp>
          <p:nvGrpSpPr>
            <p:cNvPr id="22" name="Group 284"/>
            <p:cNvGrpSpPr>
              <a:grpSpLocks/>
            </p:cNvGrpSpPr>
            <p:nvPr/>
          </p:nvGrpSpPr>
          <p:grpSpPr bwMode="auto">
            <a:xfrm>
              <a:off x="3084" y="2025"/>
              <a:ext cx="222" cy="117"/>
              <a:chOff x="3084" y="2217"/>
              <a:chExt cx="222" cy="117"/>
            </a:xfrm>
          </p:grpSpPr>
          <p:sp>
            <p:nvSpPr>
              <p:cNvPr id="14621" name="Arc 285"/>
              <p:cNvSpPr>
                <a:spLocks/>
              </p:cNvSpPr>
              <p:nvPr/>
            </p:nvSpPr>
            <p:spPr bwMode="auto">
              <a:xfrm flipV="1">
                <a:off x="3084" y="2259"/>
                <a:ext cx="222" cy="75"/>
              </a:xfrm>
              <a:custGeom>
                <a:avLst/>
                <a:gdLst>
                  <a:gd name="G0" fmla="+- 21599 0 0"/>
                  <a:gd name="G1" fmla="+- 21600 0 0"/>
                  <a:gd name="G2" fmla="+- 21600 0 0"/>
                  <a:gd name="T0" fmla="*/ 0 w 43199"/>
                  <a:gd name="T1" fmla="*/ 21383 h 22344"/>
                  <a:gd name="T2" fmla="*/ 43186 w 43199"/>
                  <a:gd name="T3" fmla="*/ 22344 h 22344"/>
                  <a:gd name="T4" fmla="*/ 21599 w 43199"/>
                  <a:gd name="T5" fmla="*/ 21600 h 22344"/>
                </a:gdLst>
                <a:ahLst/>
                <a:cxnLst>
                  <a:cxn ang="0">
                    <a:pos x="T0" y="T1"/>
                  </a:cxn>
                  <a:cxn ang="0">
                    <a:pos x="T2" y="T3"/>
                  </a:cxn>
                  <a:cxn ang="0">
                    <a:pos x="T4" y="T5"/>
                  </a:cxn>
                </a:cxnLst>
                <a:rect l="0" t="0" r="r" b="b"/>
                <a:pathLst>
                  <a:path w="43199" h="22344" fill="none" extrusionOk="0">
                    <a:moveTo>
                      <a:pt x="0" y="21383"/>
                    </a:moveTo>
                    <a:cubicBezTo>
                      <a:pt x="119" y="9538"/>
                      <a:pt x="9754" y="-1"/>
                      <a:pt x="21599" y="0"/>
                    </a:cubicBezTo>
                    <a:cubicBezTo>
                      <a:pt x="33528" y="0"/>
                      <a:pt x="43199" y="9670"/>
                      <a:pt x="43199" y="21600"/>
                    </a:cubicBezTo>
                    <a:cubicBezTo>
                      <a:pt x="43199" y="21848"/>
                      <a:pt x="43194" y="22096"/>
                      <a:pt x="43186" y="22344"/>
                    </a:cubicBezTo>
                  </a:path>
                  <a:path w="43199" h="22344" stroke="0" extrusionOk="0">
                    <a:moveTo>
                      <a:pt x="0" y="21383"/>
                    </a:moveTo>
                    <a:cubicBezTo>
                      <a:pt x="119" y="9538"/>
                      <a:pt x="9754" y="-1"/>
                      <a:pt x="21599" y="0"/>
                    </a:cubicBezTo>
                    <a:cubicBezTo>
                      <a:pt x="33528" y="0"/>
                      <a:pt x="43199" y="9670"/>
                      <a:pt x="43199" y="21600"/>
                    </a:cubicBezTo>
                    <a:cubicBezTo>
                      <a:pt x="43199" y="21848"/>
                      <a:pt x="43194" y="22096"/>
                      <a:pt x="43186" y="22344"/>
                    </a:cubicBezTo>
                    <a:lnTo>
                      <a:pt x="21599" y="21600"/>
                    </a:lnTo>
                    <a:close/>
                  </a:path>
                </a:pathLst>
              </a:custGeom>
              <a:gradFill rotWithShape="1">
                <a:gsLst>
                  <a:gs pos="0">
                    <a:srgbClr val="99CCFF"/>
                  </a:gs>
                  <a:gs pos="50000">
                    <a:schemeClr val="bg1"/>
                  </a:gs>
                  <a:gs pos="100000">
                    <a:srgbClr val="99CCFF"/>
                  </a:gs>
                </a:gsLst>
                <a:lin ang="0" scaled="1"/>
              </a:gradFill>
              <a:ln w="9525">
                <a:solidFill>
                  <a:srgbClr val="3399FF"/>
                </a:solidFill>
                <a:round/>
                <a:headEnd/>
                <a:tailEnd/>
              </a:ln>
              <a:effectLst/>
            </p:spPr>
            <p:txBody>
              <a:bodyPr wrap="none" anchor="ctr"/>
              <a:lstStyle/>
              <a:p>
                <a:pPr>
                  <a:defRPr/>
                </a:pPr>
                <a:endParaRPr lang="en-US">
                  <a:solidFill>
                    <a:prstClr val="black"/>
                  </a:solidFill>
                  <a:cs typeface="Arial" charset="0"/>
                </a:endParaRPr>
              </a:p>
            </p:txBody>
          </p:sp>
          <p:sp>
            <p:nvSpPr>
              <p:cNvPr id="39020" name="Arc 286"/>
              <p:cNvSpPr>
                <a:spLocks/>
              </p:cNvSpPr>
              <p:nvPr/>
            </p:nvSpPr>
            <p:spPr bwMode="auto">
              <a:xfrm flipV="1">
                <a:off x="3084" y="2235"/>
                <a:ext cx="222" cy="78"/>
              </a:xfrm>
              <a:custGeom>
                <a:avLst/>
                <a:gdLst>
                  <a:gd name="T0" fmla="*/ 0 w 43199"/>
                  <a:gd name="T1" fmla="*/ 0 h 23233"/>
                  <a:gd name="T2" fmla="*/ 0 w 43199"/>
                  <a:gd name="T3" fmla="*/ 0 h 23233"/>
                  <a:gd name="T4" fmla="*/ 0 w 43199"/>
                  <a:gd name="T5" fmla="*/ 0 h 23233"/>
                  <a:gd name="T6" fmla="*/ 0 60000 65536"/>
                  <a:gd name="T7" fmla="*/ 0 60000 65536"/>
                  <a:gd name="T8" fmla="*/ 0 60000 65536"/>
                  <a:gd name="T9" fmla="*/ 0 w 43199"/>
                  <a:gd name="T10" fmla="*/ 0 h 23233"/>
                  <a:gd name="T11" fmla="*/ 43199 w 43199"/>
                  <a:gd name="T12" fmla="*/ 23233 h 23233"/>
                </a:gdLst>
                <a:ahLst/>
                <a:cxnLst>
                  <a:cxn ang="T6">
                    <a:pos x="T0" y="T1"/>
                  </a:cxn>
                  <a:cxn ang="T7">
                    <a:pos x="T2" y="T3"/>
                  </a:cxn>
                  <a:cxn ang="T8">
                    <a:pos x="T4" y="T5"/>
                  </a:cxn>
                </a:cxnLst>
                <a:rect l="T9" t="T10" r="T11" b="T12"/>
                <a:pathLst>
                  <a:path w="43199" h="23233" fill="none" extrusionOk="0">
                    <a:moveTo>
                      <a:pt x="0" y="21383"/>
                    </a:moveTo>
                    <a:cubicBezTo>
                      <a:pt x="119" y="9538"/>
                      <a:pt x="9754" y="-1"/>
                      <a:pt x="21599" y="0"/>
                    </a:cubicBezTo>
                    <a:cubicBezTo>
                      <a:pt x="33528" y="0"/>
                      <a:pt x="43199" y="9670"/>
                      <a:pt x="43199" y="21600"/>
                    </a:cubicBezTo>
                    <a:cubicBezTo>
                      <a:pt x="43199" y="22144"/>
                      <a:pt x="43178" y="22689"/>
                      <a:pt x="43137" y="23233"/>
                    </a:cubicBezTo>
                  </a:path>
                  <a:path w="43199" h="23233" stroke="0" extrusionOk="0">
                    <a:moveTo>
                      <a:pt x="0" y="21383"/>
                    </a:moveTo>
                    <a:cubicBezTo>
                      <a:pt x="119" y="9538"/>
                      <a:pt x="9754" y="-1"/>
                      <a:pt x="21599" y="0"/>
                    </a:cubicBezTo>
                    <a:cubicBezTo>
                      <a:pt x="33528" y="0"/>
                      <a:pt x="43199" y="9670"/>
                      <a:pt x="43199" y="21600"/>
                    </a:cubicBezTo>
                    <a:cubicBezTo>
                      <a:pt x="43199" y="22144"/>
                      <a:pt x="43178" y="22689"/>
                      <a:pt x="43137" y="23233"/>
                    </a:cubicBezTo>
                    <a:lnTo>
                      <a:pt x="21599" y="21600"/>
                    </a:lnTo>
                    <a:lnTo>
                      <a:pt x="0" y="21383"/>
                    </a:lnTo>
                    <a:close/>
                  </a:path>
                </a:pathLst>
              </a:custGeom>
              <a:solidFill>
                <a:schemeClr val="bg1"/>
              </a:solidFill>
              <a:ln w="9525">
                <a:solidFill>
                  <a:srgbClr val="3399FF"/>
                </a:solidFill>
                <a:round/>
                <a:headEnd/>
                <a:tailEnd/>
              </a:ln>
            </p:spPr>
            <p:txBody>
              <a:bodyPr wrap="none" anchor="ctr"/>
              <a:lstStyle/>
              <a:p>
                <a:endParaRPr lang="en-US">
                  <a:solidFill>
                    <a:prstClr val="black"/>
                  </a:solidFill>
                </a:endParaRPr>
              </a:p>
            </p:txBody>
          </p:sp>
          <p:sp>
            <p:nvSpPr>
              <p:cNvPr id="39021" name="Arc 287"/>
              <p:cNvSpPr>
                <a:spLocks/>
              </p:cNvSpPr>
              <p:nvPr/>
            </p:nvSpPr>
            <p:spPr bwMode="auto">
              <a:xfrm flipV="1">
                <a:off x="3104" y="2227"/>
                <a:ext cx="184" cy="67"/>
              </a:xfrm>
              <a:custGeom>
                <a:avLst/>
                <a:gdLst>
                  <a:gd name="T0" fmla="*/ 0 w 43200"/>
                  <a:gd name="T1" fmla="*/ 0 h 23716"/>
                  <a:gd name="T2" fmla="*/ 0 w 43200"/>
                  <a:gd name="T3" fmla="*/ 0 h 23716"/>
                  <a:gd name="T4" fmla="*/ 0 w 43200"/>
                  <a:gd name="T5" fmla="*/ 0 h 23716"/>
                  <a:gd name="T6" fmla="*/ 0 60000 65536"/>
                  <a:gd name="T7" fmla="*/ 0 60000 65536"/>
                  <a:gd name="T8" fmla="*/ 0 60000 65536"/>
                  <a:gd name="T9" fmla="*/ 0 w 43200"/>
                  <a:gd name="T10" fmla="*/ 0 h 23716"/>
                  <a:gd name="T11" fmla="*/ 43200 w 43200"/>
                  <a:gd name="T12" fmla="*/ 23716 h 23716"/>
                </a:gdLst>
                <a:ahLst/>
                <a:cxnLst>
                  <a:cxn ang="T6">
                    <a:pos x="T0" y="T1"/>
                  </a:cxn>
                  <a:cxn ang="T7">
                    <a:pos x="T2" y="T3"/>
                  </a:cxn>
                  <a:cxn ang="T8">
                    <a:pos x="T4" y="T5"/>
                  </a:cxn>
                </a:cxnLst>
                <a:rect l="T9" t="T10" r="T11" b="T12"/>
                <a:pathLst>
                  <a:path w="43200" h="23716" fill="none" extrusionOk="0">
                    <a:moveTo>
                      <a:pt x="103" y="23716"/>
                    </a:moveTo>
                    <a:cubicBezTo>
                      <a:pt x="34" y="23012"/>
                      <a:pt x="0" y="22306"/>
                      <a:pt x="0" y="21600"/>
                    </a:cubicBezTo>
                    <a:cubicBezTo>
                      <a:pt x="0" y="9670"/>
                      <a:pt x="9670" y="0"/>
                      <a:pt x="21600" y="0"/>
                    </a:cubicBezTo>
                    <a:cubicBezTo>
                      <a:pt x="33529" y="0"/>
                      <a:pt x="43200" y="9670"/>
                      <a:pt x="43200" y="21600"/>
                    </a:cubicBezTo>
                    <a:cubicBezTo>
                      <a:pt x="43200" y="22187"/>
                      <a:pt x="43176" y="22775"/>
                      <a:pt x="43128" y="23361"/>
                    </a:cubicBezTo>
                  </a:path>
                  <a:path w="43200" h="23716" stroke="0" extrusionOk="0">
                    <a:moveTo>
                      <a:pt x="103" y="23716"/>
                    </a:moveTo>
                    <a:cubicBezTo>
                      <a:pt x="34" y="23012"/>
                      <a:pt x="0" y="22306"/>
                      <a:pt x="0" y="21600"/>
                    </a:cubicBezTo>
                    <a:cubicBezTo>
                      <a:pt x="0" y="9670"/>
                      <a:pt x="9670" y="0"/>
                      <a:pt x="21600" y="0"/>
                    </a:cubicBezTo>
                    <a:cubicBezTo>
                      <a:pt x="33529" y="0"/>
                      <a:pt x="43200" y="9670"/>
                      <a:pt x="43200" y="21600"/>
                    </a:cubicBezTo>
                    <a:cubicBezTo>
                      <a:pt x="43200" y="22187"/>
                      <a:pt x="43176" y="22775"/>
                      <a:pt x="43128" y="23361"/>
                    </a:cubicBezTo>
                    <a:lnTo>
                      <a:pt x="21600" y="21600"/>
                    </a:lnTo>
                    <a:lnTo>
                      <a:pt x="103" y="23716"/>
                    </a:lnTo>
                    <a:close/>
                  </a:path>
                </a:pathLst>
              </a:custGeom>
              <a:gradFill rotWithShape="1">
                <a:gsLst>
                  <a:gs pos="0">
                    <a:srgbClr val="762F00"/>
                  </a:gs>
                  <a:gs pos="50000">
                    <a:srgbClr val="FF6600"/>
                  </a:gs>
                  <a:gs pos="100000">
                    <a:srgbClr val="762F00"/>
                  </a:gs>
                </a:gsLst>
                <a:lin ang="0" scaled="1"/>
              </a:gradFill>
              <a:ln w="3175">
                <a:solidFill>
                  <a:srgbClr val="990033"/>
                </a:solidFill>
                <a:round/>
                <a:headEnd/>
                <a:tailEnd/>
              </a:ln>
            </p:spPr>
            <p:txBody>
              <a:bodyPr wrap="none" anchor="ctr"/>
              <a:lstStyle/>
              <a:p>
                <a:endParaRPr lang="en-US">
                  <a:solidFill>
                    <a:prstClr val="black"/>
                  </a:solidFill>
                </a:endParaRPr>
              </a:p>
            </p:txBody>
          </p:sp>
          <p:sp>
            <p:nvSpPr>
              <p:cNvPr id="39022" name="Arc 288"/>
              <p:cNvSpPr>
                <a:spLocks/>
              </p:cNvSpPr>
              <p:nvPr/>
            </p:nvSpPr>
            <p:spPr bwMode="auto">
              <a:xfrm flipV="1">
                <a:off x="3105" y="2217"/>
                <a:ext cx="182" cy="60"/>
              </a:xfrm>
              <a:custGeom>
                <a:avLst/>
                <a:gdLst>
                  <a:gd name="T0" fmla="*/ 0 w 42623"/>
                  <a:gd name="T1" fmla="*/ 0 h 21600"/>
                  <a:gd name="T2" fmla="*/ 0 w 42623"/>
                  <a:gd name="T3" fmla="*/ 0 h 21600"/>
                  <a:gd name="T4" fmla="*/ 0 w 42623"/>
                  <a:gd name="T5" fmla="*/ 0 h 21600"/>
                  <a:gd name="T6" fmla="*/ 0 60000 65536"/>
                  <a:gd name="T7" fmla="*/ 0 60000 65536"/>
                  <a:gd name="T8" fmla="*/ 0 60000 65536"/>
                  <a:gd name="T9" fmla="*/ 0 w 42623"/>
                  <a:gd name="T10" fmla="*/ 0 h 21600"/>
                  <a:gd name="T11" fmla="*/ 42623 w 42623"/>
                  <a:gd name="T12" fmla="*/ 21600 h 21600"/>
                </a:gdLst>
                <a:ahLst/>
                <a:cxnLst>
                  <a:cxn ang="T6">
                    <a:pos x="T0" y="T1"/>
                  </a:cxn>
                  <a:cxn ang="T7">
                    <a:pos x="T2" y="T3"/>
                  </a:cxn>
                  <a:cxn ang="T8">
                    <a:pos x="T4" y="T5"/>
                  </a:cxn>
                </a:cxnLst>
                <a:rect l="T9" t="T10" r="T11" b="T12"/>
                <a:pathLst>
                  <a:path w="42623" h="21600" fill="none" extrusionOk="0">
                    <a:moveTo>
                      <a:pt x="0" y="17799"/>
                    </a:moveTo>
                    <a:cubicBezTo>
                      <a:pt x="1841" y="7499"/>
                      <a:pt x="10799" y="-1"/>
                      <a:pt x="21263" y="0"/>
                    </a:cubicBezTo>
                    <a:cubicBezTo>
                      <a:pt x="31953" y="0"/>
                      <a:pt x="41035" y="7820"/>
                      <a:pt x="42623" y="18391"/>
                    </a:cubicBezTo>
                  </a:path>
                  <a:path w="42623" h="21600" stroke="0" extrusionOk="0">
                    <a:moveTo>
                      <a:pt x="0" y="17799"/>
                    </a:moveTo>
                    <a:cubicBezTo>
                      <a:pt x="1841" y="7499"/>
                      <a:pt x="10799" y="-1"/>
                      <a:pt x="21263" y="0"/>
                    </a:cubicBezTo>
                    <a:cubicBezTo>
                      <a:pt x="31953" y="0"/>
                      <a:pt x="41035" y="7820"/>
                      <a:pt x="42623" y="18391"/>
                    </a:cubicBezTo>
                    <a:lnTo>
                      <a:pt x="21263" y="21600"/>
                    </a:lnTo>
                    <a:lnTo>
                      <a:pt x="0" y="17799"/>
                    </a:lnTo>
                    <a:close/>
                  </a:path>
                </a:pathLst>
              </a:custGeom>
              <a:solidFill>
                <a:srgbClr val="FF6600"/>
              </a:solidFill>
              <a:ln w="3175">
                <a:solidFill>
                  <a:srgbClr val="990033"/>
                </a:solidFill>
                <a:round/>
                <a:headEnd/>
                <a:tailEnd/>
              </a:ln>
            </p:spPr>
            <p:txBody>
              <a:bodyPr wrap="none" anchor="ctr"/>
              <a:lstStyle/>
              <a:p>
                <a:endParaRPr lang="en-US">
                  <a:solidFill>
                    <a:prstClr val="black"/>
                  </a:solidFill>
                </a:endParaRPr>
              </a:p>
            </p:txBody>
          </p:sp>
        </p:grpSp>
        <p:sp>
          <p:nvSpPr>
            <p:cNvPr id="39018" name="Arc 289"/>
            <p:cNvSpPr>
              <a:spLocks/>
            </p:cNvSpPr>
            <p:nvPr/>
          </p:nvSpPr>
          <p:spPr bwMode="auto">
            <a:xfrm flipV="1">
              <a:off x="3140" y="2022"/>
              <a:ext cx="35" cy="12"/>
            </a:xfrm>
            <a:custGeom>
              <a:avLst/>
              <a:gdLst>
                <a:gd name="T0" fmla="*/ 0 w 42104"/>
                <a:gd name="T1" fmla="*/ 0 h 21600"/>
                <a:gd name="T2" fmla="*/ 0 w 42104"/>
                <a:gd name="T3" fmla="*/ 0 h 21600"/>
                <a:gd name="T4" fmla="*/ 0 w 42104"/>
                <a:gd name="T5" fmla="*/ 0 h 21600"/>
                <a:gd name="T6" fmla="*/ 0 60000 65536"/>
                <a:gd name="T7" fmla="*/ 0 60000 65536"/>
                <a:gd name="T8" fmla="*/ 0 60000 65536"/>
                <a:gd name="T9" fmla="*/ 0 w 42104"/>
                <a:gd name="T10" fmla="*/ 0 h 21600"/>
                <a:gd name="T11" fmla="*/ 42104 w 42104"/>
                <a:gd name="T12" fmla="*/ 21600 h 21600"/>
              </a:gdLst>
              <a:ahLst/>
              <a:cxnLst>
                <a:cxn ang="T6">
                  <a:pos x="T0" y="T1"/>
                </a:cxn>
                <a:cxn ang="T7">
                  <a:pos x="T2" y="T3"/>
                </a:cxn>
                <a:cxn ang="T8">
                  <a:pos x="T4" y="T5"/>
                </a:cxn>
              </a:cxnLst>
              <a:rect l="T9" t="T10" r="T11" b="T12"/>
              <a:pathLst>
                <a:path w="42104" h="21600" fill="none" extrusionOk="0">
                  <a:moveTo>
                    <a:pt x="0" y="16622"/>
                  </a:moveTo>
                  <a:cubicBezTo>
                    <a:pt x="2307" y="6879"/>
                    <a:pt x="11007" y="-1"/>
                    <a:pt x="21019" y="0"/>
                  </a:cubicBezTo>
                  <a:cubicBezTo>
                    <a:pt x="31142" y="0"/>
                    <a:pt x="39907" y="7030"/>
                    <a:pt x="42104" y="16912"/>
                  </a:cubicBezTo>
                </a:path>
                <a:path w="42104" h="21600" stroke="0" extrusionOk="0">
                  <a:moveTo>
                    <a:pt x="0" y="16622"/>
                  </a:moveTo>
                  <a:cubicBezTo>
                    <a:pt x="2307" y="6879"/>
                    <a:pt x="11007" y="-1"/>
                    <a:pt x="21019" y="0"/>
                  </a:cubicBezTo>
                  <a:cubicBezTo>
                    <a:pt x="31142" y="0"/>
                    <a:pt x="39907" y="7030"/>
                    <a:pt x="42104" y="16912"/>
                  </a:cubicBezTo>
                  <a:lnTo>
                    <a:pt x="21019" y="21600"/>
                  </a:lnTo>
                  <a:lnTo>
                    <a:pt x="0" y="16622"/>
                  </a:lnTo>
                  <a:close/>
                </a:path>
              </a:pathLst>
            </a:custGeom>
            <a:noFill/>
            <a:ln w="9525">
              <a:solidFill>
                <a:srgbClr val="4D4D4D"/>
              </a:solidFill>
              <a:round/>
              <a:headEnd/>
              <a:tailEnd/>
            </a:ln>
          </p:spPr>
          <p:txBody>
            <a:bodyPr wrap="none" anchor="ctr"/>
            <a:lstStyle/>
            <a:p>
              <a:endParaRPr lang="en-US">
                <a:solidFill>
                  <a:prstClr val="black"/>
                </a:solidFill>
              </a:endParaRPr>
            </a:p>
          </p:txBody>
        </p:sp>
      </p:grpSp>
      <p:grpSp>
        <p:nvGrpSpPr>
          <p:cNvPr id="23" name="Group 290"/>
          <p:cNvGrpSpPr>
            <a:grpSpLocks/>
          </p:cNvGrpSpPr>
          <p:nvPr/>
        </p:nvGrpSpPr>
        <p:grpSpPr bwMode="auto">
          <a:xfrm>
            <a:off x="1306513" y="5384800"/>
            <a:ext cx="274637" cy="206375"/>
            <a:chOff x="4224" y="1968"/>
            <a:chExt cx="144" cy="108"/>
          </a:xfrm>
        </p:grpSpPr>
        <p:sp>
          <p:nvSpPr>
            <p:cNvPr id="39015" name="Freeform 291"/>
            <p:cNvSpPr>
              <a:spLocks/>
            </p:cNvSpPr>
            <p:nvPr/>
          </p:nvSpPr>
          <p:spPr bwMode="auto">
            <a:xfrm>
              <a:off x="4224" y="1968"/>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solidFill>
                  <a:prstClr val="black"/>
                </a:solidFill>
              </a:endParaRPr>
            </a:p>
          </p:txBody>
        </p:sp>
        <p:sp>
          <p:nvSpPr>
            <p:cNvPr id="39016" name="Freeform 292"/>
            <p:cNvSpPr>
              <a:spLocks/>
            </p:cNvSpPr>
            <p:nvPr/>
          </p:nvSpPr>
          <p:spPr bwMode="auto">
            <a:xfrm rot="7895004">
              <a:off x="4272" y="1980"/>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solidFill>
                  <a:prstClr val="black"/>
                </a:solidFill>
              </a:endParaRPr>
            </a:p>
          </p:txBody>
        </p:sp>
      </p:grpSp>
      <p:grpSp>
        <p:nvGrpSpPr>
          <p:cNvPr id="25" name="Group 293"/>
          <p:cNvGrpSpPr>
            <a:grpSpLocks/>
          </p:cNvGrpSpPr>
          <p:nvPr/>
        </p:nvGrpSpPr>
        <p:grpSpPr bwMode="auto">
          <a:xfrm>
            <a:off x="4633913" y="3181350"/>
            <a:ext cx="1104900" cy="904875"/>
            <a:chOff x="2952" y="1398"/>
            <a:chExt cx="696" cy="570"/>
          </a:xfrm>
        </p:grpSpPr>
        <p:sp>
          <p:nvSpPr>
            <p:cNvPr id="39004" name="Freeform 294"/>
            <p:cNvSpPr>
              <a:spLocks/>
            </p:cNvSpPr>
            <p:nvPr/>
          </p:nvSpPr>
          <p:spPr bwMode="auto">
            <a:xfrm>
              <a:off x="2952" y="1398"/>
              <a:ext cx="610" cy="505"/>
            </a:xfrm>
            <a:custGeom>
              <a:avLst/>
              <a:gdLst>
                <a:gd name="T0" fmla="*/ 229 w 610"/>
                <a:gd name="T1" fmla="*/ 274 h 505"/>
                <a:gd name="T2" fmla="*/ 191 w 610"/>
                <a:gd name="T3" fmla="*/ 267 h 505"/>
                <a:gd name="T4" fmla="*/ 151 w 610"/>
                <a:gd name="T5" fmla="*/ 251 h 505"/>
                <a:gd name="T6" fmla="*/ 105 w 610"/>
                <a:gd name="T7" fmla="*/ 220 h 505"/>
                <a:gd name="T8" fmla="*/ 68 w 610"/>
                <a:gd name="T9" fmla="*/ 226 h 505"/>
                <a:gd name="T10" fmla="*/ 88 w 610"/>
                <a:gd name="T11" fmla="*/ 259 h 505"/>
                <a:gd name="T12" fmla="*/ 123 w 610"/>
                <a:gd name="T13" fmla="*/ 312 h 505"/>
                <a:gd name="T14" fmla="*/ 175 w 610"/>
                <a:gd name="T15" fmla="*/ 343 h 505"/>
                <a:gd name="T16" fmla="*/ 249 w 610"/>
                <a:gd name="T17" fmla="*/ 385 h 505"/>
                <a:gd name="T18" fmla="*/ 305 w 610"/>
                <a:gd name="T19" fmla="*/ 399 h 505"/>
                <a:gd name="T20" fmla="*/ 335 w 610"/>
                <a:gd name="T21" fmla="*/ 411 h 505"/>
                <a:gd name="T22" fmla="*/ 371 w 610"/>
                <a:gd name="T23" fmla="*/ 421 h 505"/>
                <a:gd name="T24" fmla="*/ 398 w 610"/>
                <a:gd name="T25" fmla="*/ 433 h 505"/>
                <a:gd name="T26" fmla="*/ 435 w 610"/>
                <a:gd name="T27" fmla="*/ 459 h 505"/>
                <a:gd name="T28" fmla="*/ 462 w 610"/>
                <a:gd name="T29" fmla="*/ 483 h 505"/>
                <a:gd name="T30" fmla="*/ 494 w 610"/>
                <a:gd name="T31" fmla="*/ 500 h 505"/>
                <a:gd name="T32" fmla="*/ 506 w 610"/>
                <a:gd name="T33" fmla="*/ 490 h 505"/>
                <a:gd name="T34" fmla="*/ 516 w 610"/>
                <a:gd name="T35" fmla="*/ 448 h 505"/>
                <a:gd name="T36" fmla="*/ 550 w 610"/>
                <a:gd name="T37" fmla="*/ 404 h 505"/>
                <a:gd name="T38" fmla="*/ 581 w 610"/>
                <a:gd name="T39" fmla="*/ 354 h 505"/>
                <a:gd name="T40" fmla="*/ 595 w 610"/>
                <a:gd name="T41" fmla="*/ 325 h 505"/>
                <a:gd name="T42" fmla="*/ 573 w 610"/>
                <a:gd name="T43" fmla="*/ 304 h 505"/>
                <a:gd name="T44" fmla="*/ 541 w 610"/>
                <a:gd name="T45" fmla="*/ 291 h 505"/>
                <a:gd name="T46" fmla="*/ 522 w 610"/>
                <a:gd name="T47" fmla="*/ 278 h 505"/>
                <a:gd name="T48" fmla="*/ 477 w 610"/>
                <a:gd name="T49" fmla="*/ 190 h 505"/>
                <a:gd name="T50" fmla="*/ 441 w 610"/>
                <a:gd name="T51" fmla="*/ 125 h 505"/>
                <a:gd name="T52" fmla="*/ 414 w 610"/>
                <a:gd name="T53" fmla="*/ 91 h 505"/>
                <a:gd name="T54" fmla="*/ 394 w 610"/>
                <a:gd name="T55" fmla="*/ 55 h 505"/>
                <a:gd name="T56" fmla="*/ 373 w 610"/>
                <a:gd name="T57" fmla="*/ 39 h 505"/>
                <a:gd name="T58" fmla="*/ 337 w 610"/>
                <a:gd name="T59" fmla="*/ 27 h 505"/>
                <a:gd name="T60" fmla="*/ 300 w 610"/>
                <a:gd name="T61" fmla="*/ 17 h 505"/>
                <a:gd name="T62" fmla="*/ 252 w 610"/>
                <a:gd name="T63" fmla="*/ 16 h 505"/>
                <a:gd name="T64" fmla="*/ 206 w 610"/>
                <a:gd name="T65" fmla="*/ 11 h 505"/>
                <a:gd name="T66" fmla="*/ 189 w 610"/>
                <a:gd name="T67" fmla="*/ 6 h 505"/>
                <a:gd name="T68" fmla="*/ 146 w 610"/>
                <a:gd name="T69" fmla="*/ 3 h 505"/>
                <a:gd name="T70" fmla="*/ 98 w 610"/>
                <a:gd name="T71" fmla="*/ 6 h 505"/>
                <a:gd name="T72" fmla="*/ 54 w 610"/>
                <a:gd name="T73" fmla="*/ 5 h 505"/>
                <a:gd name="T74" fmla="*/ 12 w 610"/>
                <a:gd name="T75" fmla="*/ 0 h 505"/>
                <a:gd name="T76" fmla="*/ 2 w 610"/>
                <a:gd name="T77" fmla="*/ 26 h 505"/>
                <a:gd name="T78" fmla="*/ 24 w 610"/>
                <a:gd name="T79" fmla="*/ 44 h 505"/>
                <a:gd name="T80" fmla="*/ 72 w 610"/>
                <a:gd name="T81" fmla="*/ 54 h 505"/>
                <a:gd name="T82" fmla="*/ 122 w 610"/>
                <a:gd name="T83" fmla="*/ 71 h 505"/>
                <a:gd name="T84" fmla="*/ 159 w 610"/>
                <a:gd name="T85" fmla="*/ 72 h 505"/>
                <a:gd name="T86" fmla="*/ 195 w 610"/>
                <a:gd name="T87" fmla="*/ 101 h 505"/>
                <a:gd name="T88" fmla="*/ 228 w 610"/>
                <a:gd name="T89" fmla="*/ 125 h 505"/>
                <a:gd name="T90" fmla="*/ 248 w 610"/>
                <a:gd name="T91" fmla="*/ 149 h 505"/>
                <a:gd name="T92" fmla="*/ 267 w 610"/>
                <a:gd name="T93" fmla="*/ 175 h 505"/>
                <a:gd name="T94" fmla="*/ 274 w 610"/>
                <a:gd name="T95" fmla="*/ 200 h 505"/>
                <a:gd name="T96" fmla="*/ 275 w 610"/>
                <a:gd name="T97" fmla="*/ 241 h 5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0"/>
                <a:gd name="T148" fmla="*/ 0 h 505"/>
                <a:gd name="T149" fmla="*/ 610 w 610"/>
                <a:gd name="T150" fmla="*/ 505 h 5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0" h="505">
                  <a:moveTo>
                    <a:pt x="249" y="265"/>
                  </a:moveTo>
                  <a:lnTo>
                    <a:pt x="229" y="274"/>
                  </a:lnTo>
                  <a:lnTo>
                    <a:pt x="214" y="274"/>
                  </a:lnTo>
                  <a:lnTo>
                    <a:pt x="191" y="267"/>
                  </a:lnTo>
                  <a:lnTo>
                    <a:pt x="167" y="265"/>
                  </a:lnTo>
                  <a:lnTo>
                    <a:pt x="151" y="251"/>
                  </a:lnTo>
                  <a:lnTo>
                    <a:pt x="128" y="229"/>
                  </a:lnTo>
                  <a:lnTo>
                    <a:pt x="105" y="220"/>
                  </a:lnTo>
                  <a:lnTo>
                    <a:pt x="82" y="219"/>
                  </a:lnTo>
                  <a:lnTo>
                    <a:pt x="68" y="226"/>
                  </a:lnTo>
                  <a:lnTo>
                    <a:pt x="77" y="239"/>
                  </a:lnTo>
                  <a:lnTo>
                    <a:pt x="88" y="259"/>
                  </a:lnTo>
                  <a:lnTo>
                    <a:pt x="108" y="288"/>
                  </a:lnTo>
                  <a:lnTo>
                    <a:pt x="123" y="312"/>
                  </a:lnTo>
                  <a:lnTo>
                    <a:pt x="152" y="328"/>
                  </a:lnTo>
                  <a:lnTo>
                    <a:pt x="175" y="343"/>
                  </a:lnTo>
                  <a:lnTo>
                    <a:pt x="192" y="353"/>
                  </a:lnTo>
                  <a:lnTo>
                    <a:pt x="249" y="385"/>
                  </a:lnTo>
                  <a:lnTo>
                    <a:pt x="276" y="391"/>
                  </a:lnTo>
                  <a:lnTo>
                    <a:pt x="305" y="399"/>
                  </a:lnTo>
                  <a:lnTo>
                    <a:pt x="320" y="403"/>
                  </a:lnTo>
                  <a:lnTo>
                    <a:pt x="335" y="411"/>
                  </a:lnTo>
                  <a:lnTo>
                    <a:pt x="356" y="416"/>
                  </a:lnTo>
                  <a:lnTo>
                    <a:pt x="371" y="421"/>
                  </a:lnTo>
                  <a:lnTo>
                    <a:pt x="386" y="426"/>
                  </a:lnTo>
                  <a:lnTo>
                    <a:pt x="398" y="433"/>
                  </a:lnTo>
                  <a:lnTo>
                    <a:pt x="416" y="442"/>
                  </a:lnTo>
                  <a:lnTo>
                    <a:pt x="435" y="459"/>
                  </a:lnTo>
                  <a:lnTo>
                    <a:pt x="450" y="471"/>
                  </a:lnTo>
                  <a:lnTo>
                    <a:pt x="462" y="483"/>
                  </a:lnTo>
                  <a:lnTo>
                    <a:pt x="477" y="492"/>
                  </a:lnTo>
                  <a:lnTo>
                    <a:pt x="494" y="500"/>
                  </a:lnTo>
                  <a:lnTo>
                    <a:pt x="504" y="505"/>
                  </a:lnTo>
                  <a:lnTo>
                    <a:pt x="506" y="490"/>
                  </a:lnTo>
                  <a:lnTo>
                    <a:pt x="509" y="475"/>
                  </a:lnTo>
                  <a:lnTo>
                    <a:pt x="516" y="448"/>
                  </a:lnTo>
                  <a:lnTo>
                    <a:pt x="539" y="421"/>
                  </a:lnTo>
                  <a:lnTo>
                    <a:pt x="550" y="404"/>
                  </a:lnTo>
                  <a:lnTo>
                    <a:pt x="571" y="373"/>
                  </a:lnTo>
                  <a:lnTo>
                    <a:pt x="581" y="354"/>
                  </a:lnTo>
                  <a:lnTo>
                    <a:pt x="592" y="338"/>
                  </a:lnTo>
                  <a:lnTo>
                    <a:pt x="595" y="325"/>
                  </a:lnTo>
                  <a:lnTo>
                    <a:pt x="610" y="322"/>
                  </a:lnTo>
                  <a:lnTo>
                    <a:pt x="573" y="304"/>
                  </a:lnTo>
                  <a:lnTo>
                    <a:pt x="561" y="297"/>
                  </a:lnTo>
                  <a:lnTo>
                    <a:pt x="541" y="291"/>
                  </a:lnTo>
                  <a:lnTo>
                    <a:pt x="530" y="285"/>
                  </a:lnTo>
                  <a:lnTo>
                    <a:pt x="522" y="278"/>
                  </a:lnTo>
                  <a:lnTo>
                    <a:pt x="512" y="256"/>
                  </a:lnTo>
                  <a:lnTo>
                    <a:pt x="477" y="190"/>
                  </a:lnTo>
                  <a:lnTo>
                    <a:pt x="460" y="154"/>
                  </a:lnTo>
                  <a:lnTo>
                    <a:pt x="441" y="125"/>
                  </a:lnTo>
                  <a:lnTo>
                    <a:pt x="427" y="110"/>
                  </a:lnTo>
                  <a:lnTo>
                    <a:pt x="414" y="91"/>
                  </a:lnTo>
                  <a:lnTo>
                    <a:pt x="404" y="74"/>
                  </a:lnTo>
                  <a:lnTo>
                    <a:pt x="394" y="55"/>
                  </a:lnTo>
                  <a:lnTo>
                    <a:pt x="385" y="44"/>
                  </a:lnTo>
                  <a:lnTo>
                    <a:pt x="373" y="39"/>
                  </a:lnTo>
                  <a:lnTo>
                    <a:pt x="350" y="35"/>
                  </a:lnTo>
                  <a:lnTo>
                    <a:pt x="337" y="27"/>
                  </a:lnTo>
                  <a:lnTo>
                    <a:pt x="321" y="17"/>
                  </a:lnTo>
                  <a:lnTo>
                    <a:pt x="300" y="17"/>
                  </a:lnTo>
                  <a:lnTo>
                    <a:pt x="273" y="21"/>
                  </a:lnTo>
                  <a:lnTo>
                    <a:pt x="252" y="16"/>
                  </a:lnTo>
                  <a:lnTo>
                    <a:pt x="228" y="24"/>
                  </a:lnTo>
                  <a:lnTo>
                    <a:pt x="206" y="11"/>
                  </a:lnTo>
                  <a:lnTo>
                    <a:pt x="194" y="8"/>
                  </a:lnTo>
                  <a:lnTo>
                    <a:pt x="189" y="6"/>
                  </a:lnTo>
                  <a:lnTo>
                    <a:pt x="171" y="3"/>
                  </a:lnTo>
                  <a:lnTo>
                    <a:pt x="146" y="3"/>
                  </a:lnTo>
                  <a:lnTo>
                    <a:pt x="117" y="3"/>
                  </a:lnTo>
                  <a:lnTo>
                    <a:pt x="98" y="6"/>
                  </a:lnTo>
                  <a:lnTo>
                    <a:pt x="75" y="5"/>
                  </a:lnTo>
                  <a:lnTo>
                    <a:pt x="54" y="5"/>
                  </a:lnTo>
                  <a:lnTo>
                    <a:pt x="33" y="2"/>
                  </a:lnTo>
                  <a:lnTo>
                    <a:pt x="12" y="0"/>
                  </a:lnTo>
                  <a:lnTo>
                    <a:pt x="0" y="9"/>
                  </a:lnTo>
                  <a:lnTo>
                    <a:pt x="2" y="26"/>
                  </a:lnTo>
                  <a:lnTo>
                    <a:pt x="9" y="35"/>
                  </a:lnTo>
                  <a:lnTo>
                    <a:pt x="24" y="44"/>
                  </a:lnTo>
                  <a:lnTo>
                    <a:pt x="44" y="51"/>
                  </a:lnTo>
                  <a:lnTo>
                    <a:pt x="72" y="54"/>
                  </a:lnTo>
                  <a:lnTo>
                    <a:pt x="101" y="65"/>
                  </a:lnTo>
                  <a:lnTo>
                    <a:pt x="122" y="71"/>
                  </a:lnTo>
                  <a:lnTo>
                    <a:pt x="140" y="71"/>
                  </a:lnTo>
                  <a:lnTo>
                    <a:pt x="159" y="72"/>
                  </a:lnTo>
                  <a:lnTo>
                    <a:pt x="177" y="87"/>
                  </a:lnTo>
                  <a:lnTo>
                    <a:pt x="195" y="101"/>
                  </a:lnTo>
                  <a:lnTo>
                    <a:pt x="209" y="113"/>
                  </a:lnTo>
                  <a:lnTo>
                    <a:pt x="228" y="125"/>
                  </a:lnTo>
                  <a:lnTo>
                    <a:pt x="236" y="132"/>
                  </a:lnTo>
                  <a:lnTo>
                    <a:pt x="248" y="149"/>
                  </a:lnTo>
                  <a:lnTo>
                    <a:pt x="259" y="158"/>
                  </a:lnTo>
                  <a:lnTo>
                    <a:pt x="267" y="175"/>
                  </a:lnTo>
                  <a:lnTo>
                    <a:pt x="274" y="188"/>
                  </a:lnTo>
                  <a:lnTo>
                    <a:pt x="274" y="200"/>
                  </a:lnTo>
                  <a:lnTo>
                    <a:pt x="277" y="218"/>
                  </a:lnTo>
                  <a:lnTo>
                    <a:pt x="275" y="241"/>
                  </a:lnTo>
                  <a:lnTo>
                    <a:pt x="249" y="265"/>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9005" name="Freeform 295"/>
            <p:cNvSpPr>
              <a:spLocks/>
            </p:cNvSpPr>
            <p:nvPr/>
          </p:nvSpPr>
          <p:spPr bwMode="auto">
            <a:xfrm>
              <a:off x="3140" y="1402"/>
              <a:ext cx="106" cy="58"/>
            </a:xfrm>
            <a:custGeom>
              <a:avLst/>
              <a:gdLst>
                <a:gd name="T0" fmla="*/ 0 w 106"/>
                <a:gd name="T1" fmla="*/ 0 h 58"/>
                <a:gd name="T2" fmla="*/ 53 w 106"/>
                <a:gd name="T3" fmla="*/ 28 h 58"/>
                <a:gd name="T4" fmla="*/ 106 w 106"/>
                <a:gd name="T5" fmla="*/ 58 h 58"/>
                <a:gd name="T6" fmla="*/ 0 60000 65536"/>
                <a:gd name="T7" fmla="*/ 0 60000 65536"/>
                <a:gd name="T8" fmla="*/ 0 60000 65536"/>
                <a:gd name="T9" fmla="*/ 0 w 106"/>
                <a:gd name="T10" fmla="*/ 0 h 58"/>
                <a:gd name="T11" fmla="*/ 106 w 106"/>
                <a:gd name="T12" fmla="*/ 58 h 58"/>
              </a:gdLst>
              <a:ahLst/>
              <a:cxnLst>
                <a:cxn ang="T6">
                  <a:pos x="T0" y="T1"/>
                </a:cxn>
                <a:cxn ang="T7">
                  <a:pos x="T2" y="T3"/>
                </a:cxn>
                <a:cxn ang="T8">
                  <a:pos x="T4" y="T5"/>
                </a:cxn>
              </a:cxnLst>
              <a:rect l="T9" t="T10" r="T11" b="T12"/>
              <a:pathLst>
                <a:path w="106" h="58">
                  <a:moveTo>
                    <a:pt x="0" y="0"/>
                  </a:moveTo>
                  <a:lnTo>
                    <a:pt x="53" y="28"/>
                  </a:lnTo>
                  <a:lnTo>
                    <a:pt x="106" y="58"/>
                  </a:lnTo>
                </a:path>
              </a:pathLst>
            </a:custGeom>
            <a:noFill/>
            <a:ln w="9525">
              <a:solidFill>
                <a:srgbClr val="000000"/>
              </a:solidFill>
              <a:round/>
              <a:headEnd/>
              <a:tailEnd/>
            </a:ln>
          </p:spPr>
          <p:txBody>
            <a:bodyPr/>
            <a:lstStyle/>
            <a:p>
              <a:endParaRPr lang="en-US">
                <a:solidFill>
                  <a:prstClr val="black"/>
                </a:solidFill>
              </a:endParaRPr>
            </a:p>
          </p:txBody>
        </p:sp>
        <p:sp>
          <p:nvSpPr>
            <p:cNvPr id="39006" name="Freeform 296"/>
            <p:cNvSpPr>
              <a:spLocks/>
            </p:cNvSpPr>
            <p:nvPr/>
          </p:nvSpPr>
          <p:spPr bwMode="auto">
            <a:xfrm rot="-1242821">
              <a:off x="3037" y="1616"/>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p:spPr>
          <p:txBody>
            <a:bodyPr/>
            <a:lstStyle/>
            <a:p>
              <a:endParaRPr lang="en-US">
                <a:solidFill>
                  <a:prstClr val="black"/>
                </a:solidFill>
              </a:endParaRPr>
            </a:p>
          </p:txBody>
        </p:sp>
        <p:sp>
          <p:nvSpPr>
            <p:cNvPr id="39007" name="Freeform 297"/>
            <p:cNvSpPr>
              <a:spLocks/>
            </p:cNvSpPr>
            <p:nvPr/>
          </p:nvSpPr>
          <p:spPr bwMode="auto">
            <a:xfrm rot="-1448732">
              <a:off x="3112" y="1454"/>
              <a:ext cx="6" cy="17"/>
            </a:xfrm>
            <a:custGeom>
              <a:avLst/>
              <a:gdLst>
                <a:gd name="T0" fmla="*/ 6 w 6"/>
                <a:gd name="T1" fmla="*/ 0 h 17"/>
                <a:gd name="T2" fmla="*/ 2 w 6"/>
                <a:gd name="T3" fmla="*/ 9 h 17"/>
                <a:gd name="T4" fmla="*/ 0 w 6"/>
                <a:gd name="T5" fmla="*/ 17 h 17"/>
                <a:gd name="T6" fmla="*/ 0 60000 65536"/>
                <a:gd name="T7" fmla="*/ 0 60000 65536"/>
                <a:gd name="T8" fmla="*/ 0 60000 65536"/>
                <a:gd name="T9" fmla="*/ 0 w 6"/>
                <a:gd name="T10" fmla="*/ 0 h 17"/>
                <a:gd name="T11" fmla="*/ 6 w 6"/>
                <a:gd name="T12" fmla="*/ 17 h 17"/>
              </a:gdLst>
              <a:ahLst/>
              <a:cxnLst>
                <a:cxn ang="T6">
                  <a:pos x="T0" y="T1"/>
                </a:cxn>
                <a:cxn ang="T7">
                  <a:pos x="T2" y="T3"/>
                </a:cxn>
                <a:cxn ang="T8">
                  <a:pos x="T4" y="T5"/>
                </a:cxn>
              </a:cxnLst>
              <a:rect l="T9" t="T10" r="T11" b="T12"/>
              <a:pathLst>
                <a:path w="6" h="17">
                  <a:moveTo>
                    <a:pt x="6" y="0"/>
                  </a:moveTo>
                  <a:lnTo>
                    <a:pt x="2" y="9"/>
                  </a:lnTo>
                  <a:lnTo>
                    <a:pt x="0" y="17"/>
                  </a:lnTo>
                </a:path>
              </a:pathLst>
            </a:custGeom>
            <a:noFill/>
            <a:ln w="9525">
              <a:solidFill>
                <a:srgbClr val="000000"/>
              </a:solidFill>
              <a:round/>
              <a:headEnd/>
              <a:tailEnd/>
            </a:ln>
          </p:spPr>
          <p:txBody>
            <a:bodyPr/>
            <a:lstStyle/>
            <a:p>
              <a:endParaRPr lang="en-US">
                <a:solidFill>
                  <a:prstClr val="black"/>
                </a:solidFill>
              </a:endParaRPr>
            </a:p>
          </p:txBody>
        </p:sp>
        <p:sp>
          <p:nvSpPr>
            <p:cNvPr id="39008" name="Freeform 298"/>
            <p:cNvSpPr>
              <a:spLocks/>
            </p:cNvSpPr>
            <p:nvPr/>
          </p:nvSpPr>
          <p:spPr bwMode="auto">
            <a:xfrm rot="-996419">
              <a:off x="3023" y="1438"/>
              <a:ext cx="3" cy="14"/>
            </a:xfrm>
            <a:custGeom>
              <a:avLst/>
              <a:gdLst>
                <a:gd name="T0" fmla="*/ 3 w 3"/>
                <a:gd name="T1" fmla="*/ 0 h 14"/>
                <a:gd name="T2" fmla="*/ 0 w 3"/>
                <a:gd name="T3" fmla="*/ 7 h 14"/>
                <a:gd name="T4" fmla="*/ 0 w 3"/>
                <a:gd name="T5" fmla="*/ 14 h 14"/>
                <a:gd name="T6" fmla="*/ 0 60000 65536"/>
                <a:gd name="T7" fmla="*/ 0 60000 65536"/>
                <a:gd name="T8" fmla="*/ 0 60000 65536"/>
                <a:gd name="T9" fmla="*/ 0 w 3"/>
                <a:gd name="T10" fmla="*/ 0 h 14"/>
                <a:gd name="T11" fmla="*/ 3 w 3"/>
                <a:gd name="T12" fmla="*/ 14 h 14"/>
              </a:gdLst>
              <a:ahLst/>
              <a:cxnLst>
                <a:cxn ang="T6">
                  <a:pos x="T0" y="T1"/>
                </a:cxn>
                <a:cxn ang="T7">
                  <a:pos x="T2" y="T3"/>
                </a:cxn>
                <a:cxn ang="T8">
                  <a:pos x="T4" y="T5"/>
                </a:cxn>
              </a:cxnLst>
              <a:rect l="T9" t="T10" r="T11" b="T12"/>
              <a:pathLst>
                <a:path w="3" h="14">
                  <a:moveTo>
                    <a:pt x="3" y="0"/>
                  </a:moveTo>
                  <a:lnTo>
                    <a:pt x="0" y="7"/>
                  </a:lnTo>
                  <a:lnTo>
                    <a:pt x="0" y="14"/>
                  </a:lnTo>
                </a:path>
              </a:pathLst>
            </a:custGeom>
            <a:noFill/>
            <a:ln w="9525">
              <a:solidFill>
                <a:srgbClr val="000000"/>
              </a:solidFill>
              <a:round/>
              <a:headEnd/>
              <a:tailEnd/>
            </a:ln>
          </p:spPr>
          <p:txBody>
            <a:bodyPr/>
            <a:lstStyle/>
            <a:p>
              <a:endParaRPr lang="en-US">
                <a:solidFill>
                  <a:prstClr val="black"/>
                </a:solidFill>
              </a:endParaRPr>
            </a:p>
          </p:txBody>
        </p:sp>
        <p:grpSp>
          <p:nvGrpSpPr>
            <p:cNvPr id="26" name="Group 299"/>
            <p:cNvGrpSpPr>
              <a:grpSpLocks/>
            </p:cNvGrpSpPr>
            <p:nvPr/>
          </p:nvGrpSpPr>
          <p:grpSpPr bwMode="auto">
            <a:xfrm rot="-9224892">
              <a:off x="3406" y="1698"/>
              <a:ext cx="242" cy="270"/>
              <a:chOff x="2457" y="2549"/>
              <a:chExt cx="557" cy="547"/>
            </a:xfrm>
          </p:grpSpPr>
          <p:sp>
            <p:nvSpPr>
              <p:cNvPr id="39013" name="Freeform 300"/>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solidFill>
                    <a:prstClr val="black"/>
                  </a:solidFill>
                </a:endParaRPr>
              </a:p>
            </p:txBody>
          </p:sp>
          <p:sp>
            <p:nvSpPr>
              <p:cNvPr id="39014" name="Oval 301"/>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ltLang="en-US">
                  <a:solidFill>
                    <a:prstClr val="black"/>
                  </a:solidFill>
                </a:endParaRPr>
              </a:p>
            </p:txBody>
          </p:sp>
        </p:grpSp>
        <p:sp>
          <p:nvSpPr>
            <p:cNvPr id="39010" name="Freeform 302"/>
            <p:cNvSpPr>
              <a:spLocks/>
            </p:cNvSpPr>
            <p:nvPr/>
          </p:nvSpPr>
          <p:spPr bwMode="auto">
            <a:xfrm rot="-5887819">
              <a:off x="3109" y="1667"/>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p:spPr>
          <p:txBody>
            <a:bodyPr/>
            <a:lstStyle/>
            <a:p>
              <a:endParaRPr lang="en-US">
                <a:solidFill>
                  <a:prstClr val="black"/>
                </a:solidFill>
              </a:endParaRPr>
            </a:p>
          </p:txBody>
        </p:sp>
        <p:sp>
          <p:nvSpPr>
            <p:cNvPr id="39011" name="Freeform 303"/>
            <p:cNvSpPr>
              <a:spLocks/>
            </p:cNvSpPr>
            <p:nvPr/>
          </p:nvSpPr>
          <p:spPr bwMode="auto">
            <a:xfrm rot="-487818">
              <a:off x="3226" y="1413"/>
              <a:ext cx="47" cy="29"/>
            </a:xfrm>
            <a:custGeom>
              <a:avLst/>
              <a:gdLst>
                <a:gd name="T0" fmla="*/ 0 w 53"/>
                <a:gd name="T1" fmla="*/ 0 h 34"/>
                <a:gd name="T2" fmla="*/ 4 w 53"/>
                <a:gd name="T3" fmla="*/ 3 h 34"/>
                <a:gd name="T4" fmla="*/ 6 w 53"/>
                <a:gd name="T5" fmla="*/ 3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p:spPr>
          <p:txBody>
            <a:bodyPr/>
            <a:lstStyle/>
            <a:p>
              <a:endParaRPr lang="en-US">
                <a:solidFill>
                  <a:prstClr val="black"/>
                </a:solidFill>
              </a:endParaRPr>
            </a:p>
          </p:txBody>
        </p:sp>
        <p:sp>
          <p:nvSpPr>
            <p:cNvPr id="39012" name="Freeform 304"/>
            <p:cNvSpPr>
              <a:spLocks/>
            </p:cNvSpPr>
            <p:nvPr/>
          </p:nvSpPr>
          <p:spPr bwMode="auto">
            <a:xfrm>
              <a:off x="2956" y="1405"/>
              <a:ext cx="40" cy="7"/>
            </a:xfrm>
            <a:custGeom>
              <a:avLst/>
              <a:gdLst>
                <a:gd name="T0" fmla="*/ 0 w 40"/>
                <a:gd name="T1" fmla="*/ 4 h 7"/>
                <a:gd name="T2" fmla="*/ 16 w 40"/>
                <a:gd name="T3" fmla="*/ 6 h 7"/>
                <a:gd name="T4" fmla="*/ 25 w 40"/>
                <a:gd name="T5" fmla="*/ 7 h 7"/>
                <a:gd name="T6" fmla="*/ 33 w 40"/>
                <a:gd name="T7" fmla="*/ 5 h 7"/>
                <a:gd name="T8" fmla="*/ 40 w 40"/>
                <a:gd name="T9" fmla="*/ 0 h 7"/>
                <a:gd name="T10" fmla="*/ 0 60000 65536"/>
                <a:gd name="T11" fmla="*/ 0 60000 65536"/>
                <a:gd name="T12" fmla="*/ 0 60000 65536"/>
                <a:gd name="T13" fmla="*/ 0 60000 65536"/>
                <a:gd name="T14" fmla="*/ 0 60000 65536"/>
                <a:gd name="T15" fmla="*/ 0 w 40"/>
                <a:gd name="T16" fmla="*/ 0 h 7"/>
                <a:gd name="T17" fmla="*/ 40 w 40"/>
                <a:gd name="T18" fmla="*/ 7 h 7"/>
              </a:gdLst>
              <a:ahLst/>
              <a:cxnLst>
                <a:cxn ang="T10">
                  <a:pos x="T0" y="T1"/>
                </a:cxn>
                <a:cxn ang="T11">
                  <a:pos x="T2" y="T3"/>
                </a:cxn>
                <a:cxn ang="T12">
                  <a:pos x="T4" y="T5"/>
                </a:cxn>
                <a:cxn ang="T13">
                  <a:pos x="T6" y="T7"/>
                </a:cxn>
                <a:cxn ang="T14">
                  <a:pos x="T8" y="T9"/>
                </a:cxn>
              </a:cxnLst>
              <a:rect l="T15" t="T16" r="T17" b="T18"/>
              <a:pathLst>
                <a:path w="40" h="7">
                  <a:moveTo>
                    <a:pt x="0" y="4"/>
                  </a:moveTo>
                  <a:lnTo>
                    <a:pt x="16" y="6"/>
                  </a:lnTo>
                  <a:lnTo>
                    <a:pt x="25" y="7"/>
                  </a:lnTo>
                  <a:lnTo>
                    <a:pt x="33" y="5"/>
                  </a:lnTo>
                  <a:lnTo>
                    <a:pt x="40" y="0"/>
                  </a:lnTo>
                </a:path>
              </a:pathLst>
            </a:custGeom>
            <a:noFill/>
            <a:ln w="9525">
              <a:solidFill>
                <a:srgbClr val="000000"/>
              </a:solidFill>
              <a:round/>
              <a:headEnd/>
              <a:tailEnd/>
            </a:ln>
          </p:spPr>
          <p:txBody>
            <a:bodyPr/>
            <a:lstStyle/>
            <a:p>
              <a:endParaRPr lang="en-US">
                <a:solidFill>
                  <a:prstClr val="black"/>
                </a:solidFill>
              </a:endParaRPr>
            </a:p>
          </p:txBody>
        </p:sp>
      </p:grpSp>
      <p:sp>
        <p:nvSpPr>
          <p:cNvPr id="38975" name="Freeform 305"/>
          <p:cNvSpPr>
            <a:spLocks/>
          </p:cNvSpPr>
          <p:nvPr/>
        </p:nvSpPr>
        <p:spPr bwMode="auto">
          <a:xfrm>
            <a:off x="4524375" y="3810000"/>
            <a:ext cx="136525" cy="73025"/>
          </a:xfrm>
          <a:custGeom>
            <a:avLst/>
            <a:gdLst>
              <a:gd name="T0" fmla="*/ 2147483646 w 120"/>
              <a:gd name="T1" fmla="*/ 0 h 66"/>
              <a:gd name="T2" fmla="*/ 0 w 120"/>
              <a:gd name="T3" fmla="*/ 2147483646 h 66"/>
              <a:gd name="T4" fmla="*/ 0 60000 65536"/>
              <a:gd name="T5" fmla="*/ 0 60000 65536"/>
              <a:gd name="T6" fmla="*/ 0 w 120"/>
              <a:gd name="T7" fmla="*/ 0 h 66"/>
              <a:gd name="T8" fmla="*/ 120 w 120"/>
              <a:gd name="T9" fmla="*/ 66 h 66"/>
            </a:gdLst>
            <a:ahLst/>
            <a:cxnLst>
              <a:cxn ang="T4">
                <a:pos x="T0" y="T1"/>
              </a:cxn>
              <a:cxn ang="T5">
                <a:pos x="T2" y="T3"/>
              </a:cxn>
            </a:cxnLst>
            <a:rect l="T6" t="T7" r="T8" b="T9"/>
            <a:pathLst>
              <a:path w="120" h="66">
                <a:moveTo>
                  <a:pt x="96" y="0"/>
                </a:moveTo>
                <a:cubicBezTo>
                  <a:pt x="120" y="54"/>
                  <a:pt x="66" y="66"/>
                  <a:pt x="0" y="48"/>
                </a:cubicBezTo>
              </a:path>
            </a:pathLst>
          </a:custGeom>
          <a:noFill/>
          <a:ln w="19050">
            <a:solidFill>
              <a:schemeClr val="tx1"/>
            </a:solidFill>
            <a:round/>
            <a:headEnd/>
            <a:tailEnd/>
          </a:ln>
        </p:spPr>
        <p:txBody>
          <a:bodyPr/>
          <a:lstStyle/>
          <a:p>
            <a:endParaRPr lang="en-US">
              <a:solidFill>
                <a:prstClr val="black"/>
              </a:solidFill>
            </a:endParaRPr>
          </a:p>
        </p:txBody>
      </p:sp>
      <p:sp>
        <p:nvSpPr>
          <p:cNvPr id="38976" name="Freeform 306"/>
          <p:cNvSpPr>
            <a:spLocks/>
          </p:cNvSpPr>
          <p:nvPr/>
        </p:nvSpPr>
        <p:spPr bwMode="auto">
          <a:xfrm>
            <a:off x="4724400" y="3733800"/>
            <a:ext cx="136525" cy="73025"/>
          </a:xfrm>
          <a:custGeom>
            <a:avLst/>
            <a:gdLst>
              <a:gd name="T0" fmla="*/ 2147483646 w 120"/>
              <a:gd name="T1" fmla="*/ 0 h 66"/>
              <a:gd name="T2" fmla="*/ 0 w 120"/>
              <a:gd name="T3" fmla="*/ 2147483646 h 66"/>
              <a:gd name="T4" fmla="*/ 0 60000 65536"/>
              <a:gd name="T5" fmla="*/ 0 60000 65536"/>
              <a:gd name="T6" fmla="*/ 0 w 120"/>
              <a:gd name="T7" fmla="*/ 0 h 66"/>
              <a:gd name="T8" fmla="*/ 120 w 120"/>
              <a:gd name="T9" fmla="*/ 66 h 66"/>
            </a:gdLst>
            <a:ahLst/>
            <a:cxnLst>
              <a:cxn ang="T4">
                <a:pos x="T0" y="T1"/>
              </a:cxn>
              <a:cxn ang="T5">
                <a:pos x="T2" y="T3"/>
              </a:cxn>
            </a:cxnLst>
            <a:rect l="T6" t="T7" r="T8" b="T9"/>
            <a:pathLst>
              <a:path w="120" h="66">
                <a:moveTo>
                  <a:pt x="96" y="0"/>
                </a:moveTo>
                <a:cubicBezTo>
                  <a:pt x="120" y="54"/>
                  <a:pt x="66" y="66"/>
                  <a:pt x="0" y="48"/>
                </a:cubicBezTo>
              </a:path>
            </a:pathLst>
          </a:custGeom>
          <a:noFill/>
          <a:ln w="19050">
            <a:solidFill>
              <a:schemeClr val="tx1"/>
            </a:solidFill>
            <a:round/>
            <a:headEnd/>
            <a:tailEnd/>
          </a:ln>
        </p:spPr>
        <p:txBody>
          <a:bodyPr/>
          <a:lstStyle/>
          <a:p>
            <a:endParaRPr lang="en-US">
              <a:solidFill>
                <a:prstClr val="black"/>
              </a:solidFill>
            </a:endParaRPr>
          </a:p>
        </p:txBody>
      </p:sp>
      <p:sp>
        <p:nvSpPr>
          <p:cNvPr id="14643" name="Text Box 307"/>
          <p:cNvSpPr txBox="1">
            <a:spLocks noChangeArrowheads="1"/>
          </p:cNvSpPr>
          <p:nvPr/>
        </p:nvSpPr>
        <p:spPr bwMode="auto">
          <a:xfrm>
            <a:off x="1771650" y="3565525"/>
            <a:ext cx="742950" cy="244475"/>
          </a:xfrm>
          <a:prstGeom prst="rect">
            <a:avLst/>
          </a:prstGeom>
          <a:noFill/>
          <a:ln w="9525">
            <a:noFill/>
            <a:miter lim="800000"/>
            <a:headEnd/>
            <a:tailEnd/>
          </a:ln>
        </p:spPr>
        <p:txBody>
          <a:bodyPr lIns="0" tIns="0" rIns="0" bIns="0">
            <a:spAutoFit/>
          </a:bodyPr>
          <a:lstStyle/>
          <a:p>
            <a:pPr>
              <a:spcBef>
                <a:spcPct val="50000"/>
              </a:spcBef>
            </a:pPr>
            <a:r>
              <a:rPr lang="en-US" altLang="en-US" sz="1600" b="1" dirty="0">
                <a:solidFill>
                  <a:srgbClr val="CC0000"/>
                </a:solidFill>
                <a:latin typeface="Times New Roman" pitchFamily="18" charset="0"/>
                <a:cs typeface="Times New Roman" pitchFamily="18" charset="0"/>
              </a:rPr>
              <a:t>32 </a:t>
            </a:r>
            <a:r>
              <a:rPr lang="en-US" altLang="en-US" sz="1600" b="1" baseline="30000" dirty="0">
                <a:solidFill>
                  <a:srgbClr val="CC0000"/>
                </a:solidFill>
                <a:latin typeface="Times New Roman" pitchFamily="18" charset="0"/>
                <a:cs typeface="Times New Roman" pitchFamily="18" charset="0"/>
              </a:rPr>
              <a:t>0</a:t>
            </a:r>
            <a:r>
              <a:rPr lang="en-US" altLang="en-US" sz="1600" b="1" dirty="0">
                <a:solidFill>
                  <a:srgbClr val="CC0000"/>
                </a:solidFill>
                <a:latin typeface="Times New Roman" pitchFamily="18" charset="0"/>
                <a:cs typeface="Times New Roman" pitchFamily="18" charset="0"/>
              </a:rPr>
              <a:t>F</a:t>
            </a:r>
          </a:p>
        </p:txBody>
      </p:sp>
      <p:sp>
        <p:nvSpPr>
          <p:cNvPr id="14644" name="Text Box 308"/>
          <p:cNvSpPr txBox="1">
            <a:spLocks noChangeArrowheads="1"/>
          </p:cNvSpPr>
          <p:nvPr/>
        </p:nvSpPr>
        <p:spPr bwMode="auto">
          <a:xfrm>
            <a:off x="1752600" y="1524000"/>
            <a:ext cx="723900" cy="244475"/>
          </a:xfrm>
          <a:prstGeom prst="rect">
            <a:avLst/>
          </a:prstGeom>
          <a:noFill/>
          <a:ln w="9525">
            <a:noFill/>
            <a:miter lim="800000"/>
            <a:headEnd/>
            <a:tailEnd/>
          </a:ln>
        </p:spPr>
        <p:txBody>
          <a:bodyPr lIns="0" tIns="0" rIns="0" bIns="0">
            <a:spAutoFit/>
          </a:bodyPr>
          <a:lstStyle/>
          <a:p>
            <a:pPr>
              <a:spcBef>
                <a:spcPct val="50000"/>
              </a:spcBef>
            </a:pPr>
            <a:r>
              <a:rPr lang="en-US" altLang="en-US" sz="1600" b="1" dirty="0">
                <a:solidFill>
                  <a:srgbClr val="CC0000"/>
                </a:solidFill>
                <a:latin typeface="Times New Roman" pitchFamily="18" charset="0"/>
                <a:cs typeface="Times New Roman" pitchFamily="18" charset="0"/>
              </a:rPr>
              <a:t>212 </a:t>
            </a:r>
            <a:r>
              <a:rPr lang="en-US" altLang="en-US" sz="1600" b="1" baseline="30000" dirty="0">
                <a:solidFill>
                  <a:srgbClr val="CC0000"/>
                </a:solidFill>
                <a:latin typeface="Times New Roman" pitchFamily="18" charset="0"/>
                <a:cs typeface="Times New Roman" pitchFamily="18" charset="0"/>
              </a:rPr>
              <a:t>0</a:t>
            </a:r>
            <a:r>
              <a:rPr lang="en-US" altLang="en-US" sz="1600" b="1" dirty="0">
                <a:solidFill>
                  <a:srgbClr val="CC0000"/>
                </a:solidFill>
                <a:latin typeface="Times New Roman" pitchFamily="18" charset="0"/>
                <a:cs typeface="Times New Roman" pitchFamily="18" charset="0"/>
              </a:rPr>
              <a:t>F</a:t>
            </a:r>
          </a:p>
        </p:txBody>
      </p:sp>
      <p:grpSp>
        <p:nvGrpSpPr>
          <p:cNvPr id="27" name="Group 309"/>
          <p:cNvGrpSpPr>
            <a:grpSpLocks/>
          </p:cNvGrpSpPr>
          <p:nvPr/>
        </p:nvGrpSpPr>
        <p:grpSpPr bwMode="auto">
          <a:xfrm>
            <a:off x="1447800" y="1766888"/>
            <a:ext cx="381000" cy="1905000"/>
            <a:chOff x="4464" y="1632"/>
            <a:chExt cx="192" cy="1680"/>
          </a:xfrm>
        </p:grpSpPr>
        <p:sp>
          <p:nvSpPr>
            <p:cNvPr id="38985" name="Line 310"/>
            <p:cNvSpPr>
              <a:spLocks noChangeShapeType="1"/>
            </p:cNvSpPr>
            <p:nvPr/>
          </p:nvSpPr>
          <p:spPr bwMode="auto">
            <a:xfrm rot="5400000">
              <a:off x="4536" y="1560"/>
              <a:ext cx="0" cy="144"/>
            </a:xfrm>
            <a:prstGeom prst="line">
              <a:avLst/>
            </a:prstGeom>
            <a:noFill/>
            <a:ln w="19050">
              <a:solidFill>
                <a:srgbClr val="000000"/>
              </a:solidFill>
              <a:round/>
              <a:headEnd/>
              <a:tailEnd/>
            </a:ln>
          </p:spPr>
          <p:txBody>
            <a:bodyPr/>
            <a:lstStyle/>
            <a:p>
              <a:endParaRPr lang="en-US">
                <a:solidFill>
                  <a:prstClr val="black"/>
                </a:solidFill>
              </a:endParaRPr>
            </a:p>
          </p:txBody>
        </p:sp>
        <p:sp>
          <p:nvSpPr>
            <p:cNvPr id="38986" name="Line 311"/>
            <p:cNvSpPr>
              <a:spLocks noChangeShapeType="1"/>
            </p:cNvSpPr>
            <p:nvPr/>
          </p:nvSpPr>
          <p:spPr bwMode="auto">
            <a:xfrm rot="5400000">
              <a:off x="4524" y="170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87" name="Line 312"/>
            <p:cNvSpPr>
              <a:spLocks noChangeShapeType="1"/>
            </p:cNvSpPr>
            <p:nvPr/>
          </p:nvSpPr>
          <p:spPr bwMode="auto">
            <a:xfrm rot="5400000">
              <a:off x="4524" y="1793"/>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88" name="Line 313"/>
            <p:cNvSpPr>
              <a:spLocks noChangeShapeType="1"/>
            </p:cNvSpPr>
            <p:nvPr/>
          </p:nvSpPr>
          <p:spPr bwMode="auto">
            <a:xfrm rot="5400000">
              <a:off x="4554" y="1854"/>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8989" name="Line 314"/>
            <p:cNvSpPr>
              <a:spLocks noChangeShapeType="1"/>
            </p:cNvSpPr>
            <p:nvPr/>
          </p:nvSpPr>
          <p:spPr bwMode="auto">
            <a:xfrm rot="5400000">
              <a:off x="4524" y="1975"/>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0" name="Line 315"/>
            <p:cNvSpPr>
              <a:spLocks noChangeShapeType="1"/>
            </p:cNvSpPr>
            <p:nvPr/>
          </p:nvSpPr>
          <p:spPr bwMode="auto">
            <a:xfrm rot="5400000">
              <a:off x="4524" y="2066"/>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1" name="Line 316"/>
            <p:cNvSpPr>
              <a:spLocks noChangeShapeType="1"/>
            </p:cNvSpPr>
            <p:nvPr/>
          </p:nvSpPr>
          <p:spPr bwMode="auto">
            <a:xfrm rot="5400000">
              <a:off x="4524" y="2158"/>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2" name="Line 317"/>
            <p:cNvSpPr>
              <a:spLocks noChangeShapeType="1"/>
            </p:cNvSpPr>
            <p:nvPr/>
          </p:nvSpPr>
          <p:spPr bwMode="auto">
            <a:xfrm rot="5400000">
              <a:off x="4524" y="2249"/>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3" name="Line 318"/>
            <p:cNvSpPr>
              <a:spLocks noChangeShapeType="1"/>
            </p:cNvSpPr>
            <p:nvPr/>
          </p:nvSpPr>
          <p:spPr bwMode="auto">
            <a:xfrm rot="5400000">
              <a:off x="4560" y="2304"/>
              <a:ext cx="0" cy="192"/>
            </a:xfrm>
            <a:prstGeom prst="line">
              <a:avLst/>
            </a:prstGeom>
            <a:noFill/>
            <a:ln w="19050">
              <a:solidFill>
                <a:srgbClr val="000000"/>
              </a:solidFill>
              <a:round/>
              <a:headEnd/>
              <a:tailEnd/>
            </a:ln>
          </p:spPr>
          <p:txBody>
            <a:bodyPr/>
            <a:lstStyle/>
            <a:p>
              <a:endParaRPr lang="en-US">
                <a:solidFill>
                  <a:prstClr val="black"/>
                </a:solidFill>
              </a:endParaRPr>
            </a:p>
          </p:txBody>
        </p:sp>
        <p:sp>
          <p:nvSpPr>
            <p:cNvPr id="38994" name="Line 319"/>
            <p:cNvSpPr>
              <a:spLocks noChangeShapeType="1"/>
            </p:cNvSpPr>
            <p:nvPr/>
          </p:nvSpPr>
          <p:spPr bwMode="auto">
            <a:xfrm rot="5400000">
              <a:off x="4524" y="2431"/>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5" name="Line 320"/>
            <p:cNvSpPr>
              <a:spLocks noChangeShapeType="1"/>
            </p:cNvSpPr>
            <p:nvPr/>
          </p:nvSpPr>
          <p:spPr bwMode="auto">
            <a:xfrm rot="5400000">
              <a:off x="4524" y="252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6" name="Line 321"/>
            <p:cNvSpPr>
              <a:spLocks noChangeShapeType="1"/>
            </p:cNvSpPr>
            <p:nvPr/>
          </p:nvSpPr>
          <p:spPr bwMode="auto">
            <a:xfrm rot="5400000">
              <a:off x="4524" y="2614"/>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7" name="Line 322"/>
            <p:cNvSpPr>
              <a:spLocks noChangeShapeType="1"/>
            </p:cNvSpPr>
            <p:nvPr/>
          </p:nvSpPr>
          <p:spPr bwMode="auto">
            <a:xfrm rot="5400000">
              <a:off x="4524" y="2705"/>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8" name="Line 323"/>
            <p:cNvSpPr>
              <a:spLocks noChangeShapeType="1"/>
            </p:cNvSpPr>
            <p:nvPr/>
          </p:nvSpPr>
          <p:spPr bwMode="auto">
            <a:xfrm rot="5400000">
              <a:off x="4554" y="2766"/>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8999" name="Line 324"/>
            <p:cNvSpPr>
              <a:spLocks noChangeShapeType="1"/>
            </p:cNvSpPr>
            <p:nvPr/>
          </p:nvSpPr>
          <p:spPr bwMode="auto">
            <a:xfrm rot="5400000">
              <a:off x="4524" y="2887"/>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9000" name="Line 325"/>
            <p:cNvSpPr>
              <a:spLocks noChangeShapeType="1"/>
            </p:cNvSpPr>
            <p:nvPr/>
          </p:nvSpPr>
          <p:spPr bwMode="auto">
            <a:xfrm rot="5400000">
              <a:off x="4524" y="2978"/>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9001" name="Line 326"/>
            <p:cNvSpPr>
              <a:spLocks noChangeShapeType="1"/>
            </p:cNvSpPr>
            <p:nvPr/>
          </p:nvSpPr>
          <p:spPr bwMode="auto">
            <a:xfrm rot="5400000">
              <a:off x="4524" y="3070"/>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9002" name="Line 327"/>
            <p:cNvSpPr>
              <a:spLocks noChangeShapeType="1"/>
            </p:cNvSpPr>
            <p:nvPr/>
          </p:nvSpPr>
          <p:spPr bwMode="auto">
            <a:xfrm rot="5400000">
              <a:off x="4524" y="3161"/>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9003" name="Line 328"/>
            <p:cNvSpPr>
              <a:spLocks noChangeShapeType="1"/>
            </p:cNvSpPr>
            <p:nvPr/>
          </p:nvSpPr>
          <p:spPr bwMode="auto">
            <a:xfrm rot="5400000">
              <a:off x="4536" y="3240"/>
              <a:ext cx="0" cy="144"/>
            </a:xfrm>
            <a:prstGeom prst="line">
              <a:avLst/>
            </a:prstGeom>
            <a:noFill/>
            <a:ln w="19050">
              <a:solidFill>
                <a:srgbClr val="000000"/>
              </a:solidFill>
              <a:round/>
              <a:headEnd/>
              <a:tailEnd/>
            </a:ln>
          </p:spPr>
          <p:txBody>
            <a:bodyPr/>
            <a:lstStyle/>
            <a:p>
              <a:endParaRPr lang="en-US">
                <a:solidFill>
                  <a:prstClr val="black"/>
                </a:solidFill>
              </a:endParaRPr>
            </a:p>
          </p:txBody>
        </p:sp>
      </p:grpSp>
      <p:sp>
        <p:nvSpPr>
          <p:cNvPr id="38984" name="Text Box 331"/>
          <p:cNvSpPr txBox="1">
            <a:spLocks noChangeArrowheads="1"/>
          </p:cNvSpPr>
          <p:nvPr/>
        </p:nvSpPr>
        <p:spPr bwMode="auto">
          <a:xfrm>
            <a:off x="5334258" y="4776419"/>
            <a:ext cx="3921651" cy="830571"/>
          </a:xfrm>
          <a:prstGeom prst="rect">
            <a:avLst/>
          </a:prstGeom>
          <a:noFill/>
          <a:ln w="9525">
            <a:noFill/>
            <a:miter lim="800000"/>
            <a:headEnd/>
            <a:tailEnd/>
          </a:ln>
        </p:spPr>
        <p:txBody>
          <a:bodyPr wrap="square">
            <a:spAutoFit/>
          </a:bodyPr>
          <a:lstStyle/>
          <a:p>
            <a:pPr algn="ctr"/>
            <a:r>
              <a:rPr lang="en-US" altLang="en-US" sz="2400" b="1" dirty="0">
                <a:solidFill>
                  <a:srgbClr val="942092"/>
                </a:solidFill>
                <a:latin typeface="Times New Roman" pitchFamily="18" charset="0"/>
                <a:cs typeface="Times New Roman" pitchFamily="18" charset="0"/>
              </a:rPr>
              <a:t>Gabriel Daniel Fahrenheit</a:t>
            </a:r>
          </a:p>
          <a:p>
            <a:pPr algn="ctr"/>
            <a:r>
              <a:rPr lang="en-US" altLang="en-US" sz="2400" b="1" dirty="0">
                <a:solidFill>
                  <a:srgbClr val="942092"/>
                </a:solidFill>
                <a:latin typeface="Times New Roman" pitchFamily="18" charset="0"/>
                <a:cs typeface="Times New Roman" pitchFamily="18" charset="0"/>
              </a:rPr>
              <a:t>(1686-1736)</a:t>
            </a:r>
          </a:p>
        </p:txBody>
      </p:sp>
      <p:sp>
        <p:nvSpPr>
          <p:cNvPr id="38981" name="Text Box 332"/>
          <p:cNvSpPr txBox="1">
            <a:spLocks noChangeArrowheads="1"/>
          </p:cNvSpPr>
          <p:nvPr/>
        </p:nvSpPr>
        <p:spPr bwMode="auto">
          <a:xfrm>
            <a:off x="3128963" y="971550"/>
            <a:ext cx="4262437" cy="585788"/>
          </a:xfrm>
          <a:prstGeom prst="rect">
            <a:avLst/>
          </a:prstGeom>
          <a:solidFill>
            <a:srgbClr val="CCFFCC"/>
          </a:solidFill>
          <a:ln w="9525">
            <a:noFill/>
            <a:miter lim="800000"/>
            <a:headEnd/>
            <a:tailEnd/>
          </a:ln>
        </p:spPr>
        <p:txBody>
          <a:bodyPr>
            <a:spAutoFit/>
          </a:bodyPr>
          <a:lstStyle/>
          <a:p>
            <a:pPr algn="ctr">
              <a:spcBef>
                <a:spcPct val="50000"/>
              </a:spcBef>
            </a:pPr>
            <a:r>
              <a:rPr lang="en-US" altLang="en-US" sz="3200" b="1" dirty="0" err="1">
                <a:solidFill>
                  <a:srgbClr val="FF0000"/>
                </a:solidFill>
                <a:latin typeface="Times New Roman" pitchFamily="18" charset="0"/>
                <a:cs typeface="Times New Roman" pitchFamily="18" charset="0"/>
              </a:rPr>
              <a:t>Nhiệt</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giai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0432FF"/>
                </a:solidFill>
                <a:latin typeface="Times New Roman" pitchFamily="18" charset="0"/>
                <a:cs typeface="Times New Roman" pitchFamily="18" charset="0"/>
              </a:rPr>
              <a:t>F</a:t>
            </a:r>
            <a:r>
              <a:rPr lang="en-US" altLang="en-US" sz="3200" b="1" dirty="0" err="1">
                <a:solidFill>
                  <a:srgbClr val="FF0000"/>
                </a:solidFill>
                <a:latin typeface="Times New Roman" pitchFamily="18" charset="0"/>
                <a:cs typeface="Times New Roman" pitchFamily="18" charset="0"/>
              </a:rPr>
              <a:t>renhai</a:t>
            </a:r>
            <a:endParaRPr lang="en-US" altLang="en-US" sz="3200" b="1" dirty="0">
              <a:solidFill>
                <a:srgbClr val="FF0000"/>
              </a:solidFill>
              <a:latin typeface="Times New Roman" pitchFamily="18" charset="0"/>
              <a:cs typeface="Times New Roman" pitchFamily="18" charset="0"/>
            </a:endParaRPr>
          </a:p>
        </p:txBody>
      </p:sp>
      <p:sp>
        <p:nvSpPr>
          <p:cNvPr id="14669" name="Text Box 333"/>
          <p:cNvSpPr txBox="1">
            <a:spLocks noChangeArrowheads="1"/>
          </p:cNvSpPr>
          <p:nvPr/>
        </p:nvSpPr>
        <p:spPr bwMode="auto">
          <a:xfrm>
            <a:off x="1949011" y="1772676"/>
            <a:ext cx="6934200" cy="830262"/>
          </a:xfrm>
          <a:prstGeom prst="rect">
            <a:avLst/>
          </a:prstGeom>
          <a:noFill/>
          <a:ln w="9525">
            <a:noFill/>
            <a:miter lim="800000"/>
            <a:headEnd/>
            <a:tailEnd/>
          </a:ln>
        </p:spPr>
        <p:txBody>
          <a:bodyPr>
            <a:spAutoFit/>
          </a:bodyPr>
          <a:lstStyle/>
          <a:p>
            <a:pPr algn="just">
              <a:spcBef>
                <a:spcPct val="50000"/>
              </a:spcBef>
            </a:pPr>
            <a:r>
              <a:rPr lang="en-US" altLang="en-US" sz="2400" b="1" dirty="0">
                <a:solidFill>
                  <a:prstClr val="black"/>
                </a:solidFill>
              </a:rPr>
              <a:t>* </a:t>
            </a:r>
            <a:r>
              <a:rPr lang="en-US" altLang="en-US" sz="2400" b="1" dirty="0" err="1">
                <a:solidFill>
                  <a:prstClr val="black"/>
                </a:solidFill>
                <a:latin typeface="Times New Roman" pitchFamily="18" charset="0"/>
                <a:cs typeface="Times New Roman" pitchFamily="18" charset="0"/>
              </a:rPr>
              <a:t>Trong</a:t>
            </a:r>
            <a:r>
              <a:rPr lang="en-US" altLang="en-US" sz="2400" b="1" dirty="0">
                <a:solidFill>
                  <a:prstClr val="black"/>
                </a:solidFill>
                <a:latin typeface="Times New Roman" pitchFamily="18" charset="0"/>
                <a:cs typeface="Times New Roman" pitchFamily="18" charset="0"/>
              </a:rPr>
              <a:t> </a:t>
            </a:r>
            <a:r>
              <a:rPr lang="en-US" altLang="en-US" sz="2400" b="1" dirty="0" err="1">
                <a:solidFill>
                  <a:srgbClr val="0432FF"/>
                </a:solidFill>
                <a:latin typeface="Times New Roman" pitchFamily="18" charset="0"/>
                <a:cs typeface="Times New Roman" pitchFamily="18" charset="0"/>
              </a:rPr>
              <a:t>nhiệt</a:t>
            </a:r>
            <a:r>
              <a:rPr lang="en-US" altLang="en-US" sz="2400" b="1" dirty="0">
                <a:solidFill>
                  <a:srgbClr val="0432FF"/>
                </a:solidFill>
                <a:latin typeface="Times New Roman" pitchFamily="18" charset="0"/>
                <a:cs typeface="Times New Roman" pitchFamily="18" charset="0"/>
              </a:rPr>
              <a:t> </a:t>
            </a:r>
            <a:r>
              <a:rPr lang="en-US" altLang="en-US" sz="2400" b="1" dirty="0" err="1">
                <a:solidFill>
                  <a:srgbClr val="0432FF"/>
                </a:solidFill>
                <a:latin typeface="Times New Roman" pitchFamily="18" charset="0"/>
                <a:cs typeface="Times New Roman" pitchFamily="18" charset="0"/>
              </a:rPr>
              <a:t>giai</a:t>
            </a:r>
            <a:r>
              <a:rPr lang="en-US" altLang="en-US" sz="2400" b="1" dirty="0">
                <a:solidFill>
                  <a:srgbClr val="0432FF"/>
                </a:solidFill>
                <a:latin typeface="Times New Roman" pitchFamily="18" charset="0"/>
                <a:cs typeface="Times New Roman" pitchFamily="18" charset="0"/>
              </a:rPr>
              <a:t> </a:t>
            </a:r>
            <a:r>
              <a:rPr lang="en-US" altLang="en-US" sz="2400" b="1" dirty="0" err="1">
                <a:solidFill>
                  <a:srgbClr val="0432FF"/>
                </a:solidFill>
                <a:latin typeface="Times New Roman" pitchFamily="18" charset="0"/>
                <a:cs typeface="Times New Roman" pitchFamily="18" charset="0"/>
              </a:rPr>
              <a:t>Frenhai</a:t>
            </a:r>
            <a:r>
              <a:rPr lang="en-US" altLang="en-US" sz="2400" b="1" dirty="0">
                <a:solidFill>
                  <a:srgbClr val="0432FF"/>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nhiệt</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độ</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nước</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đá</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đang</a:t>
            </a:r>
            <a:r>
              <a:rPr lang="en-US" altLang="en-US" sz="2400" b="1" dirty="0">
                <a:solidFill>
                  <a:prstClr val="black"/>
                </a:solidFill>
                <a:latin typeface="Times New Roman" pitchFamily="18" charset="0"/>
                <a:cs typeface="Times New Roman" pitchFamily="18" charset="0"/>
              </a:rPr>
              <a:t>           tan </a:t>
            </a:r>
            <a:r>
              <a:rPr lang="en-US" altLang="en-US" sz="2400" b="1" dirty="0" err="1">
                <a:solidFill>
                  <a:prstClr val="black"/>
                </a:solidFill>
                <a:latin typeface="Times New Roman" pitchFamily="18" charset="0"/>
                <a:cs typeface="Times New Roman" pitchFamily="18" charset="0"/>
              </a:rPr>
              <a:t>là</a:t>
            </a:r>
            <a:r>
              <a:rPr lang="en-US" altLang="en-US" sz="2400" b="1" dirty="0">
                <a:solidFill>
                  <a:prstClr val="black"/>
                </a:solidFill>
                <a:latin typeface="Times New Roman" pitchFamily="18" charset="0"/>
                <a:cs typeface="Times New Roman" pitchFamily="18" charset="0"/>
              </a:rPr>
              <a:t> </a:t>
            </a:r>
            <a:r>
              <a:rPr lang="en-US" altLang="en-US" sz="2400" b="1" dirty="0">
                <a:solidFill>
                  <a:srgbClr val="FF3300"/>
                </a:solidFill>
                <a:latin typeface="Times New Roman" pitchFamily="18" charset="0"/>
                <a:cs typeface="Times New Roman" pitchFamily="18" charset="0"/>
              </a:rPr>
              <a:t>32</a:t>
            </a:r>
            <a:r>
              <a:rPr lang="en-US" altLang="en-US" sz="2400" b="1" baseline="30000" dirty="0">
                <a:solidFill>
                  <a:srgbClr val="FF3300"/>
                </a:solidFill>
                <a:latin typeface="Times New Roman" pitchFamily="18" charset="0"/>
                <a:cs typeface="Times New Roman" pitchFamily="18" charset="0"/>
              </a:rPr>
              <a:t>o</a:t>
            </a:r>
            <a:r>
              <a:rPr lang="en-US" altLang="en-US" sz="2400" b="1" dirty="0">
                <a:solidFill>
                  <a:srgbClr val="FF3300"/>
                </a:solidFill>
                <a:latin typeface="Times New Roman" pitchFamily="18" charset="0"/>
                <a:cs typeface="Times New Roman" pitchFamily="18" charset="0"/>
              </a:rPr>
              <a:t>F</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Nhiệt</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độ</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của</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hơi</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nước</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đang</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sôi</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là</a:t>
            </a:r>
            <a:r>
              <a:rPr lang="en-US" altLang="en-US" sz="2400" b="1" dirty="0">
                <a:solidFill>
                  <a:prstClr val="black"/>
                </a:solidFill>
                <a:latin typeface="Times New Roman" pitchFamily="18" charset="0"/>
                <a:cs typeface="Times New Roman" pitchFamily="18" charset="0"/>
              </a:rPr>
              <a:t> </a:t>
            </a:r>
            <a:r>
              <a:rPr lang="en-US" altLang="en-US" sz="2400" b="1" dirty="0">
                <a:solidFill>
                  <a:srgbClr val="FF3300"/>
                </a:solidFill>
                <a:latin typeface="Times New Roman" pitchFamily="18" charset="0"/>
                <a:cs typeface="Times New Roman" pitchFamily="18" charset="0"/>
              </a:rPr>
              <a:t>212</a:t>
            </a:r>
            <a:r>
              <a:rPr lang="en-US" altLang="en-US" sz="2400" b="1" baseline="30000" dirty="0">
                <a:solidFill>
                  <a:srgbClr val="FF3300"/>
                </a:solidFill>
                <a:latin typeface="Times New Roman" pitchFamily="18" charset="0"/>
                <a:cs typeface="Times New Roman" pitchFamily="18" charset="0"/>
              </a:rPr>
              <a:t>o</a:t>
            </a:r>
            <a:r>
              <a:rPr lang="en-US" altLang="en-US" sz="2400" b="1" dirty="0">
                <a:solidFill>
                  <a:srgbClr val="FF3300"/>
                </a:solidFill>
                <a:latin typeface="Times New Roman" pitchFamily="18" charset="0"/>
                <a:cs typeface="Times New Roman" pitchFamily="18" charset="0"/>
              </a:rPr>
              <a:t>F</a:t>
            </a:r>
          </a:p>
        </p:txBody>
      </p:sp>
      <p:pic>
        <p:nvPicPr>
          <p:cNvPr id="9218" name="Picture 2" descr="Daniel Fahrenheit | Daniel Fahrenheit Facts | DK Find Out">
            <a:extLst>
              <a:ext uri="{FF2B5EF4-FFF2-40B4-BE49-F238E27FC236}">
                <a16:creationId xmlns:a16="http://schemas.microsoft.com/office/drawing/2014/main" id="{F868258E-DDAC-B666-5FF1-756AADBD0D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0407" y="2985916"/>
            <a:ext cx="2995391" cy="173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119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0" presetClass="path" presetSubtype="0" accel="50000" decel="50000" fill="hold" nodeType="afterEffect">
                                  <p:stCondLst>
                                    <p:cond delay="0"/>
                                  </p:stCondLst>
                                  <p:childTnLst>
                                    <p:animMotion origin="layout" path="M 0.0 0.0 C -0.02361 -0.02292 -0.04722 -0.04584 -0.07986 -0.05648 C -0.1125 -0.06713 -0.15416 -0.06551 -0.19583 -0.06389 " pathEditMode="relative" ptsTypes="aaA">
                                      <p:cBhvr>
                                        <p:cTn id="11" dur="2000" fill="hold"/>
                                        <p:tgtEl>
                                          <p:spTgt spid="15"/>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0.0 0.0 C -0.02361 -0.02292 -0.04722 -0.04584 -0.07986 -0.05648 C -0.1125 -0.06713 -0.15416 -0.06551 -0.19583 -0.06389 " pathEditMode="relative" ptsTypes="aaA">
                                      <p:cBhvr>
                                        <p:cTn id="13" dur="2000" fill="hold"/>
                                        <p:tgtEl>
                                          <p:spTgt spid="13"/>
                                        </p:tgtEl>
                                        <p:attrNameLst>
                                          <p:attrName>ppt_x</p:attrName>
                                          <p:attrName>ppt_y</p:attrName>
                                        </p:attrNameLst>
                                      </p:cBhvr>
                                    </p:animMotion>
                                  </p:childTnLst>
                                </p:cTn>
                              </p:par>
                            </p:childTnLst>
                          </p:cTn>
                        </p:par>
                        <p:par>
                          <p:cTn id="14" fill="hold" nodeType="afterGroup">
                            <p:stCondLst>
                              <p:cond delay="2500"/>
                            </p:stCondLst>
                            <p:childTnLst>
                              <p:par>
                                <p:cTn id="15" presetID="2" presetClass="exit" presetSubtype="4" fill="hold" nodeType="afterEffect">
                                  <p:stCondLst>
                                    <p:cond delay="3000"/>
                                  </p:stCondLst>
                                  <p:childTnLst>
                                    <p:anim calcmode="lin" valueType="num">
                                      <p:cBhvr additive="base">
                                        <p:cTn id="16" dur="500"/>
                                        <p:tgtEl>
                                          <p:spTgt spid="15"/>
                                        </p:tgtEl>
                                        <p:attrNameLst>
                                          <p:attrName>ppt_x</p:attrName>
                                        </p:attrNameLst>
                                      </p:cBhvr>
                                      <p:tavLst>
                                        <p:tav tm="0">
                                          <p:val>
                                            <p:strVal val="ppt_x"/>
                                          </p:val>
                                        </p:tav>
                                        <p:tav tm="100000">
                                          <p:val>
                                            <p:strVal val="ppt_x"/>
                                          </p:val>
                                        </p:tav>
                                      </p:tavLst>
                                    </p:anim>
                                    <p:anim calcmode="lin" valueType="num">
                                      <p:cBhvr additive="base">
                                        <p:cTn id="17" dur="500"/>
                                        <p:tgtEl>
                                          <p:spTgt spid="15"/>
                                        </p:tgtEl>
                                        <p:attrNameLst>
                                          <p:attrName>ppt_y</p:attrName>
                                        </p:attrNameLst>
                                      </p:cBhvr>
                                      <p:tavLst>
                                        <p:tav tm="0">
                                          <p:val>
                                            <p:strVal val="ppt_y"/>
                                          </p:val>
                                        </p:tav>
                                        <p:tav tm="100000">
                                          <p:val>
                                            <p:strVal val="1+ppt_h/2"/>
                                          </p:val>
                                        </p:tav>
                                      </p:tavLst>
                                    </p:anim>
                                    <p:set>
                                      <p:cBhvr>
                                        <p:cTn id="18" dur="1" fill="hold">
                                          <p:stCondLst>
                                            <p:cond delay="499"/>
                                          </p:stCondLst>
                                        </p:cTn>
                                        <p:tgtEl>
                                          <p:spTgt spid="15"/>
                                        </p:tgtEl>
                                        <p:attrNameLst>
                                          <p:attrName>style.visibility</p:attrName>
                                        </p:attrNameLst>
                                      </p:cBhvr>
                                      <p:to>
                                        <p:strVal val="hidden"/>
                                      </p:to>
                                    </p:set>
                                  </p:childTnLst>
                                </p:cTn>
                              </p:par>
                            </p:childTnLst>
                          </p:cTn>
                        </p:par>
                        <p:par>
                          <p:cTn id="19" fill="hold" nodeType="afterGroup">
                            <p:stCondLst>
                              <p:cond delay="6000"/>
                            </p:stCondLst>
                            <p:childTnLst>
                              <p:par>
                                <p:cTn id="20" presetID="1" presetClass="entr" presetSubtype="0" fill="hold" grpId="0" nodeType="afterEffect">
                                  <p:stCondLst>
                                    <p:cond delay="0"/>
                                  </p:stCondLst>
                                  <p:childTnLst>
                                    <p:set>
                                      <p:cBhvr>
                                        <p:cTn id="21" dur="1" fill="hold">
                                          <p:stCondLst>
                                            <p:cond delay="0"/>
                                          </p:stCondLst>
                                        </p:cTn>
                                        <p:tgtEl>
                                          <p:spTgt spid="14598"/>
                                        </p:tgtEl>
                                        <p:attrNameLst>
                                          <p:attrName>style.visibility</p:attrName>
                                        </p:attrNameLst>
                                      </p:cBhvr>
                                      <p:to>
                                        <p:strVal val="visible"/>
                                      </p:to>
                                    </p:set>
                                  </p:childTnLst>
                                </p:cTn>
                              </p:par>
                              <p:par>
                                <p:cTn id="22" presetID="0" presetClass="path" presetSubtype="0" repeatCount="indefinite" accel="50000" decel="50000" fill="hold" grpId="1" nodeType="withEffect">
                                  <p:stCondLst>
                                    <p:cond delay="0"/>
                                  </p:stCondLst>
                                  <p:childTnLst>
                                    <p:animMotion origin="layout" path="M 5.55556E-7 7.40741E-7 L 5.55556E-7 -0.04444 " pathEditMode="relative" ptsTypes="AA">
                                      <p:cBhvr>
                                        <p:cTn id="23" dur="2000" fill="hold"/>
                                        <p:tgtEl>
                                          <p:spTgt spid="14598"/>
                                        </p:tgtEl>
                                        <p:attrNameLst>
                                          <p:attrName>ppt_x</p:attrName>
                                          <p:attrName>ppt_y</p:attrName>
                                        </p:attrNameLst>
                                      </p:cBhvr>
                                    </p:animMotion>
                                  </p:childTnLst>
                                </p:cTn>
                              </p:par>
                              <p:par>
                                <p:cTn id="24" presetID="1" presetClass="entr" presetSubtype="0" fill="hold" grpId="0" nodeType="withEffect">
                                  <p:stCondLst>
                                    <p:cond delay="300"/>
                                  </p:stCondLst>
                                  <p:childTnLst>
                                    <p:set>
                                      <p:cBhvr>
                                        <p:cTn id="25" dur="1" fill="hold">
                                          <p:stCondLst>
                                            <p:cond delay="0"/>
                                          </p:stCondLst>
                                        </p:cTn>
                                        <p:tgtEl>
                                          <p:spTgt spid="14599"/>
                                        </p:tgtEl>
                                        <p:attrNameLst>
                                          <p:attrName>style.visibility</p:attrName>
                                        </p:attrNameLst>
                                      </p:cBhvr>
                                      <p:to>
                                        <p:strVal val="visible"/>
                                      </p:to>
                                    </p:set>
                                  </p:childTnLst>
                                </p:cTn>
                              </p:par>
                              <p:par>
                                <p:cTn id="26" presetID="0" presetClass="path" presetSubtype="0" repeatCount="indefinite" accel="50000" decel="50000" fill="hold" grpId="1" nodeType="withEffect">
                                  <p:stCondLst>
                                    <p:cond delay="300"/>
                                  </p:stCondLst>
                                  <p:childTnLst>
                                    <p:animMotion origin="layout" path="M 5.55556E-7 7.40741E-7 L 5.55556E-7 -0.04444 " pathEditMode="relative" ptsTypes="AA">
                                      <p:cBhvr>
                                        <p:cTn id="27" dur="2000" fill="hold"/>
                                        <p:tgtEl>
                                          <p:spTgt spid="14599"/>
                                        </p:tgtEl>
                                        <p:attrNameLst>
                                          <p:attrName>ppt_x</p:attrName>
                                          <p:attrName>ppt_y</p:attrName>
                                        </p:attrNameLst>
                                      </p:cBhvr>
                                    </p:animMotion>
                                  </p:childTnLst>
                                </p:cTn>
                              </p:par>
                              <p:par>
                                <p:cTn id="28" presetID="1" presetClass="entr" presetSubtype="0" fill="hold" grpId="0" nodeType="withEffect">
                                  <p:stCondLst>
                                    <p:cond delay="600"/>
                                  </p:stCondLst>
                                  <p:childTnLst>
                                    <p:set>
                                      <p:cBhvr>
                                        <p:cTn id="29" dur="1" fill="hold">
                                          <p:stCondLst>
                                            <p:cond delay="0"/>
                                          </p:stCondLst>
                                        </p:cTn>
                                        <p:tgtEl>
                                          <p:spTgt spid="14600"/>
                                        </p:tgtEl>
                                        <p:attrNameLst>
                                          <p:attrName>style.visibility</p:attrName>
                                        </p:attrNameLst>
                                      </p:cBhvr>
                                      <p:to>
                                        <p:strVal val="visible"/>
                                      </p:to>
                                    </p:set>
                                  </p:childTnLst>
                                </p:cTn>
                              </p:par>
                              <p:par>
                                <p:cTn id="30" presetID="0" presetClass="path" presetSubtype="0" repeatCount="indefinite" accel="50000" decel="50000" fill="hold" grpId="1" nodeType="withEffect">
                                  <p:stCondLst>
                                    <p:cond delay="600"/>
                                  </p:stCondLst>
                                  <p:childTnLst>
                                    <p:animMotion origin="layout" path="M 5.55556E-7 7.40741E-7 L 5.55556E-7 -0.04444 " pathEditMode="relative" ptsTypes="AA">
                                      <p:cBhvr>
                                        <p:cTn id="31" dur="2000" fill="hold"/>
                                        <p:tgtEl>
                                          <p:spTgt spid="14600"/>
                                        </p:tgtEl>
                                        <p:attrNameLst>
                                          <p:attrName>ppt_x</p:attrName>
                                          <p:attrName>ppt_y</p:attrName>
                                        </p:attrNameLst>
                                      </p:cBhvr>
                                    </p:animMotion>
                                  </p:childTnLst>
                                </p:cTn>
                              </p:par>
                              <p:par>
                                <p:cTn id="32" presetID="1" presetClass="entr" presetSubtype="0" fill="hold" grpId="0" nodeType="withEffect">
                                  <p:stCondLst>
                                    <p:cond delay="900"/>
                                  </p:stCondLst>
                                  <p:childTnLst>
                                    <p:set>
                                      <p:cBhvr>
                                        <p:cTn id="33" dur="1" fill="hold">
                                          <p:stCondLst>
                                            <p:cond delay="0"/>
                                          </p:stCondLst>
                                        </p:cTn>
                                        <p:tgtEl>
                                          <p:spTgt spid="14601"/>
                                        </p:tgtEl>
                                        <p:attrNameLst>
                                          <p:attrName>style.visibility</p:attrName>
                                        </p:attrNameLst>
                                      </p:cBhvr>
                                      <p:to>
                                        <p:strVal val="visible"/>
                                      </p:to>
                                    </p:set>
                                  </p:childTnLst>
                                </p:cTn>
                              </p:par>
                              <p:par>
                                <p:cTn id="34" presetID="0" presetClass="path" presetSubtype="0" repeatCount="indefinite" accel="50000" decel="50000" fill="hold" grpId="1" nodeType="withEffect">
                                  <p:stCondLst>
                                    <p:cond delay="900"/>
                                  </p:stCondLst>
                                  <p:childTnLst>
                                    <p:animMotion origin="layout" path="M 5.55556E-7 7.40741E-7 L 5.55556E-7 -0.04444 " pathEditMode="relative" ptsTypes="AA">
                                      <p:cBhvr>
                                        <p:cTn id="35" dur="2000" fill="hold"/>
                                        <p:tgtEl>
                                          <p:spTgt spid="14601"/>
                                        </p:tgtEl>
                                        <p:attrNameLst>
                                          <p:attrName>ppt_x</p:attrName>
                                          <p:attrName>ppt_y</p:attrName>
                                        </p:attrNameLst>
                                      </p:cBhvr>
                                    </p:animMotion>
                                  </p:childTnLst>
                                </p:cTn>
                              </p:par>
                              <p:par>
                                <p:cTn id="36" presetID="1" presetClass="entr" presetSubtype="0" fill="hold" grpId="0" nodeType="withEffect">
                                  <p:stCondLst>
                                    <p:cond delay="200"/>
                                  </p:stCondLst>
                                  <p:childTnLst>
                                    <p:set>
                                      <p:cBhvr>
                                        <p:cTn id="37" dur="1" fill="hold">
                                          <p:stCondLst>
                                            <p:cond delay="0"/>
                                          </p:stCondLst>
                                        </p:cTn>
                                        <p:tgtEl>
                                          <p:spTgt spid="14602"/>
                                        </p:tgtEl>
                                        <p:attrNameLst>
                                          <p:attrName>style.visibility</p:attrName>
                                        </p:attrNameLst>
                                      </p:cBhvr>
                                      <p:to>
                                        <p:strVal val="visible"/>
                                      </p:to>
                                    </p:set>
                                  </p:childTnLst>
                                </p:cTn>
                              </p:par>
                              <p:par>
                                <p:cTn id="38" presetID="0" presetClass="path" presetSubtype="0" repeatCount="indefinite" accel="50000" decel="50000" fill="hold" grpId="1" nodeType="withEffect">
                                  <p:stCondLst>
                                    <p:cond delay="200"/>
                                  </p:stCondLst>
                                  <p:childTnLst>
                                    <p:animMotion origin="layout" path="M 5.55556E-7 7.40741E-7 L 5.55556E-7 -0.04444 " pathEditMode="relative" ptsTypes="AA">
                                      <p:cBhvr>
                                        <p:cTn id="39" dur="2000" fill="hold"/>
                                        <p:tgtEl>
                                          <p:spTgt spid="14602"/>
                                        </p:tgtEl>
                                        <p:attrNameLst>
                                          <p:attrName>ppt_x</p:attrName>
                                          <p:attrName>ppt_y</p:attrName>
                                        </p:attrNameLst>
                                      </p:cBhvr>
                                    </p:animMotion>
                                  </p:childTnLst>
                                </p:cTn>
                              </p:par>
                              <p:par>
                                <p:cTn id="40" presetID="1" presetClass="entr" presetSubtype="0" fill="hold" grpId="0" nodeType="withEffect">
                                  <p:stCondLst>
                                    <p:cond delay="1000"/>
                                  </p:stCondLst>
                                  <p:childTnLst>
                                    <p:set>
                                      <p:cBhvr>
                                        <p:cTn id="41" dur="1" fill="hold">
                                          <p:stCondLst>
                                            <p:cond delay="0"/>
                                          </p:stCondLst>
                                        </p:cTn>
                                        <p:tgtEl>
                                          <p:spTgt spid="14596"/>
                                        </p:tgtEl>
                                        <p:attrNameLst>
                                          <p:attrName>style.visibility</p:attrName>
                                        </p:attrNameLst>
                                      </p:cBhvr>
                                      <p:to>
                                        <p:strVal val="visible"/>
                                      </p:to>
                                    </p:set>
                                  </p:childTnLst>
                                </p:cTn>
                              </p:par>
                              <p:par>
                                <p:cTn id="42" presetID="0" presetClass="path" presetSubtype="0" repeatCount="indefinite" accel="50000" decel="50000" fill="hold" grpId="1" nodeType="withEffect">
                                  <p:stCondLst>
                                    <p:cond delay="1000"/>
                                  </p:stCondLst>
                                  <p:childTnLst>
                                    <p:animMotion origin="layout" path="M 5.55556E-7 7.40741E-7 L 5.55556E-7 -0.04444 " pathEditMode="relative" ptsTypes="AA">
                                      <p:cBhvr>
                                        <p:cTn id="43" dur="2000" fill="hold"/>
                                        <p:tgtEl>
                                          <p:spTgt spid="14596"/>
                                        </p:tgtEl>
                                        <p:attrNameLst>
                                          <p:attrName>ppt_x</p:attrName>
                                          <p:attrName>ppt_y</p:attrName>
                                        </p:attrNameLst>
                                      </p:cBhvr>
                                    </p:animMotion>
                                  </p:childTnLst>
                                </p:cTn>
                              </p:par>
                            </p:childTnLst>
                          </p:cTn>
                        </p:par>
                        <p:par>
                          <p:cTn id="44" fill="hold" nodeType="afterGroup">
                            <p:stCondLst>
                              <p:cond delay="9000"/>
                            </p:stCondLst>
                            <p:childTnLst>
                              <p:par>
                                <p:cTn id="45" presetID="1" presetClass="entr" presetSubtype="0" fill="hold" nodeType="afterEffect">
                                  <p:stCondLst>
                                    <p:cond delay="300"/>
                                  </p:stCondLst>
                                  <p:childTnLst>
                                    <p:set>
                                      <p:cBhvr>
                                        <p:cTn id="46" dur="1" fill="hold">
                                          <p:stCondLst>
                                            <p:cond delay="0"/>
                                          </p:stCondLst>
                                        </p:cTn>
                                        <p:tgtEl>
                                          <p:spTgt spid="14605"/>
                                        </p:tgtEl>
                                        <p:attrNameLst>
                                          <p:attrName>style.visibility</p:attrName>
                                        </p:attrNameLst>
                                      </p:cBhvr>
                                      <p:to>
                                        <p:strVal val="visible"/>
                                      </p:to>
                                    </p:set>
                                  </p:childTnLst>
                                </p:cTn>
                              </p:par>
                              <p:par>
                                <p:cTn id="47" presetID="1" presetClass="entr" presetSubtype="0" fill="hold" nodeType="withEffect">
                                  <p:stCondLst>
                                    <p:cond delay="300"/>
                                  </p:stCondLst>
                                  <p:childTnLst>
                                    <p:set>
                                      <p:cBhvr>
                                        <p:cTn id="48" dur="1" fill="hold">
                                          <p:stCondLst>
                                            <p:cond delay="0"/>
                                          </p:stCondLst>
                                        </p:cTn>
                                        <p:tgtEl>
                                          <p:spTgt spid="14606"/>
                                        </p:tgtEl>
                                        <p:attrNameLst>
                                          <p:attrName>style.visibility</p:attrName>
                                        </p:attrNameLst>
                                      </p:cBhvr>
                                      <p:to>
                                        <p:strVal val="visible"/>
                                      </p:to>
                                    </p:set>
                                  </p:childTnLst>
                                </p:cTn>
                              </p:par>
                              <p:par>
                                <p:cTn id="49" presetID="1" presetClass="entr" presetSubtype="0" fill="hold" nodeType="withEffect">
                                  <p:stCondLst>
                                    <p:cond delay="600"/>
                                  </p:stCondLst>
                                  <p:childTnLst>
                                    <p:set>
                                      <p:cBhvr>
                                        <p:cTn id="50" dur="1" fill="hold">
                                          <p:stCondLst>
                                            <p:cond delay="0"/>
                                          </p:stCondLst>
                                        </p:cTn>
                                        <p:tgtEl>
                                          <p:spTgt spid="14608"/>
                                        </p:tgtEl>
                                        <p:attrNameLst>
                                          <p:attrName>style.visibility</p:attrName>
                                        </p:attrNameLst>
                                      </p:cBhvr>
                                      <p:to>
                                        <p:strVal val="visible"/>
                                      </p:to>
                                    </p:set>
                                  </p:childTnLst>
                                </p:cTn>
                              </p:par>
                            </p:childTnLst>
                          </p:cTn>
                        </p:par>
                        <p:par>
                          <p:cTn id="51" fill="hold" nodeType="afterGroup">
                            <p:stCondLst>
                              <p:cond delay="9600"/>
                            </p:stCondLst>
                            <p:childTnLst>
                              <p:par>
                                <p:cTn id="52" presetID="1" presetClass="entr" presetSubtype="0" fill="hold" nodeType="afterEffect">
                                  <p:stCondLst>
                                    <p:cond delay="600"/>
                                  </p:stCondLst>
                                  <p:childTnLst>
                                    <p:set>
                                      <p:cBhvr>
                                        <p:cTn id="53" dur="1" fill="hold">
                                          <p:stCondLst>
                                            <p:cond delay="0"/>
                                          </p:stCondLst>
                                        </p:cTn>
                                        <p:tgtEl>
                                          <p:spTgt spid="14607"/>
                                        </p:tgtEl>
                                        <p:attrNameLst>
                                          <p:attrName>style.visibility</p:attrName>
                                        </p:attrNameLst>
                                      </p:cBhvr>
                                      <p:to>
                                        <p:strVal val="visible"/>
                                      </p:to>
                                    </p:set>
                                  </p:childTnLst>
                                </p:cTn>
                              </p:par>
                              <p:par>
                                <p:cTn id="54" presetID="1" presetClass="entr" presetSubtype="0" fill="hold" nodeType="withEffect">
                                  <p:stCondLst>
                                    <p:cond delay="700"/>
                                  </p:stCondLst>
                                  <p:childTnLst>
                                    <p:set>
                                      <p:cBhvr>
                                        <p:cTn id="55" dur="1" fill="hold">
                                          <p:stCondLst>
                                            <p:cond delay="0"/>
                                          </p:stCondLst>
                                        </p:cTn>
                                        <p:tgtEl>
                                          <p:spTgt spid="14610"/>
                                        </p:tgtEl>
                                        <p:attrNameLst>
                                          <p:attrName>style.visibility</p:attrName>
                                        </p:attrNameLst>
                                      </p:cBhvr>
                                      <p:to>
                                        <p:strVal val="visible"/>
                                      </p:to>
                                    </p:set>
                                  </p:childTnLst>
                                </p:cTn>
                              </p:par>
                              <p:par>
                                <p:cTn id="56" presetID="1" presetClass="entr" presetSubtype="0" fill="hold" grpId="0" nodeType="withEffect">
                                  <p:stCondLst>
                                    <p:cond delay="700"/>
                                  </p:stCondLst>
                                  <p:childTnLst>
                                    <p:set>
                                      <p:cBhvr>
                                        <p:cTn id="57" dur="1" fill="hold">
                                          <p:stCondLst>
                                            <p:cond delay="0"/>
                                          </p:stCondLst>
                                        </p:cTn>
                                        <p:tgtEl>
                                          <p:spTgt spid="14597"/>
                                        </p:tgtEl>
                                        <p:attrNameLst>
                                          <p:attrName>style.visibility</p:attrName>
                                        </p:attrNameLst>
                                      </p:cBhvr>
                                      <p:to>
                                        <p:strVal val="visible"/>
                                      </p:to>
                                    </p:set>
                                  </p:childTnLst>
                                </p:cTn>
                              </p:par>
                              <p:par>
                                <p:cTn id="58" presetID="0" presetClass="path" presetSubtype="0" repeatCount="indefinite" accel="50000" decel="50000" fill="hold" grpId="1" nodeType="withEffect">
                                  <p:stCondLst>
                                    <p:cond delay="700"/>
                                  </p:stCondLst>
                                  <p:childTnLst>
                                    <p:animMotion origin="layout" path="M 5.55556E-7 7.40741E-7 L 5.55556E-7 -0.04444 " pathEditMode="relative" ptsTypes="AA">
                                      <p:cBhvr>
                                        <p:cTn id="59" dur="2000" fill="hold"/>
                                        <p:tgtEl>
                                          <p:spTgt spid="14597"/>
                                        </p:tgtEl>
                                        <p:attrNameLst>
                                          <p:attrName>ppt_x</p:attrName>
                                          <p:attrName>ppt_y</p:attrName>
                                        </p:attrNameLst>
                                      </p:cBhvr>
                                    </p:animMotion>
                                  </p:childTnLst>
                                </p:cTn>
                              </p:par>
                            </p:childTnLst>
                          </p:cTn>
                        </p:par>
                        <p:par>
                          <p:cTn id="60" fill="hold" nodeType="afterGroup">
                            <p:stCondLst>
                              <p:cond delay="12300"/>
                            </p:stCondLst>
                            <p:childTnLst>
                              <p:par>
                                <p:cTn id="61" presetID="1" presetClass="entr" presetSubtype="0" fill="hold" nodeType="afterEffect">
                                  <p:stCondLst>
                                    <p:cond delay="700"/>
                                  </p:stCondLst>
                                  <p:childTnLst>
                                    <p:set>
                                      <p:cBhvr>
                                        <p:cTn id="62" dur="1" fill="hold">
                                          <p:stCondLst>
                                            <p:cond delay="0"/>
                                          </p:stCondLst>
                                        </p:cTn>
                                        <p:tgtEl>
                                          <p:spTgt spid="14609"/>
                                        </p:tgtEl>
                                        <p:attrNameLst>
                                          <p:attrName>style.visibility</p:attrName>
                                        </p:attrNameLst>
                                      </p:cBhvr>
                                      <p:to>
                                        <p:strVal val="visible"/>
                                      </p:to>
                                    </p:set>
                                  </p:childTnLst>
                                </p:cTn>
                              </p:par>
                              <p:par>
                                <p:cTn id="63" presetID="1" presetClass="entr" presetSubtype="0" fill="hold" nodeType="withEffect">
                                  <p:stCondLst>
                                    <p:cond delay="500"/>
                                  </p:stCondLst>
                                  <p:childTnLst>
                                    <p:set>
                                      <p:cBhvr>
                                        <p:cTn id="64" dur="1" fill="hold">
                                          <p:stCondLst>
                                            <p:cond delay="0"/>
                                          </p:stCondLst>
                                        </p:cTn>
                                        <p:tgtEl>
                                          <p:spTgt spid="14612"/>
                                        </p:tgtEl>
                                        <p:attrNameLst>
                                          <p:attrName>style.visibility</p:attrName>
                                        </p:attrNameLst>
                                      </p:cBhvr>
                                      <p:to>
                                        <p:strVal val="visible"/>
                                      </p:to>
                                    </p:set>
                                  </p:childTnLst>
                                </p:cTn>
                              </p:par>
                            </p:childTnLst>
                          </p:cTn>
                        </p:par>
                        <p:par>
                          <p:cTn id="65" fill="hold" nodeType="afterGroup">
                            <p:stCondLst>
                              <p:cond delay="13000"/>
                            </p:stCondLst>
                            <p:childTnLst>
                              <p:par>
                                <p:cTn id="66" presetID="1" presetClass="entr" presetSubtype="0" fill="hold" nodeType="afterEffect">
                                  <p:stCondLst>
                                    <p:cond delay="500"/>
                                  </p:stCondLst>
                                  <p:childTnLst>
                                    <p:set>
                                      <p:cBhvr>
                                        <p:cTn id="67" dur="1" fill="hold">
                                          <p:stCondLst>
                                            <p:cond delay="0"/>
                                          </p:stCondLst>
                                        </p:cTn>
                                        <p:tgtEl>
                                          <p:spTgt spid="14611"/>
                                        </p:tgtEl>
                                        <p:attrNameLst>
                                          <p:attrName>style.visibility</p:attrName>
                                        </p:attrNameLst>
                                      </p:cBhvr>
                                      <p:to>
                                        <p:strVal val="visible"/>
                                      </p:to>
                                    </p:set>
                                  </p:childTnLst>
                                </p:cTn>
                              </p:par>
                              <p:par>
                                <p:cTn id="68" presetID="1" presetClass="entr" presetSubtype="0" fill="hold" nodeType="withEffect">
                                  <p:stCondLst>
                                    <p:cond delay="1000"/>
                                  </p:stCondLst>
                                  <p:childTnLst>
                                    <p:set>
                                      <p:cBhvr>
                                        <p:cTn id="69" dur="1" fill="hold">
                                          <p:stCondLst>
                                            <p:cond delay="0"/>
                                          </p:stCondLst>
                                        </p:cTn>
                                        <p:tgtEl>
                                          <p:spTgt spid="14614"/>
                                        </p:tgtEl>
                                        <p:attrNameLst>
                                          <p:attrName>style.visibility</p:attrName>
                                        </p:attrNameLst>
                                      </p:cBhvr>
                                      <p:to>
                                        <p:strVal val="visible"/>
                                      </p:to>
                                    </p:set>
                                  </p:childTnLst>
                                </p:cTn>
                              </p:par>
                            </p:childTnLst>
                          </p:cTn>
                        </p:par>
                        <p:par>
                          <p:cTn id="70" fill="hold" nodeType="afterGroup">
                            <p:stCondLst>
                              <p:cond delay="14000"/>
                            </p:stCondLst>
                            <p:childTnLst>
                              <p:par>
                                <p:cTn id="71" presetID="1" presetClass="entr" presetSubtype="0" fill="hold" nodeType="afterEffect">
                                  <p:stCondLst>
                                    <p:cond delay="200"/>
                                  </p:stCondLst>
                                  <p:childTnLst>
                                    <p:set>
                                      <p:cBhvr>
                                        <p:cTn id="72" dur="1" fill="hold">
                                          <p:stCondLst>
                                            <p:cond delay="0"/>
                                          </p:stCondLst>
                                        </p:cTn>
                                        <p:tgtEl>
                                          <p:spTgt spid="14613"/>
                                        </p:tgtEl>
                                        <p:attrNameLst>
                                          <p:attrName>style.visibility</p:attrName>
                                        </p:attrNameLst>
                                      </p:cBhvr>
                                      <p:to>
                                        <p:strVal val="visible"/>
                                      </p:to>
                                    </p:set>
                                  </p:childTnLst>
                                </p:cTn>
                              </p:par>
                              <p:par>
                                <p:cTn id="73" presetID="1" presetClass="entr" presetSubtype="0" fill="hold" nodeType="withEffect">
                                  <p:stCondLst>
                                    <p:cond delay="1000"/>
                                  </p:stCondLst>
                                  <p:childTnLst>
                                    <p:set>
                                      <p:cBhvr>
                                        <p:cTn id="74" dur="1" fill="hold">
                                          <p:stCondLst>
                                            <p:cond delay="0"/>
                                          </p:stCondLst>
                                        </p:cTn>
                                        <p:tgtEl>
                                          <p:spTgt spid="14616"/>
                                        </p:tgtEl>
                                        <p:attrNameLst>
                                          <p:attrName>style.visibility</p:attrName>
                                        </p:attrNameLst>
                                      </p:cBhvr>
                                      <p:to>
                                        <p:strVal val="visible"/>
                                      </p:to>
                                    </p:set>
                                  </p:childTnLst>
                                </p:cTn>
                              </p:par>
                            </p:childTnLst>
                          </p:cTn>
                        </p:par>
                        <p:par>
                          <p:cTn id="75" fill="hold" nodeType="afterGroup">
                            <p:stCondLst>
                              <p:cond delay="15000"/>
                            </p:stCondLst>
                            <p:childTnLst>
                              <p:par>
                                <p:cTn id="76" presetID="1" presetClass="entr" presetSubtype="0" fill="hold" nodeType="afterEffect">
                                  <p:stCondLst>
                                    <p:cond delay="200"/>
                                  </p:stCondLst>
                                  <p:childTnLst>
                                    <p:set>
                                      <p:cBhvr>
                                        <p:cTn id="77" dur="1" fill="hold">
                                          <p:stCondLst>
                                            <p:cond delay="0"/>
                                          </p:stCondLst>
                                        </p:cTn>
                                        <p:tgtEl>
                                          <p:spTgt spid="14615"/>
                                        </p:tgtEl>
                                        <p:attrNameLst>
                                          <p:attrName>style.visibility</p:attrName>
                                        </p:attrNameLst>
                                      </p:cBhvr>
                                      <p:to>
                                        <p:strVal val="visible"/>
                                      </p:to>
                                    </p:set>
                                  </p:childTnLst>
                                </p:cTn>
                              </p:par>
                              <p:par>
                                <p:cTn id="78" presetID="1" presetClass="entr" presetSubtype="0" fill="hold" nodeType="withEffect">
                                  <p:stCondLst>
                                    <p:cond delay="300"/>
                                  </p:stCondLst>
                                  <p:childTnLst>
                                    <p:set>
                                      <p:cBhvr>
                                        <p:cTn id="79" dur="1" fill="hold">
                                          <p:stCondLst>
                                            <p:cond delay="0"/>
                                          </p:stCondLst>
                                        </p:cTn>
                                        <p:tgtEl>
                                          <p:spTgt spid="14618"/>
                                        </p:tgtEl>
                                        <p:attrNameLst>
                                          <p:attrName>style.visibility</p:attrName>
                                        </p:attrNameLst>
                                      </p:cBhvr>
                                      <p:to>
                                        <p:strVal val="visible"/>
                                      </p:to>
                                    </p:set>
                                  </p:childTnLst>
                                </p:cTn>
                              </p:par>
                            </p:childTnLst>
                          </p:cTn>
                        </p:par>
                        <p:par>
                          <p:cTn id="80" fill="hold" nodeType="afterGroup">
                            <p:stCondLst>
                              <p:cond delay="15300"/>
                            </p:stCondLst>
                            <p:childTnLst>
                              <p:par>
                                <p:cTn id="81" presetID="1" presetClass="entr" presetSubtype="0" fill="hold" nodeType="afterEffect">
                                  <p:stCondLst>
                                    <p:cond delay="300"/>
                                  </p:stCondLst>
                                  <p:childTnLst>
                                    <p:set>
                                      <p:cBhvr>
                                        <p:cTn id="82" dur="1" fill="hold">
                                          <p:stCondLst>
                                            <p:cond delay="0"/>
                                          </p:stCondLst>
                                        </p:cTn>
                                        <p:tgtEl>
                                          <p:spTgt spid="146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603"/>
                                        </p:tgtEl>
                                        <p:attrNameLst>
                                          <p:attrName>style.visibility</p:attrName>
                                        </p:attrNameLst>
                                      </p:cBhvr>
                                      <p:to>
                                        <p:strVal val="visible"/>
                                      </p:to>
                                    </p:set>
                                  </p:childTnLst>
                                </p:cTn>
                              </p:par>
                              <p:par>
                                <p:cTn id="85" presetID="0" presetClass="path" presetSubtype="0" repeatCount="indefinite" accel="50000" decel="50000" fill="hold" grpId="1" nodeType="withEffect">
                                  <p:stCondLst>
                                    <p:cond delay="0"/>
                                  </p:stCondLst>
                                  <p:childTnLst>
                                    <p:animMotion origin="layout" path="M 5.55556E-7 7.40741E-7 L 5.55556E-7 -0.04444 " pathEditMode="relative" ptsTypes="AA">
                                      <p:cBhvr>
                                        <p:cTn id="86" dur="2000" fill="hold"/>
                                        <p:tgtEl>
                                          <p:spTgt spid="14603"/>
                                        </p:tgtEl>
                                        <p:attrNameLst>
                                          <p:attrName>ppt_x</p:attrName>
                                          <p:attrName>ppt_y</p:attrName>
                                        </p:attrNameLst>
                                      </p:cBhvr>
                                    </p:animMotion>
                                  </p:childTnLst>
                                </p:cTn>
                              </p:par>
                              <p:par>
                                <p:cTn id="87" presetID="1" presetClass="entr" presetSubtype="0" fill="hold" grpId="0" nodeType="withEffect">
                                  <p:stCondLst>
                                    <p:cond delay="1000"/>
                                  </p:stCondLst>
                                  <p:childTnLst>
                                    <p:set>
                                      <p:cBhvr>
                                        <p:cTn id="88" dur="1" fill="hold">
                                          <p:stCondLst>
                                            <p:cond delay="0"/>
                                          </p:stCondLst>
                                        </p:cTn>
                                        <p:tgtEl>
                                          <p:spTgt spid="14604"/>
                                        </p:tgtEl>
                                        <p:attrNameLst>
                                          <p:attrName>style.visibility</p:attrName>
                                        </p:attrNameLst>
                                      </p:cBhvr>
                                      <p:to>
                                        <p:strVal val="visible"/>
                                      </p:to>
                                    </p:set>
                                  </p:childTnLst>
                                </p:cTn>
                              </p:par>
                              <p:par>
                                <p:cTn id="89" presetID="0" presetClass="path" presetSubtype="0" repeatCount="indefinite" accel="50000" decel="50000" fill="hold" grpId="1" nodeType="withEffect">
                                  <p:stCondLst>
                                    <p:cond delay="1000"/>
                                  </p:stCondLst>
                                  <p:childTnLst>
                                    <p:animMotion origin="layout" path="M 5.55556E-7 7.40741E-7 L 5.55556E-7 -0.04444 " pathEditMode="relative" ptsTypes="AA">
                                      <p:cBhvr>
                                        <p:cTn id="90" dur="2000" fill="hold"/>
                                        <p:tgtEl>
                                          <p:spTgt spid="14604"/>
                                        </p:tgtEl>
                                        <p:attrNameLst>
                                          <p:attrName>ppt_x</p:attrName>
                                          <p:attrName>ppt_y</p:attrName>
                                        </p:attrNameLst>
                                      </p:cBhvr>
                                    </p:animMotion>
                                  </p:childTnLst>
                                </p:cTn>
                              </p:par>
                            </p:childTnLst>
                          </p:cTn>
                        </p:par>
                        <p:par>
                          <p:cTn id="91" fill="hold" nodeType="afterGroup">
                            <p:stCondLst>
                              <p:cond delay="18300"/>
                            </p:stCondLst>
                            <p:childTnLst>
                              <p:par>
                                <p:cTn id="92" presetID="55" presetClass="entr" presetSubtype="0" fill="hold" nodeType="afterEffect">
                                  <p:stCondLst>
                                    <p:cond delay="0"/>
                                  </p:stCondLst>
                                  <p:childTnLst>
                                    <p:set>
                                      <p:cBhvr>
                                        <p:cTn id="93" dur="1" fill="hold">
                                          <p:stCondLst>
                                            <p:cond delay="0"/>
                                          </p:stCondLst>
                                        </p:cTn>
                                        <p:tgtEl>
                                          <p:spTgt spid="14457"/>
                                        </p:tgtEl>
                                        <p:attrNameLst>
                                          <p:attrName>style.visibility</p:attrName>
                                        </p:attrNameLst>
                                      </p:cBhvr>
                                      <p:to>
                                        <p:strVal val="visible"/>
                                      </p:to>
                                    </p:set>
                                    <p:anim calcmode="lin" valueType="num">
                                      <p:cBhvr>
                                        <p:cTn id="94" dur="1000" fill="hold"/>
                                        <p:tgtEl>
                                          <p:spTgt spid="14457"/>
                                        </p:tgtEl>
                                        <p:attrNameLst>
                                          <p:attrName>ppt_w</p:attrName>
                                        </p:attrNameLst>
                                      </p:cBhvr>
                                      <p:tavLst>
                                        <p:tav tm="0">
                                          <p:val>
                                            <p:strVal val="#ppt_w*0.70"/>
                                          </p:val>
                                        </p:tav>
                                        <p:tav tm="100000">
                                          <p:val>
                                            <p:strVal val="#ppt_w"/>
                                          </p:val>
                                        </p:tav>
                                      </p:tavLst>
                                    </p:anim>
                                    <p:anim calcmode="lin" valueType="num">
                                      <p:cBhvr>
                                        <p:cTn id="95" dur="1000" fill="hold"/>
                                        <p:tgtEl>
                                          <p:spTgt spid="14457"/>
                                        </p:tgtEl>
                                        <p:attrNameLst>
                                          <p:attrName>ppt_h</p:attrName>
                                        </p:attrNameLst>
                                      </p:cBhvr>
                                      <p:tavLst>
                                        <p:tav tm="0">
                                          <p:val>
                                            <p:strVal val="#ppt_h"/>
                                          </p:val>
                                        </p:tav>
                                        <p:tav tm="100000">
                                          <p:val>
                                            <p:strVal val="#ppt_h"/>
                                          </p:val>
                                        </p:tav>
                                      </p:tavLst>
                                    </p:anim>
                                    <p:animEffect transition="in" filter="fade">
                                      <p:cBhvr>
                                        <p:cTn id="96" dur="1000"/>
                                        <p:tgtEl>
                                          <p:spTgt spid="14457"/>
                                        </p:tgtEl>
                                      </p:cBhvr>
                                    </p:animEffect>
                                  </p:childTnLst>
                                </p:cTn>
                              </p:par>
                            </p:childTnLst>
                          </p:cTn>
                        </p:par>
                        <p:par>
                          <p:cTn id="97" fill="hold" nodeType="afterGroup">
                            <p:stCondLst>
                              <p:cond delay="19300"/>
                            </p:stCondLst>
                            <p:childTnLst>
                              <p:par>
                                <p:cTn id="98" presetID="22" presetClass="entr" presetSubtype="4" fill="hold" grpId="0" nodeType="afterEffect">
                                  <p:stCondLst>
                                    <p:cond delay="0"/>
                                  </p:stCondLst>
                                  <p:childTnLst>
                                    <p:set>
                                      <p:cBhvr>
                                        <p:cTn id="99" dur="1" fill="hold">
                                          <p:stCondLst>
                                            <p:cond delay="0"/>
                                          </p:stCondLst>
                                        </p:cTn>
                                        <p:tgtEl>
                                          <p:spTgt spid="14485"/>
                                        </p:tgtEl>
                                        <p:attrNameLst>
                                          <p:attrName>style.visibility</p:attrName>
                                        </p:attrNameLst>
                                      </p:cBhvr>
                                      <p:to>
                                        <p:strVal val="visible"/>
                                      </p:to>
                                    </p:set>
                                    <p:animEffect transition="in" filter="wipe(down)">
                                      <p:cBhvr>
                                        <p:cTn id="100" dur="3000"/>
                                        <p:tgtEl>
                                          <p:spTgt spid="14485"/>
                                        </p:tgtEl>
                                      </p:cBhvr>
                                    </p:animEffect>
                                  </p:childTnLst>
                                </p:cTn>
                              </p:par>
                              <p:par>
                                <p:cTn id="101" presetID="1" presetClass="exit" presetSubtype="0" fill="hold" grpId="1" nodeType="withEffect">
                                  <p:stCondLst>
                                    <p:cond delay="0"/>
                                  </p:stCondLst>
                                  <p:childTnLst>
                                    <p:set>
                                      <p:cBhvr>
                                        <p:cTn id="102" dur="1" fill="hold">
                                          <p:stCondLst>
                                            <p:cond delay="0"/>
                                          </p:stCondLst>
                                        </p:cTn>
                                        <p:tgtEl>
                                          <p:spTgt spid="14485"/>
                                        </p:tgtEl>
                                        <p:attrNameLst>
                                          <p:attrName>style.visibility</p:attrName>
                                        </p:attrNameLst>
                                      </p:cBhvr>
                                      <p:to>
                                        <p:strVal val="hidden"/>
                                      </p:to>
                                    </p:set>
                                  </p:childTnLst>
                                </p:cTn>
                              </p:par>
                            </p:childTnLst>
                          </p:cTn>
                        </p:par>
                        <p:par>
                          <p:cTn id="103" fill="hold" nodeType="afterGroup">
                            <p:stCondLst>
                              <p:cond delay="22300"/>
                            </p:stCondLst>
                            <p:childTnLst>
                              <p:par>
                                <p:cTn id="104" presetID="1" presetClass="entr" presetSubtype="0" fill="hold" grpId="0" nodeType="afterEffect">
                                  <p:stCondLst>
                                    <p:cond delay="0"/>
                                  </p:stCondLst>
                                  <p:childTnLst>
                                    <p:set>
                                      <p:cBhvr>
                                        <p:cTn id="105" dur="1" fill="hold">
                                          <p:stCondLst>
                                            <p:cond delay="0"/>
                                          </p:stCondLst>
                                        </p:cTn>
                                        <p:tgtEl>
                                          <p:spTgt spid="14593"/>
                                        </p:tgtEl>
                                        <p:attrNameLst>
                                          <p:attrName>style.visibility</p:attrName>
                                        </p:attrNameLst>
                                      </p:cBhvr>
                                      <p:to>
                                        <p:strVal val="visible"/>
                                      </p:to>
                                    </p:set>
                                  </p:childTnLst>
                                </p:cTn>
                              </p:par>
                            </p:childTnLst>
                          </p:cTn>
                        </p:par>
                        <p:par>
                          <p:cTn id="106" fill="hold" nodeType="afterGroup">
                            <p:stCondLst>
                              <p:cond delay="22300"/>
                            </p:stCondLst>
                            <p:childTnLst>
                              <p:par>
                                <p:cTn id="107" presetID="22" presetClass="entr" presetSubtype="1" fill="hold" grpId="0" nodeType="afterEffect">
                                  <p:stCondLst>
                                    <p:cond delay="500"/>
                                  </p:stCondLst>
                                  <p:childTnLst>
                                    <p:set>
                                      <p:cBhvr>
                                        <p:cTn id="108" dur="1" fill="hold">
                                          <p:stCondLst>
                                            <p:cond delay="0"/>
                                          </p:stCondLst>
                                        </p:cTn>
                                        <p:tgtEl>
                                          <p:spTgt spid="14594"/>
                                        </p:tgtEl>
                                        <p:attrNameLst>
                                          <p:attrName>style.visibility</p:attrName>
                                        </p:attrNameLst>
                                      </p:cBhvr>
                                      <p:to>
                                        <p:strVal val="visible"/>
                                      </p:to>
                                    </p:set>
                                    <p:animEffect transition="in" filter="wipe(up)">
                                      <p:cBhvr>
                                        <p:cTn id="109" dur="2500"/>
                                        <p:tgtEl>
                                          <p:spTgt spid="14594"/>
                                        </p:tgtEl>
                                      </p:cBhvr>
                                    </p:animEffect>
                                  </p:childTnLst>
                                </p:cTn>
                              </p:par>
                            </p:childTnLst>
                          </p:cTn>
                        </p:par>
                        <p:par>
                          <p:cTn id="110" fill="hold" nodeType="afterGroup">
                            <p:stCondLst>
                              <p:cond delay="25300"/>
                            </p:stCondLst>
                            <p:childTnLst>
                              <p:par>
                                <p:cTn id="111" presetID="1" presetClass="exit" presetSubtype="0" fill="hold" grpId="1" nodeType="afterEffect">
                                  <p:stCondLst>
                                    <p:cond delay="0"/>
                                  </p:stCondLst>
                                  <p:childTnLst>
                                    <p:set>
                                      <p:cBhvr>
                                        <p:cTn id="112" dur="1" fill="hold">
                                          <p:stCondLst>
                                            <p:cond delay="0"/>
                                          </p:stCondLst>
                                        </p:cTn>
                                        <p:tgtEl>
                                          <p:spTgt spid="14593"/>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4594"/>
                                        </p:tgtEl>
                                        <p:attrNameLst>
                                          <p:attrName>style.visibility</p:attrName>
                                        </p:attrNameLst>
                                      </p:cBhvr>
                                      <p:to>
                                        <p:strVal val="hidden"/>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2" fill="hold" nodeType="clickEffect">
                                  <p:stCondLst>
                                    <p:cond delay="0"/>
                                  </p:stCondLst>
                                  <p:childTnLst>
                                    <p:set>
                                      <p:cBhvr>
                                        <p:cTn id="118" dur="1" fill="hold">
                                          <p:stCondLst>
                                            <p:cond delay="0"/>
                                          </p:stCondLst>
                                        </p:cTn>
                                        <p:tgtEl>
                                          <p:spTgt spid="8"/>
                                        </p:tgtEl>
                                        <p:attrNameLst>
                                          <p:attrName>style.visibility</p:attrName>
                                        </p:attrNameLst>
                                      </p:cBhvr>
                                      <p:to>
                                        <p:strVal val="visible"/>
                                      </p:to>
                                    </p:set>
                                    <p:anim calcmode="lin" valueType="num">
                                      <p:cBhvr additive="base">
                                        <p:cTn id="119" dur="500" fill="hold"/>
                                        <p:tgtEl>
                                          <p:spTgt spid="8"/>
                                        </p:tgtEl>
                                        <p:attrNameLst>
                                          <p:attrName>ppt_x</p:attrName>
                                        </p:attrNameLst>
                                      </p:cBhvr>
                                      <p:tavLst>
                                        <p:tav tm="0">
                                          <p:val>
                                            <p:strVal val="1+#ppt_w/2"/>
                                          </p:val>
                                        </p:tav>
                                        <p:tav tm="100000">
                                          <p:val>
                                            <p:strVal val="#ppt_x"/>
                                          </p:val>
                                        </p:tav>
                                      </p:tavLst>
                                    </p:anim>
                                    <p:anim calcmode="lin" valueType="num">
                                      <p:cBhvr additive="base">
                                        <p:cTn id="120" dur="500" fill="hold"/>
                                        <p:tgtEl>
                                          <p:spTgt spid="8"/>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additive="base">
                                        <p:cTn id="123" dur="500" fill="hold"/>
                                        <p:tgtEl>
                                          <p:spTgt spid="25"/>
                                        </p:tgtEl>
                                        <p:attrNameLst>
                                          <p:attrName>ppt_x</p:attrName>
                                        </p:attrNameLst>
                                      </p:cBhvr>
                                      <p:tavLst>
                                        <p:tav tm="0">
                                          <p:val>
                                            <p:strVal val="1+#ppt_w/2"/>
                                          </p:val>
                                        </p:tav>
                                        <p:tav tm="100000">
                                          <p:val>
                                            <p:strVal val="#ppt_x"/>
                                          </p:val>
                                        </p:tav>
                                      </p:tavLst>
                                    </p:anim>
                                    <p:anim calcmode="lin" valueType="num">
                                      <p:cBhvr additive="base">
                                        <p:cTn id="12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0" presetClass="path" presetSubtype="0" accel="50000" decel="50000" fill="hold" nodeType="clickEffect">
                                  <p:stCondLst>
                                    <p:cond delay="0"/>
                                  </p:stCondLst>
                                  <p:childTnLst>
                                    <p:animMotion origin="layout" path="M 0.0 0.0 C 0.00017 -0.04699 0.00035 -0.09398 0.0 -0.11736 C -0.00035 -0.14074 -0.00052 -0.13333 -0.00208 -0.14097 C -0.00365 -0.14861 -0.00452 -0.1581 -0.0099 -0.16389 C -0.01528 -0.16968 -0.00573 -0.16852 -0.03438 -0.17639 C -0.06302 -0.18426 -0.1224 -0.19769 -0.18177 -0.21111 " pathEditMode="relative" ptsTypes="aaaaaA">
                                      <p:cBhvr>
                                        <p:cTn id="128" dur="2000" fill="hold"/>
                                        <p:tgtEl>
                                          <p:spTgt spid="25"/>
                                        </p:tgtEl>
                                        <p:attrNameLst>
                                          <p:attrName>ppt_x</p:attrName>
                                          <p:attrName>ppt_y</p:attrName>
                                        </p:attrNameLst>
                                      </p:cBhvr>
                                    </p:animMotion>
                                  </p:childTnLst>
                                </p:cTn>
                              </p:par>
                              <p:par>
                                <p:cTn id="129" presetID="0" presetClass="path" presetSubtype="0" accel="50000" decel="50000" fill="hold" nodeType="withEffect">
                                  <p:stCondLst>
                                    <p:cond delay="0"/>
                                  </p:stCondLst>
                                  <p:childTnLst>
                                    <p:animMotion origin="layout" path="M 0.0 0.0 C 0.00017 -0.04699 0.00035 -0.09398 0.0 -0.11736 C -0.00035 -0.14074 -0.00052 -0.13333 -0.00208 -0.14097 C -0.00365 -0.14861 -0.00452 -0.1581 -0.0099 -0.16389 C -0.01528 -0.16968 -0.00573 -0.16852 -0.03438 -0.17639 C -0.06302 -0.18426 -0.1224 -0.19769 -0.18177 -0.21111 " pathEditMode="relative" ptsTypes="aaaaaA">
                                      <p:cBhvr>
                                        <p:cTn id="130" dur="2000" fill="hold"/>
                                        <p:tgtEl>
                                          <p:spTgt spid="8"/>
                                        </p:tgtEl>
                                        <p:attrNameLst>
                                          <p:attrName>ppt_x</p:attrName>
                                          <p:attrName>ppt_y</p:attrName>
                                        </p:attrNameLst>
                                      </p:cBhvr>
                                    </p:animMotion>
                                  </p:childTnLst>
                                </p:cTn>
                              </p:par>
                              <p:par>
                                <p:cTn id="131" presetID="0" presetClass="path" presetSubtype="0" accel="50000" decel="50000" fill="hold" nodeType="withEffect">
                                  <p:stCondLst>
                                    <p:cond delay="0"/>
                                  </p:stCondLst>
                                  <p:childTnLst>
                                    <p:animMotion origin="layout" path="M 0.0 0.0 C 0.00017 -0.04699 0.00035 -0.09398 0.0 -0.11736 C -0.00035 -0.14074 -0.00052 -0.13333 -0.00208 -0.14097 C -0.00365 -0.14861 -0.00452 -0.1581 -0.0099 -0.16389 C -0.01528 -0.16968 -0.00573 -0.16852 -0.03438 -0.17639 C -0.06302 -0.18426 -0.1224 -0.19769 -0.18177 -0.21111 " pathEditMode="relative" ptsTypes="aaaaaA">
                                      <p:cBhvr>
                                        <p:cTn id="132" dur="2000" fill="hold"/>
                                        <p:tgtEl>
                                          <p:spTgt spid="18"/>
                                        </p:tgtEl>
                                        <p:attrNameLst>
                                          <p:attrName>ppt_x</p:attrName>
                                          <p:attrName>ppt_y</p:attrName>
                                        </p:attrNameLst>
                                      </p:cBhvr>
                                    </p:animMotion>
                                  </p:childTnLst>
                                </p:cTn>
                              </p:par>
                            </p:childTnLst>
                          </p:cTn>
                        </p:par>
                        <p:par>
                          <p:cTn id="133" fill="hold" nodeType="afterGroup">
                            <p:stCondLst>
                              <p:cond delay="2000"/>
                            </p:stCondLst>
                            <p:childTnLst>
                              <p:par>
                                <p:cTn id="134" presetID="0" presetClass="path" presetSubtype="0" accel="50000" decel="50000" fill="hold" nodeType="afterEffect">
                                  <p:stCondLst>
                                    <p:cond delay="0"/>
                                  </p:stCondLst>
                                  <p:childTnLst>
                                    <p:animMotion origin="layout" path="M -0.18212 -0.21157 L -0.18212 -0.01157 " pathEditMode="relative" rAng="0" ptsTypes="AA">
                                      <p:cBhvr>
                                        <p:cTn id="135" dur="2000" fill="hold"/>
                                        <p:tgtEl>
                                          <p:spTgt spid="25"/>
                                        </p:tgtEl>
                                        <p:attrNameLst>
                                          <p:attrName>ppt_x</p:attrName>
                                          <p:attrName>ppt_y</p:attrName>
                                        </p:attrNameLst>
                                      </p:cBhvr>
                                      <p:rCtr x="0" y="100"/>
                                    </p:animMotion>
                                  </p:childTnLst>
                                </p:cTn>
                              </p:par>
                              <p:par>
                                <p:cTn id="136" presetID="0" presetClass="path" presetSubtype="0" accel="50000" decel="50000" fill="hold" nodeType="withEffect">
                                  <p:stCondLst>
                                    <p:cond delay="0"/>
                                  </p:stCondLst>
                                  <p:childTnLst>
                                    <p:animMotion origin="layout" path="M -0.18212 -0.21158 L -0.18212 -0.01158 " pathEditMode="relative" rAng="0" ptsTypes="AA">
                                      <p:cBhvr>
                                        <p:cTn id="137" dur="2000" fill="hold"/>
                                        <p:tgtEl>
                                          <p:spTgt spid="8"/>
                                        </p:tgtEl>
                                        <p:attrNameLst>
                                          <p:attrName>ppt_x</p:attrName>
                                          <p:attrName>ppt_y</p:attrName>
                                        </p:attrNameLst>
                                      </p:cBhvr>
                                      <p:rCtr x="0" y="100"/>
                                    </p:animMotion>
                                  </p:childTnLst>
                                </p:cTn>
                              </p:par>
                              <p:par>
                                <p:cTn id="138" presetID="0" presetClass="path" presetSubtype="0" accel="50000" decel="50000" fill="hold" nodeType="withEffect">
                                  <p:stCondLst>
                                    <p:cond delay="0"/>
                                  </p:stCondLst>
                                  <p:childTnLst>
                                    <p:animMotion origin="layout" path="M -0.18212 -0.21158 L -0.18212 -0.01158 " pathEditMode="relative" rAng="0" ptsTypes="AA">
                                      <p:cBhvr>
                                        <p:cTn id="139" dur="2000" fill="hold"/>
                                        <p:tgtEl>
                                          <p:spTgt spid="18"/>
                                        </p:tgtEl>
                                        <p:attrNameLst>
                                          <p:attrName>ppt_x</p:attrName>
                                          <p:attrName>ppt_y</p:attrName>
                                        </p:attrNameLst>
                                      </p:cBhvr>
                                      <p:rCtr x="0" y="100"/>
                                    </p:animMotion>
                                  </p:childTnLst>
                                </p:cTn>
                              </p:par>
                              <p:par>
                                <p:cTn id="140" presetID="22" presetClass="entr" presetSubtype="4" fill="hold" grpId="2" nodeType="withEffect">
                                  <p:stCondLst>
                                    <p:cond delay="0"/>
                                  </p:stCondLst>
                                  <p:childTnLst>
                                    <p:set>
                                      <p:cBhvr>
                                        <p:cTn id="141" dur="1" fill="hold">
                                          <p:stCondLst>
                                            <p:cond delay="0"/>
                                          </p:stCondLst>
                                        </p:cTn>
                                        <p:tgtEl>
                                          <p:spTgt spid="14485"/>
                                        </p:tgtEl>
                                        <p:attrNameLst>
                                          <p:attrName>style.visibility</p:attrName>
                                        </p:attrNameLst>
                                      </p:cBhvr>
                                      <p:to>
                                        <p:strVal val="visible"/>
                                      </p:to>
                                    </p:set>
                                    <p:animEffect transition="in" filter="wipe(down)">
                                      <p:cBhvr>
                                        <p:cTn id="142" dur="3000"/>
                                        <p:tgtEl>
                                          <p:spTgt spid="14485"/>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14486"/>
                                        </p:tgtEl>
                                        <p:attrNameLst>
                                          <p:attrName>style.visibility</p:attrName>
                                        </p:attrNameLst>
                                      </p:cBhvr>
                                      <p:to>
                                        <p:strVal val="visible"/>
                                      </p:to>
                                    </p:set>
                                    <p:animEffect transition="in" filter="wipe(down)">
                                      <p:cBhvr>
                                        <p:cTn id="145" dur="3000"/>
                                        <p:tgtEl>
                                          <p:spTgt spid="14486"/>
                                        </p:tgtEl>
                                      </p:cBhvr>
                                    </p:animEffect>
                                  </p:childTnLst>
                                </p:cTn>
                              </p:par>
                            </p:childTnLst>
                          </p:cTn>
                        </p:par>
                        <p:par>
                          <p:cTn id="146" fill="hold" nodeType="afterGroup">
                            <p:stCondLst>
                              <p:cond delay="5000"/>
                            </p:stCondLst>
                            <p:childTnLst>
                              <p:par>
                                <p:cTn id="147" presetID="1" presetClass="entr" presetSubtype="0" fill="hold" grpId="0" nodeType="afterEffect">
                                  <p:stCondLst>
                                    <p:cond delay="0"/>
                                  </p:stCondLst>
                                  <p:childTnLst>
                                    <p:set>
                                      <p:cBhvr>
                                        <p:cTn id="148" dur="1" fill="hold">
                                          <p:stCondLst>
                                            <p:cond delay="0"/>
                                          </p:stCondLst>
                                        </p:cTn>
                                        <p:tgtEl>
                                          <p:spTgt spid="14644"/>
                                        </p:tgtEl>
                                        <p:attrNameLst>
                                          <p:attrName>style.visibility</p:attrName>
                                        </p:attrNameLst>
                                      </p:cBhvr>
                                      <p:to>
                                        <p:strVal val="visible"/>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0" presetClass="path" presetSubtype="0" accel="50000" decel="50000" fill="hold" nodeType="clickEffect">
                                  <p:stCondLst>
                                    <p:cond delay="0"/>
                                  </p:stCondLst>
                                  <p:childTnLst>
                                    <p:animMotion origin="layout" path="M -0.18212 -0.01343 C -0.18194 -0.07593 -0.18177 -0.13843 -0.18212 -0.16968 C -0.18246 -0.20093 -0.18125 -0.19329 -0.1842 -0.20162 C -0.18715 -0.20996 -0.19305 -0.21621 -0.19982 -0.21968 C -0.20659 -0.22315 -0.21684 -0.22616 -0.22482 -0.22315 C -0.23281 -0.22014 -0.23489 -0.22107 -0.24774 -0.20232 C -0.26059 -0.18357 -0.28246 -0.17061 -0.30243 -0.11065 C -0.32239 -0.0507 -0.34496 0.05324 -0.36753 0.1574 " pathEditMode="relative" rAng="0" ptsTypes="aaaaaaaA">
                                      <p:cBhvr>
                                        <p:cTn id="152" dur="2000" fill="hold"/>
                                        <p:tgtEl>
                                          <p:spTgt spid="8"/>
                                        </p:tgtEl>
                                        <p:attrNameLst>
                                          <p:attrName>ppt_x</p:attrName>
                                          <p:attrName>ppt_y</p:attrName>
                                        </p:attrNameLst>
                                      </p:cBhvr>
                                      <p:rCtr x="-92" y="-21"/>
                                    </p:animMotion>
                                  </p:childTnLst>
                                </p:cTn>
                              </p:par>
                              <p:par>
                                <p:cTn id="153" presetID="0" presetClass="path" presetSubtype="0" accel="50000" decel="50000" fill="hold" nodeType="withEffect">
                                  <p:stCondLst>
                                    <p:cond delay="0"/>
                                  </p:stCondLst>
                                  <p:childTnLst>
                                    <p:animMotion origin="layout" path="M -0.18212 -0.01342 C -0.18195 -0.07592 -0.18177 -0.13842 -0.18212 -0.16967 C -0.18247 -0.20092 -0.18125 -0.19328 -0.1842 -0.20162 C -0.18716 -0.20995 -0.19306 -0.2162 -0.19983 -0.21967 C -0.2066 -0.22314 -0.21684 -0.22615 -0.22483 -0.22314 C -0.23281 -0.22014 -0.2349 -0.22106 -0.24775 -0.20231 C -0.26059 -0.18356 -0.28247 -0.1706 -0.30243 -0.11064 C -0.3224 -0.05069 -0.34497 0.05324 -0.36754 0.15741 " pathEditMode="relative" rAng="0" ptsTypes="aaaaaaaA">
                                      <p:cBhvr>
                                        <p:cTn id="154" dur="2000" fill="hold"/>
                                        <p:tgtEl>
                                          <p:spTgt spid="25"/>
                                        </p:tgtEl>
                                        <p:attrNameLst>
                                          <p:attrName>ppt_x</p:attrName>
                                          <p:attrName>ppt_y</p:attrName>
                                        </p:attrNameLst>
                                      </p:cBhvr>
                                      <p:rCtr x="-92" y="-21"/>
                                    </p:animMotion>
                                  </p:childTnLst>
                                </p:cTn>
                              </p:par>
                              <p:par>
                                <p:cTn id="155" presetID="0" presetClass="path" presetSubtype="0" accel="50000" decel="50000" fill="hold" nodeType="withEffect">
                                  <p:stCondLst>
                                    <p:cond delay="0"/>
                                  </p:stCondLst>
                                  <p:childTnLst>
                                    <p:animMotion origin="layout" path="M -0.18212 -0.01158 C -0.18195 -0.07408 -0.18177 -0.13658 -0.18212 -0.16783 C -0.18247 -0.19908 -0.18125 -0.19144 -0.1842 -0.19977 C -0.18715 -0.2081 -0.19306 -0.21435 -0.19983 -0.21783 C -0.2066 -0.2213 -0.21684 -0.22431 -0.22483 -0.2213 C -0.23281 -0.21829 -0.2349 -0.21921 -0.24774 -0.20046 C -0.26059 -0.18171 -0.28247 -0.16875 -0.30243 -0.1088 C -0.3224 -0.04884 -0.34497 0.05509 -0.36754 0.15926 " pathEditMode="relative" rAng="0" ptsTypes="aaaaaaaA">
                                      <p:cBhvr>
                                        <p:cTn id="156" dur="2000" fill="hold"/>
                                        <p:tgtEl>
                                          <p:spTgt spid="18"/>
                                        </p:tgtEl>
                                        <p:attrNameLst>
                                          <p:attrName>ppt_x</p:attrName>
                                          <p:attrName>ppt_y</p:attrName>
                                        </p:attrNameLst>
                                      </p:cBhvr>
                                      <p:rCtr x="-92" y="-21"/>
                                    </p:animMotion>
                                  </p:childTnLst>
                                </p:cTn>
                              </p:par>
                              <p:par>
                                <p:cTn id="157" presetID="1" presetClass="exit" presetSubtype="0" fill="hold" grpId="3" nodeType="withEffect">
                                  <p:stCondLst>
                                    <p:cond delay="0"/>
                                  </p:stCondLst>
                                  <p:childTnLst>
                                    <p:set>
                                      <p:cBhvr>
                                        <p:cTn id="158" dur="1" fill="hold">
                                          <p:stCondLst>
                                            <p:cond delay="0"/>
                                          </p:stCondLst>
                                        </p:cTn>
                                        <p:tgtEl>
                                          <p:spTgt spid="14485"/>
                                        </p:tgtEl>
                                        <p:attrNameLst>
                                          <p:attrName>style.visibility</p:attrName>
                                        </p:attrNameLst>
                                      </p:cBhvr>
                                      <p:to>
                                        <p:strVal val="hidden"/>
                                      </p:to>
                                    </p:set>
                                  </p:childTnLst>
                                </p:cTn>
                              </p:par>
                            </p:childTnLst>
                          </p:cTn>
                        </p:par>
                        <p:par>
                          <p:cTn id="159" fill="hold" nodeType="afterGroup">
                            <p:stCondLst>
                              <p:cond delay="2000"/>
                            </p:stCondLst>
                            <p:childTnLst>
                              <p:par>
                                <p:cTn id="160" presetID="1" presetClass="entr" presetSubtype="0" fill="hold" grpId="2" nodeType="afterEffect">
                                  <p:stCondLst>
                                    <p:cond delay="0"/>
                                  </p:stCondLst>
                                  <p:childTnLst>
                                    <p:set>
                                      <p:cBhvr>
                                        <p:cTn id="161" dur="1" fill="hold">
                                          <p:stCondLst>
                                            <p:cond delay="0"/>
                                          </p:stCondLst>
                                        </p:cTn>
                                        <p:tgtEl>
                                          <p:spTgt spid="14593"/>
                                        </p:tgtEl>
                                        <p:attrNameLst>
                                          <p:attrName>style.visibility</p:attrName>
                                        </p:attrNameLst>
                                      </p:cBhvr>
                                      <p:to>
                                        <p:strVal val="visible"/>
                                      </p:to>
                                    </p:set>
                                  </p:childTnLst>
                                </p:cTn>
                              </p:par>
                            </p:childTnLst>
                          </p:cTn>
                        </p:par>
                        <p:par>
                          <p:cTn id="162" fill="hold" nodeType="afterGroup">
                            <p:stCondLst>
                              <p:cond delay="2000"/>
                            </p:stCondLst>
                            <p:childTnLst>
                              <p:par>
                                <p:cTn id="163" presetID="22" presetClass="entr" presetSubtype="1" fill="hold" grpId="0" nodeType="afterEffect">
                                  <p:stCondLst>
                                    <p:cond delay="0"/>
                                  </p:stCondLst>
                                  <p:childTnLst>
                                    <p:set>
                                      <p:cBhvr>
                                        <p:cTn id="164" dur="1" fill="hold">
                                          <p:stCondLst>
                                            <p:cond delay="0"/>
                                          </p:stCondLst>
                                        </p:cTn>
                                        <p:tgtEl>
                                          <p:spTgt spid="14595"/>
                                        </p:tgtEl>
                                        <p:attrNameLst>
                                          <p:attrName>style.visibility</p:attrName>
                                        </p:attrNameLst>
                                      </p:cBhvr>
                                      <p:to>
                                        <p:strVal val="visible"/>
                                      </p:to>
                                    </p:set>
                                    <p:animEffect transition="in" filter="wipe(up)">
                                      <p:cBhvr>
                                        <p:cTn id="165" dur="3000"/>
                                        <p:tgtEl>
                                          <p:spTgt spid="14595"/>
                                        </p:tgtEl>
                                      </p:cBhvr>
                                    </p:animEffect>
                                  </p:childTnLst>
                                </p:cTn>
                              </p:par>
                              <p:par>
                                <p:cTn id="166" presetID="22" presetClass="entr" presetSubtype="1" fill="hold" nodeType="withEffect">
                                  <p:stCondLst>
                                    <p:cond delay="0"/>
                                  </p:stCondLst>
                                  <p:childTnLst>
                                    <p:set>
                                      <p:cBhvr>
                                        <p:cTn id="167" dur="1" fill="hold">
                                          <p:stCondLst>
                                            <p:cond delay="0"/>
                                          </p:stCondLst>
                                        </p:cTn>
                                        <p:tgtEl>
                                          <p:spTgt spid="14487"/>
                                        </p:tgtEl>
                                        <p:attrNameLst>
                                          <p:attrName>style.visibility</p:attrName>
                                        </p:attrNameLst>
                                      </p:cBhvr>
                                      <p:to>
                                        <p:strVal val="visible"/>
                                      </p:to>
                                    </p:set>
                                    <p:animEffect transition="in" filter="wipe(up)">
                                      <p:cBhvr>
                                        <p:cTn id="168" dur="3000"/>
                                        <p:tgtEl>
                                          <p:spTgt spid="14487"/>
                                        </p:tgtEl>
                                      </p:cBhvr>
                                    </p:animEffect>
                                  </p:childTnLst>
                                </p:cTn>
                              </p:par>
                            </p:childTnLst>
                          </p:cTn>
                        </p:par>
                        <p:par>
                          <p:cTn id="169" fill="hold" nodeType="afterGroup">
                            <p:stCondLst>
                              <p:cond delay="5000"/>
                            </p:stCondLst>
                            <p:childTnLst>
                              <p:par>
                                <p:cTn id="170" presetID="1" presetClass="exit" presetSubtype="0" fill="hold" grpId="1" nodeType="afterEffect">
                                  <p:stCondLst>
                                    <p:cond delay="0"/>
                                  </p:stCondLst>
                                  <p:childTnLst>
                                    <p:set>
                                      <p:cBhvr>
                                        <p:cTn id="171" dur="1" fill="hold">
                                          <p:stCondLst>
                                            <p:cond delay="0"/>
                                          </p:stCondLst>
                                        </p:cTn>
                                        <p:tgtEl>
                                          <p:spTgt spid="14486"/>
                                        </p:tgtEl>
                                        <p:attrNameLst>
                                          <p:attrName>style.visibility</p:attrName>
                                        </p:attrNameLst>
                                      </p:cBhvr>
                                      <p:to>
                                        <p:strVal val="hidden"/>
                                      </p:to>
                                    </p:set>
                                  </p:childTnLst>
                                </p:cTn>
                              </p:par>
                              <p:par>
                                <p:cTn id="172" presetID="1" presetClass="entr" presetSubtype="0" fill="hold" grpId="0" nodeType="withEffect">
                                  <p:stCondLst>
                                    <p:cond delay="0"/>
                                  </p:stCondLst>
                                  <p:childTnLst>
                                    <p:set>
                                      <p:cBhvr>
                                        <p:cTn id="173" dur="1" fill="hold">
                                          <p:stCondLst>
                                            <p:cond delay="0"/>
                                          </p:stCondLst>
                                        </p:cTn>
                                        <p:tgtEl>
                                          <p:spTgt spid="14643"/>
                                        </p:tgtEl>
                                        <p:attrNameLst>
                                          <p:attrName>style.visibility</p:attrName>
                                        </p:attrNameLst>
                                      </p:cBhvr>
                                      <p:to>
                                        <p:strVal val="visible"/>
                                      </p:to>
                                    </p:set>
                                  </p:childTnLst>
                                </p:cTn>
                              </p:par>
                            </p:childTnLst>
                          </p:cTn>
                        </p:par>
                        <p:par>
                          <p:cTn id="174" fill="hold" nodeType="afterGroup">
                            <p:stCondLst>
                              <p:cond delay="5000"/>
                            </p:stCondLst>
                            <p:childTnLst>
                              <p:par>
                                <p:cTn id="175" presetID="1" presetClass="exit" presetSubtype="0" fill="hold" grpId="3" nodeType="afterEffect">
                                  <p:stCondLst>
                                    <p:cond delay="0"/>
                                  </p:stCondLst>
                                  <p:childTnLst>
                                    <p:set>
                                      <p:cBhvr>
                                        <p:cTn id="176" dur="1" fill="hold">
                                          <p:stCondLst>
                                            <p:cond delay="0"/>
                                          </p:stCondLst>
                                        </p:cTn>
                                        <p:tgtEl>
                                          <p:spTgt spid="14593"/>
                                        </p:tgtEl>
                                        <p:attrNameLst>
                                          <p:attrName>style.visibility</p:attrName>
                                        </p:attrNameLst>
                                      </p:cBhvr>
                                      <p:to>
                                        <p:strVal val="hidden"/>
                                      </p:to>
                                    </p:set>
                                  </p:childTnLst>
                                </p:cTn>
                              </p:par>
                            </p:childTnLst>
                          </p:cTn>
                        </p:par>
                        <p:par>
                          <p:cTn id="177" fill="hold" nodeType="afterGroup">
                            <p:stCondLst>
                              <p:cond delay="5000"/>
                            </p:stCondLst>
                            <p:childTnLst>
                              <p:par>
                                <p:cTn id="178" presetID="0" presetClass="path" presetSubtype="0" accel="50000" decel="50000" fill="hold" nodeType="afterEffect">
                                  <p:stCondLst>
                                    <p:cond delay="0"/>
                                  </p:stCondLst>
                                  <p:childTnLst>
                                    <p:animMotion origin="layout" path="M -0.36997 0.15671 C -0.37605 0.13704 -0.38212 0.11736 -0.39705 0.11505 C -0.41198 0.11273 -0.44549 0.12963 -0.46007 0.14282 C -0.47466 0.15602 -0.47987 0.17546 -0.48507 0.19491 " pathEditMode="relative" rAng="0" ptsTypes="aaaA">
                                      <p:cBhvr>
                                        <p:cTn id="179" dur="1000" fill="hold"/>
                                        <p:tgtEl>
                                          <p:spTgt spid="18"/>
                                        </p:tgtEl>
                                        <p:attrNameLst>
                                          <p:attrName>ppt_x</p:attrName>
                                          <p:attrName>ppt_y</p:attrName>
                                        </p:attrNameLst>
                                      </p:cBhvr>
                                      <p:rCtr x="-58" y="-3"/>
                                    </p:animMotion>
                                  </p:childTnLst>
                                </p:cTn>
                              </p:par>
                              <p:par>
                                <p:cTn id="180" presetID="0" presetClass="path" presetSubtype="0" accel="50000" decel="50000" fill="hold" nodeType="withEffect">
                                  <p:stCondLst>
                                    <p:cond delay="0"/>
                                  </p:stCondLst>
                                  <p:childTnLst>
                                    <p:animMotion origin="layout" path="M -0.34323 0.19907 C -0.3493 0.17939 -0.35538 0.15972 -0.37031 0.1574 C -0.38524 0.15509 -0.41875 0.17199 -0.43333 0.18518 C -0.44791 0.19838 -0.45312 0.21782 -0.45833 0.23726 " pathEditMode="relative" rAng="0" ptsTypes="aaaA">
                                      <p:cBhvr>
                                        <p:cTn id="181" dur="1000" fill="hold"/>
                                        <p:tgtEl>
                                          <p:spTgt spid="8"/>
                                        </p:tgtEl>
                                        <p:attrNameLst>
                                          <p:attrName>ppt_x</p:attrName>
                                          <p:attrName>ppt_y</p:attrName>
                                        </p:attrNameLst>
                                      </p:cBhvr>
                                      <p:rCtr x="-58" y="-3"/>
                                    </p:animMotion>
                                  </p:childTnLst>
                                </p:cTn>
                              </p:par>
                              <p:par>
                                <p:cTn id="182" presetID="0" presetClass="path" presetSubtype="0" accel="50000" decel="50000" fill="hold" nodeType="withEffect">
                                  <p:stCondLst>
                                    <p:cond delay="0"/>
                                  </p:stCondLst>
                                  <p:childTnLst>
                                    <p:animMotion origin="layout" path="M -0.37136 0.15579 C -0.37743 0.13611 -0.38351 0.11644 -0.39844 0.11412 C -0.41337 0.11181 -0.44688 0.12871 -0.46146 0.1419 C -0.47604 0.1551 -0.48125 0.17454 -0.48646 0.19398 " pathEditMode="relative" rAng="0" ptsTypes="aaaA">
                                      <p:cBhvr>
                                        <p:cTn id="183" dur="1000" fill="hold"/>
                                        <p:tgtEl>
                                          <p:spTgt spid="25"/>
                                        </p:tgtEl>
                                        <p:attrNameLst>
                                          <p:attrName>ppt_x</p:attrName>
                                          <p:attrName>ppt_y</p:attrName>
                                        </p:attrNameLst>
                                      </p:cBhvr>
                                      <p:rCtr x="-58" y="-3"/>
                                    </p:animMotion>
                                  </p:childTnLst>
                                </p:cTn>
                              </p:par>
                              <p:par>
                                <p:cTn id="184" presetID="1" presetClass="exit" presetSubtype="0" fill="hold" grpId="1" nodeType="withEffect">
                                  <p:stCondLst>
                                    <p:cond delay="0"/>
                                  </p:stCondLst>
                                  <p:childTnLst>
                                    <p:set>
                                      <p:cBhvr>
                                        <p:cTn id="185" dur="1" fill="hold">
                                          <p:stCondLst>
                                            <p:cond delay="0"/>
                                          </p:stCondLst>
                                        </p:cTn>
                                        <p:tgtEl>
                                          <p:spTgt spid="14595"/>
                                        </p:tgtEl>
                                        <p:attrNameLst>
                                          <p:attrName>style.visibility</p:attrName>
                                        </p:attrNameLst>
                                      </p:cBhvr>
                                      <p:to>
                                        <p:strVal val="hidden"/>
                                      </p:to>
                                    </p:set>
                                  </p:childTnLst>
                                </p:cTn>
                              </p:par>
                            </p:childTnLst>
                          </p:cTn>
                        </p:par>
                        <p:par>
                          <p:cTn id="186" fill="hold" nodeType="afterGroup">
                            <p:stCondLst>
                              <p:cond delay="6000"/>
                            </p:stCondLst>
                            <p:childTnLst>
                              <p:par>
                                <p:cTn id="187" presetID="2" presetClass="exit" presetSubtype="4" fill="hold" nodeType="afterEffect">
                                  <p:stCondLst>
                                    <p:cond delay="0"/>
                                  </p:stCondLst>
                                  <p:childTnLst>
                                    <p:anim calcmode="lin" valueType="num">
                                      <p:cBhvr additive="base">
                                        <p:cTn id="188" dur="500"/>
                                        <p:tgtEl>
                                          <p:spTgt spid="8"/>
                                        </p:tgtEl>
                                        <p:attrNameLst>
                                          <p:attrName>ppt_x</p:attrName>
                                        </p:attrNameLst>
                                      </p:cBhvr>
                                      <p:tavLst>
                                        <p:tav tm="0">
                                          <p:val>
                                            <p:strVal val="ppt_x"/>
                                          </p:val>
                                        </p:tav>
                                        <p:tav tm="100000">
                                          <p:val>
                                            <p:strVal val="ppt_x"/>
                                          </p:val>
                                        </p:tav>
                                      </p:tavLst>
                                    </p:anim>
                                    <p:anim calcmode="lin" valueType="num">
                                      <p:cBhvr additive="base">
                                        <p:cTn id="189" dur="500"/>
                                        <p:tgtEl>
                                          <p:spTgt spid="8"/>
                                        </p:tgtEl>
                                        <p:attrNameLst>
                                          <p:attrName>ppt_y</p:attrName>
                                        </p:attrNameLst>
                                      </p:cBhvr>
                                      <p:tavLst>
                                        <p:tav tm="0">
                                          <p:val>
                                            <p:strVal val="ppt_y"/>
                                          </p:val>
                                        </p:tav>
                                        <p:tav tm="100000">
                                          <p:val>
                                            <p:strVal val="1+ppt_h/2"/>
                                          </p:val>
                                        </p:tav>
                                      </p:tavLst>
                                    </p:anim>
                                    <p:set>
                                      <p:cBhvr>
                                        <p:cTn id="190" dur="1" fill="hold">
                                          <p:stCondLst>
                                            <p:cond delay="499"/>
                                          </p:stCondLst>
                                        </p:cTn>
                                        <p:tgtEl>
                                          <p:spTgt spid="8"/>
                                        </p:tgtEl>
                                        <p:attrNameLst>
                                          <p:attrName>style.visibility</p:attrName>
                                        </p:attrNameLst>
                                      </p:cBhvr>
                                      <p:to>
                                        <p:strVal val="hidden"/>
                                      </p:to>
                                    </p:set>
                                  </p:childTnLst>
                                </p:cTn>
                              </p:par>
                              <p:par>
                                <p:cTn id="191" presetID="2" presetClass="exit" presetSubtype="4" fill="hold" nodeType="withEffect">
                                  <p:stCondLst>
                                    <p:cond delay="0"/>
                                  </p:stCondLst>
                                  <p:childTnLst>
                                    <p:anim calcmode="lin" valueType="num">
                                      <p:cBhvr additive="base">
                                        <p:cTn id="192" dur="500"/>
                                        <p:tgtEl>
                                          <p:spTgt spid="25"/>
                                        </p:tgtEl>
                                        <p:attrNameLst>
                                          <p:attrName>ppt_x</p:attrName>
                                        </p:attrNameLst>
                                      </p:cBhvr>
                                      <p:tavLst>
                                        <p:tav tm="0">
                                          <p:val>
                                            <p:strVal val="ppt_x"/>
                                          </p:val>
                                        </p:tav>
                                        <p:tav tm="100000">
                                          <p:val>
                                            <p:strVal val="ppt_x"/>
                                          </p:val>
                                        </p:tav>
                                      </p:tavLst>
                                    </p:anim>
                                    <p:anim calcmode="lin" valueType="num">
                                      <p:cBhvr additive="base">
                                        <p:cTn id="193" dur="500"/>
                                        <p:tgtEl>
                                          <p:spTgt spid="25"/>
                                        </p:tgtEl>
                                        <p:attrNameLst>
                                          <p:attrName>ppt_y</p:attrName>
                                        </p:attrNameLst>
                                      </p:cBhvr>
                                      <p:tavLst>
                                        <p:tav tm="0">
                                          <p:val>
                                            <p:strVal val="ppt_y"/>
                                          </p:val>
                                        </p:tav>
                                        <p:tav tm="100000">
                                          <p:val>
                                            <p:strVal val="1+ppt_h/2"/>
                                          </p:val>
                                        </p:tav>
                                      </p:tavLst>
                                    </p:anim>
                                    <p:set>
                                      <p:cBhvr>
                                        <p:cTn id="194" dur="1" fill="hold">
                                          <p:stCondLst>
                                            <p:cond delay="499"/>
                                          </p:stCondLst>
                                        </p:cTn>
                                        <p:tgtEl>
                                          <p:spTgt spid="25"/>
                                        </p:tgtEl>
                                        <p:attrNameLst>
                                          <p:attrName>style.visibility</p:attrName>
                                        </p:attrNameLst>
                                      </p:cBhvr>
                                      <p:to>
                                        <p:strVal val="hidden"/>
                                      </p:to>
                                    </p:set>
                                  </p:childTnLst>
                                </p:cTn>
                              </p:par>
                              <p:par>
                                <p:cTn id="195" presetID="2" presetClass="exit" presetSubtype="4" fill="hold" nodeType="withEffect">
                                  <p:stCondLst>
                                    <p:cond delay="0"/>
                                  </p:stCondLst>
                                  <p:childTnLst>
                                    <p:anim calcmode="lin" valueType="num">
                                      <p:cBhvr additive="base">
                                        <p:cTn id="196" dur="500"/>
                                        <p:tgtEl>
                                          <p:spTgt spid="18"/>
                                        </p:tgtEl>
                                        <p:attrNameLst>
                                          <p:attrName>ppt_x</p:attrName>
                                        </p:attrNameLst>
                                      </p:cBhvr>
                                      <p:tavLst>
                                        <p:tav tm="0">
                                          <p:val>
                                            <p:strVal val="ppt_x"/>
                                          </p:val>
                                        </p:tav>
                                        <p:tav tm="100000">
                                          <p:val>
                                            <p:strVal val="ppt_x"/>
                                          </p:val>
                                        </p:tav>
                                      </p:tavLst>
                                    </p:anim>
                                    <p:anim calcmode="lin" valueType="num">
                                      <p:cBhvr additive="base">
                                        <p:cTn id="197" dur="500"/>
                                        <p:tgtEl>
                                          <p:spTgt spid="18"/>
                                        </p:tgtEl>
                                        <p:attrNameLst>
                                          <p:attrName>ppt_y</p:attrName>
                                        </p:attrNameLst>
                                      </p:cBhvr>
                                      <p:tavLst>
                                        <p:tav tm="0">
                                          <p:val>
                                            <p:strVal val="ppt_y"/>
                                          </p:val>
                                        </p:tav>
                                        <p:tav tm="100000">
                                          <p:val>
                                            <p:strVal val="1+ppt_h/2"/>
                                          </p:val>
                                        </p:tav>
                                      </p:tavLst>
                                    </p:anim>
                                    <p:set>
                                      <p:cBhvr>
                                        <p:cTn id="198" dur="1" fill="hold">
                                          <p:stCondLst>
                                            <p:cond delay="499"/>
                                          </p:stCondLst>
                                        </p:cTn>
                                        <p:tgtEl>
                                          <p:spTgt spid="18"/>
                                        </p:tgtEl>
                                        <p:attrNameLst>
                                          <p:attrName>style.visibility</p:attrName>
                                        </p:attrNameLst>
                                      </p:cBhvr>
                                      <p:to>
                                        <p:strVal val="hidden"/>
                                      </p:to>
                                    </p:se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6" presetClass="entr" presetSubtype="26" fill="hold" nodeType="click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barn(inHorizontal)">
                                      <p:cBhvr>
                                        <p:cTn id="203" dur="500"/>
                                        <p:tgtEl>
                                          <p:spTgt spid="27"/>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37" presetClass="entr" presetSubtype="0" fill="hold" grpId="0" nodeType="clickEffect">
                                  <p:stCondLst>
                                    <p:cond delay="0"/>
                                  </p:stCondLst>
                                  <p:childTnLst>
                                    <p:set>
                                      <p:cBhvr>
                                        <p:cTn id="207" dur="1" fill="hold">
                                          <p:stCondLst>
                                            <p:cond delay="0"/>
                                          </p:stCondLst>
                                        </p:cTn>
                                        <p:tgtEl>
                                          <p:spTgt spid="14669"/>
                                        </p:tgtEl>
                                        <p:attrNameLst>
                                          <p:attrName>style.visibility</p:attrName>
                                        </p:attrNameLst>
                                      </p:cBhvr>
                                      <p:to>
                                        <p:strVal val="visible"/>
                                      </p:to>
                                    </p:set>
                                    <p:animEffect transition="in" filter="fade">
                                      <p:cBhvr>
                                        <p:cTn id="208" dur="1000"/>
                                        <p:tgtEl>
                                          <p:spTgt spid="14669"/>
                                        </p:tgtEl>
                                      </p:cBhvr>
                                    </p:animEffect>
                                    <p:anim calcmode="lin" valueType="num">
                                      <p:cBhvr>
                                        <p:cTn id="209" dur="1000" fill="hold"/>
                                        <p:tgtEl>
                                          <p:spTgt spid="14669"/>
                                        </p:tgtEl>
                                        <p:attrNameLst>
                                          <p:attrName>ppt_x</p:attrName>
                                        </p:attrNameLst>
                                      </p:cBhvr>
                                      <p:tavLst>
                                        <p:tav tm="0">
                                          <p:val>
                                            <p:strVal val="#ppt_x"/>
                                          </p:val>
                                        </p:tav>
                                        <p:tav tm="100000">
                                          <p:val>
                                            <p:strVal val="#ppt_x"/>
                                          </p:val>
                                        </p:tav>
                                      </p:tavLst>
                                    </p:anim>
                                    <p:anim calcmode="lin" valueType="num">
                                      <p:cBhvr>
                                        <p:cTn id="210" dur="900" decel="100000" fill="hold"/>
                                        <p:tgtEl>
                                          <p:spTgt spid="14669"/>
                                        </p:tgtEl>
                                        <p:attrNameLst>
                                          <p:attrName>ppt_y</p:attrName>
                                        </p:attrNameLst>
                                      </p:cBhvr>
                                      <p:tavLst>
                                        <p:tav tm="0">
                                          <p:val>
                                            <p:strVal val="#ppt_y+1"/>
                                          </p:val>
                                        </p:tav>
                                        <p:tav tm="100000">
                                          <p:val>
                                            <p:strVal val="#ppt_y-.03"/>
                                          </p:val>
                                        </p:tav>
                                      </p:tavLst>
                                    </p:anim>
                                    <p:anim calcmode="lin" valueType="num">
                                      <p:cBhvr>
                                        <p:cTn id="211" dur="100" accel="100000" fill="hold">
                                          <p:stCondLst>
                                            <p:cond delay="900"/>
                                          </p:stCondLst>
                                        </p:cTn>
                                        <p:tgtEl>
                                          <p:spTgt spid="146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85" grpId="0" animBg="1"/>
      <p:bldP spid="14485" grpId="1" animBg="1"/>
      <p:bldP spid="14485" grpId="2" animBg="1"/>
      <p:bldP spid="14485" grpId="3" animBg="1"/>
      <p:bldP spid="14486" grpId="0" animBg="1"/>
      <p:bldP spid="14486" grpId="1" animBg="1"/>
      <p:bldP spid="14593" grpId="0" animBg="1"/>
      <p:bldP spid="14593" grpId="1" animBg="1"/>
      <p:bldP spid="14593" grpId="2" animBg="1"/>
      <p:bldP spid="14593" grpId="3" animBg="1"/>
      <p:bldP spid="14594" grpId="0" animBg="1"/>
      <p:bldP spid="14594" grpId="1" animBg="1"/>
      <p:bldP spid="14595" grpId="0" animBg="1"/>
      <p:bldP spid="14595" grpId="1" animBg="1"/>
      <p:bldP spid="14596" grpId="0" animBg="1"/>
      <p:bldP spid="14596" grpId="1" animBg="1"/>
      <p:bldP spid="14597" grpId="0" animBg="1"/>
      <p:bldP spid="14597" grpId="1" animBg="1"/>
      <p:bldP spid="14598" grpId="0" animBg="1"/>
      <p:bldP spid="14598" grpId="1" animBg="1"/>
      <p:bldP spid="14599" grpId="0" animBg="1"/>
      <p:bldP spid="14599" grpId="1" animBg="1"/>
      <p:bldP spid="14600" grpId="0" animBg="1"/>
      <p:bldP spid="14600" grpId="1" animBg="1"/>
      <p:bldP spid="14601" grpId="0" animBg="1"/>
      <p:bldP spid="14601" grpId="1" animBg="1"/>
      <p:bldP spid="14602" grpId="0" animBg="1"/>
      <p:bldP spid="14602" grpId="1" animBg="1"/>
      <p:bldP spid="14603" grpId="0" animBg="1"/>
      <p:bldP spid="14603" grpId="1" animBg="1"/>
      <p:bldP spid="14604" grpId="0" animBg="1"/>
      <p:bldP spid="14604" grpId="1" animBg="1"/>
      <p:bldP spid="14643" grpId="0"/>
      <p:bldP spid="14644" grpId="0"/>
      <p:bldP spid="146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2">
            <a:extLst>
              <a:ext uri="{FF2B5EF4-FFF2-40B4-BE49-F238E27FC236}">
                <a16:creationId xmlns:a16="http://schemas.microsoft.com/office/drawing/2014/main" id="{15CBE404-5D1C-CDF9-F823-36706BB54F32}"/>
              </a:ext>
            </a:extLst>
          </p:cNvPr>
          <p:cNvGrpSpPr>
            <a:grpSpLocks/>
          </p:cNvGrpSpPr>
          <p:nvPr/>
        </p:nvGrpSpPr>
        <p:grpSpPr bwMode="auto">
          <a:xfrm>
            <a:off x="457200" y="2047056"/>
            <a:ext cx="2161090" cy="2763888"/>
            <a:chOff x="3657" y="1056"/>
            <a:chExt cx="1824" cy="2768"/>
          </a:xfrm>
        </p:grpSpPr>
        <p:pic>
          <p:nvPicPr>
            <p:cNvPr id="3" name="Picture 273" descr="celsius_face_s">
              <a:extLst>
                <a:ext uri="{FF2B5EF4-FFF2-40B4-BE49-F238E27FC236}">
                  <a16:creationId xmlns:a16="http://schemas.microsoft.com/office/drawing/2014/main" id="{B04AE1AD-2801-32C1-9E42-3CE5C9E5E2C0}"/>
                </a:ext>
              </a:extLst>
            </p:cNvPr>
            <p:cNvPicPr>
              <a:picLocks noChangeAspect="1" noChangeArrowheads="1"/>
            </p:cNvPicPr>
            <p:nvPr/>
          </p:nvPicPr>
          <p:blipFill>
            <a:blip r:embed="rId2"/>
            <a:srcRect/>
            <a:stretch>
              <a:fillRect/>
            </a:stretch>
          </p:blipFill>
          <p:spPr bwMode="auto">
            <a:xfrm>
              <a:off x="3792" y="1056"/>
              <a:ext cx="1398" cy="1872"/>
            </a:xfrm>
            <a:prstGeom prst="rect">
              <a:avLst/>
            </a:prstGeom>
            <a:noFill/>
            <a:ln w="12700">
              <a:solidFill>
                <a:srgbClr val="0000FF"/>
              </a:solidFill>
              <a:miter lim="800000"/>
              <a:headEnd/>
              <a:tailEnd/>
            </a:ln>
          </p:spPr>
        </p:pic>
        <p:sp>
          <p:nvSpPr>
            <p:cNvPr id="4" name="Text Box 274">
              <a:extLst>
                <a:ext uri="{FF2B5EF4-FFF2-40B4-BE49-F238E27FC236}">
                  <a16:creationId xmlns:a16="http://schemas.microsoft.com/office/drawing/2014/main" id="{1B04A1F2-267A-8073-4B35-7C76FC291181}"/>
                </a:ext>
              </a:extLst>
            </p:cNvPr>
            <p:cNvSpPr txBox="1">
              <a:spLocks noChangeArrowheads="1"/>
            </p:cNvSpPr>
            <p:nvPr/>
          </p:nvSpPr>
          <p:spPr bwMode="auto">
            <a:xfrm>
              <a:off x="3657" y="2992"/>
              <a:ext cx="1824" cy="832"/>
            </a:xfrm>
            <a:prstGeom prst="rect">
              <a:avLst/>
            </a:prstGeom>
            <a:noFill/>
            <a:ln w="9525">
              <a:noFill/>
              <a:miter lim="800000"/>
              <a:headEnd/>
              <a:tailEnd/>
            </a:ln>
          </p:spPr>
          <p:txBody>
            <a:bodyPr wrap="none">
              <a:spAutoFit/>
            </a:bodyPr>
            <a:lstStyle/>
            <a:p>
              <a:pPr algn="ctr"/>
              <a:r>
                <a:rPr lang="en-US" altLang="en-US" sz="2400" b="1" dirty="0">
                  <a:solidFill>
                    <a:srgbClr val="0432FF"/>
                  </a:solidFill>
                  <a:latin typeface="Times New Roman" pitchFamily="18" charset="0"/>
                  <a:cs typeface="Times New Roman" pitchFamily="18" charset="0"/>
                </a:rPr>
                <a:t>Anders </a:t>
              </a:r>
              <a:r>
                <a:rPr lang="en-US" altLang="en-US" sz="2400" b="1" dirty="0">
                  <a:solidFill>
                    <a:srgbClr val="FF0000"/>
                  </a:solidFill>
                  <a:latin typeface="Times New Roman" pitchFamily="18" charset="0"/>
                  <a:cs typeface="Times New Roman" pitchFamily="18" charset="0"/>
                </a:rPr>
                <a:t>C</a:t>
              </a:r>
              <a:r>
                <a:rPr lang="en-US" altLang="en-US" sz="2400" b="1" dirty="0">
                  <a:solidFill>
                    <a:srgbClr val="0432FF"/>
                  </a:solidFill>
                  <a:latin typeface="Times New Roman" pitchFamily="18" charset="0"/>
                  <a:cs typeface="Times New Roman" pitchFamily="18" charset="0"/>
                </a:rPr>
                <a:t>elsius</a:t>
              </a:r>
            </a:p>
            <a:p>
              <a:pPr algn="ctr"/>
              <a:r>
                <a:rPr lang="en-US" altLang="en-US" sz="2400" b="1" dirty="0">
                  <a:solidFill>
                    <a:srgbClr val="0432FF"/>
                  </a:solidFill>
                  <a:latin typeface="Times New Roman" pitchFamily="18" charset="0"/>
                  <a:cs typeface="Times New Roman" pitchFamily="18" charset="0"/>
                </a:rPr>
                <a:t>(1701-1744)</a:t>
              </a:r>
            </a:p>
          </p:txBody>
        </p:sp>
      </p:grpSp>
      <p:pic>
        <p:nvPicPr>
          <p:cNvPr id="5" name="Picture 2" descr="Daniel Fahrenheit | Daniel Fahrenheit Facts | DK Find Out">
            <a:extLst>
              <a:ext uri="{FF2B5EF4-FFF2-40B4-BE49-F238E27FC236}">
                <a16:creationId xmlns:a16="http://schemas.microsoft.com/office/drawing/2014/main" id="{F9FA921B-B47F-2257-6053-0518BED11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985" y="2047056"/>
            <a:ext cx="2995391" cy="173138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31">
            <a:extLst>
              <a:ext uri="{FF2B5EF4-FFF2-40B4-BE49-F238E27FC236}">
                <a16:creationId xmlns:a16="http://schemas.microsoft.com/office/drawing/2014/main" id="{2C30E79C-0C20-0BCC-E004-6AC6F3B41AE1}"/>
              </a:ext>
            </a:extLst>
          </p:cNvPr>
          <p:cNvSpPr txBox="1">
            <a:spLocks noChangeArrowheads="1"/>
          </p:cNvSpPr>
          <p:nvPr/>
        </p:nvSpPr>
        <p:spPr bwMode="auto">
          <a:xfrm>
            <a:off x="5486400" y="3920441"/>
            <a:ext cx="3921651" cy="707886"/>
          </a:xfrm>
          <a:prstGeom prst="rect">
            <a:avLst/>
          </a:prstGeom>
          <a:noFill/>
          <a:ln w="9525">
            <a:noFill/>
            <a:miter lim="800000"/>
            <a:headEnd/>
            <a:tailEnd/>
          </a:ln>
        </p:spPr>
        <p:txBody>
          <a:bodyPr wrap="square">
            <a:spAutoFit/>
          </a:bodyPr>
          <a:lstStyle/>
          <a:p>
            <a:pPr algn="ctr"/>
            <a:r>
              <a:rPr lang="en-US" altLang="en-US" sz="2000" b="1" dirty="0">
                <a:solidFill>
                  <a:srgbClr val="0432FF"/>
                </a:solidFill>
                <a:latin typeface="Times New Roman" pitchFamily="18" charset="0"/>
                <a:cs typeface="Times New Roman" pitchFamily="18" charset="0"/>
              </a:rPr>
              <a:t>Gabriel Daniel </a:t>
            </a:r>
            <a:r>
              <a:rPr lang="en-US" altLang="en-US" sz="2000" b="1" dirty="0">
                <a:solidFill>
                  <a:srgbClr val="FF0000"/>
                </a:solidFill>
                <a:latin typeface="Times New Roman" pitchFamily="18" charset="0"/>
                <a:cs typeface="Times New Roman" pitchFamily="18" charset="0"/>
              </a:rPr>
              <a:t>F</a:t>
            </a:r>
            <a:r>
              <a:rPr lang="en-US" altLang="en-US" sz="2000" b="1" dirty="0">
                <a:solidFill>
                  <a:srgbClr val="0432FF"/>
                </a:solidFill>
                <a:latin typeface="Times New Roman" pitchFamily="18" charset="0"/>
                <a:cs typeface="Times New Roman" pitchFamily="18" charset="0"/>
              </a:rPr>
              <a:t>ahrenheit</a:t>
            </a:r>
          </a:p>
          <a:p>
            <a:pPr algn="ctr"/>
            <a:r>
              <a:rPr lang="en-US" altLang="en-US" sz="2000" b="1" dirty="0">
                <a:solidFill>
                  <a:srgbClr val="0432FF"/>
                </a:solidFill>
                <a:latin typeface="Times New Roman" pitchFamily="18" charset="0"/>
                <a:cs typeface="Times New Roman" pitchFamily="18" charset="0"/>
              </a:rPr>
              <a:t>(1686-1736)</a:t>
            </a:r>
          </a:p>
        </p:txBody>
      </p:sp>
      <p:pic>
        <p:nvPicPr>
          <p:cNvPr id="13316" name="Picture 4">
            <a:extLst>
              <a:ext uri="{FF2B5EF4-FFF2-40B4-BE49-F238E27FC236}">
                <a16:creationId xmlns:a16="http://schemas.microsoft.com/office/drawing/2014/main" id="{69A99AD6-8849-1F5D-369E-AD2E673948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33" y="277496"/>
            <a:ext cx="3372356" cy="56661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A0E3F42-CBBA-776C-4A24-69C56D4BA9FE}"/>
              </a:ext>
            </a:extLst>
          </p:cNvPr>
          <p:cNvSpPr txBox="1"/>
          <p:nvPr/>
        </p:nvSpPr>
        <p:spPr>
          <a:xfrm>
            <a:off x="2248797" y="6085605"/>
            <a:ext cx="4572000" cy="523220"/>
          </a:xfrm>
          <a:prstGeom prst="rect">
            <a:avLst/>
          </a:prstGeom>
          <a:noFill/>
        </p:spPr>
        <p:txBody>
          <a:bodyPr wrap="square">
            <a:spAutoFit/>
          </a:bodyPr>
          <a:lstStyle/>
          <a:p>
            <a:r>
              <a:rPr lang="vi-VN" sz="2800" b="0" i="0" u="none" strike="noStrike" dirty="0">
                <a:solidFill>
                  <a:srgbClr val="FF40FF"/>
                </a:solidFill>
                <a:effectLst/>
                <a:latin typeface="Times New Roman" panose="02020603050405020304" pitchFamily="18" charset="0"/>
                <a:cs typeface="Times New Roman" panose="02020603050405020304" pitchFamily="18" charset="0"/>
              </a:rPr>
              <a:t>Như vậy:  </a:t>
            </a:r>
            <a:r>
              <a:rPr lang="vi-VN" sz="2800" b="1" i="0" u="none" strike="noStrike" dirty="0">
                <a:solidFill>
                  <a:srgbClr val="FF40FF"/>
                </a:solidFill>
                <a:effectLst/>
                <a:latin typeface="Times New Roman" panose="02020603050405020304" pitchFamily="18" charset="0"/>
                <a:cs typeface="Times New Roman" panose="02020603050405020304" pitchFamily="18" charset="0"/>
              </a:rPr>
              <a:t>1</a:t>
            </a:r>
            <a:r>
              <a:rPr lang="vi-VN" sz="2800" b="1" i="0" u="none" strike="noStrike" baseline="30000" dirty="0">
                <a:solidFill>
                  <a:srgbClr val="FF40FF"/>
                </a:solidFill>
                <a:effectLst/>
                <a:latin typeface="Times New Roman" panose="02020603050405020304" pitchFamily="18" charset="0"/>
                <a:cs typeface="Times New Roman" panose="02020603050405020304" pitchFamily="18" charset="0"/>
              </a:rPr>
              <a:t>o</a:t>
            </a:r>
            <a:r>
              <a:rPr lang="vi-VN" sz="2800" b="1" i="0" u="none" strike="noStrike" dirty="0">
                <a:solidFill>
                  <a:srgbClr val="FF40FF"/>
                </a:solidFill>
                <a:effectLst/>
                <a:latin typeface="Times New Roman" panose="02020603050405020304" pitchFamily="18" charset="0"/>
                <a:cs typeface="Times New Roman" panose="02020603050405020304" pitchFamily="18" charset="0"/>
              </a:rPr>
              <a:t>C</a:t>
            </a:r>
            <a:r>
              <a:rPr lang="vi-VN" sz="2800" b="0" i="0" u="none" strike="noStrike" dirty="0">
                <a:solidFill>
                  <a:srgbClr val="FF40FF"/>
                </a:solidFill>
                <a:effectLst/>
                <a:latin typeface="Times New Roman" panose="02020603050405020304" pitchFamily="18" charset="0"/>
                <a:cs typeface="Times New Roman" panose="02020603050405020304" pitchFamily="18" charset="0"/>
              </a:rPr>
              <a:t> = </a:t>
            </a:r>
            <a:r>
              <a:rPr lang="vi-VN" sz="2800" b="1" i="0" u="none" strike="noStrike" dirty="0">
                <a:solidFill>
                  <a:srgbClr val="FF40FF"/>
                </a:solidFill>
                <a:effectLst/>
                <a:latin typeface="Times New Roman" panose="02020603050405020304" pitchFamily="18" charset="0"/>
                <a:cs typeface="Times New Roman" panose="02020603050405020304" pitchFamily="18" charset="0"/>
              </a:rPr>
              <a:t>1,8</a:t>
            </a:r>
            <a:r>
              <a:rPr lang="vi-VN" sz="2800" b="1" i="0" u="none" strike="noStrike" baseline="30000" dirty="0">
                <a:solidFill>
                  <a:srgbClr val="FF40FF"/>
                </a:solidFill>
                <a:effectLst/>
                <a:latin typeface="Times New Roman" panose="02020603050405020304" pitchFamily="18" charset="0"/>
                <a:cs typeface="Times New Roman" panose="02020603050405020304" pitchFamily="18" charset="0"/>
              </a:rPr>
              <a:t>o</a:t>
            </a:r>
            <a:r>
              <a:rPr lang="vi-VN" sz="2800" b="1" i="0" u="none" strike="noStrike" dirty="0">
                <a:solidFill>
                  <a:srgbClr val="FF40FF"/>
                </a:solidFill>
                <a:effectLst/>
                <a:latin typeface="Times New Roman" panose="02020603050405020304" pitchFamily="18" charset="0"/>
                <a:cs typeface="Times New Roman" panose="02020603050405020304" pitchFamily="18" charset="0"/>
              </a:rPr>
              <a:t>F</a:t>
            </a:r>
            <a:r>
              <a:rPr lang="vi-VN" sz="2800" b="0" i="0" u="none" strike="noStrike" dirty="0">
                <a:solidFill>
                  <a:srgbClr val="FF40FF"/>
                </a:solidFill>
                <a:effectLst/>
                <a:latin typeface="Times New Roman" panose="02020603050405020304" pitchFamily="18" charset="0"/>
                <a:cs typeface="Times New Roman" panose="02020603050405020304" pitchFamily="18" charset="0"/>
              </a:rPr>
              <a:t>.</a:t>
            </a:r>
            <a:endParaRPr lang="en-VN" sz="2800" dirty="0">
              <a:solidFill>
                <a:srgbClr val="FF4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99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22531"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22532"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22533"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22536" name="Rectangle 10"/>
          <p:cNvSpPr>
            <a:spLocks noChangeArrowheads="1"/>
          </p:cNvSpPr>
          <p:nvPr/>
        </p:nvSpPr>
        <p:spPr bwMode="auto">
          <a:xfrm>
            <a:off x="253206" y="1098986"/>
            <a:ext cx="8659813" cy="584775"/>
          </a:xfrm>
          <a:prstGeom prst="rect">
            <a:avLst/>
          </a:prstGeom>
          <a:noFill/>
          <a:ln w="9525">
            <a:noFill/>
            <a:miter lim="800000"/>
            <a:headEnd/>
            <a:tailEnd/>
          </a:ln>
        </p:spPr>
        <p:txBody>
          <a:bodyPr wrap="square">
            <a:spAutoFit/>
          </a:bodyPr>
          <a:lstStyle/>
          <a:p>
            <a:pPr algn="just"/>
            <a:r>
              <a:rPr lang="en-US" sz="3200" b="1" dirty="0">
                <a:solidFill>
                  <a:srgbClr val="0432FF"/>
                </a:solidFill>
                <a:latin typeface="Times New Roman" pitchFamily="18" charset="0"/>
                <a:cs typeface="Times New Roman" pitchFamily="18" charset="0"/>
              </a:rPr>
              <a:t>I. NHIỆT ĐỘ VÀ ĐỘ NÓNG LẠNH</a:t>
            </a:r>
            <a:endParaRPr lang="en-US" sz="3200" dirty="0">
              <a:solidFill>
                <a:srgbClr val="0432FF"/>
              </a:solidFill>
              <a:latin typeface="Times New Roman" pitchFamily="18" charset="0"/>
              <a:cs typeface="Times New Roman" pitchFamily="18" charset="0"/>
            </a:endParaRPr>
          </a:p>
        </p:txBody>
      </p:sp>
      <p:sp>
        <p:nvSpPr>
          <p:cNvPr id="2" name="Text Box 10">
            <a:extLst>
              <a:ext uri="{FF2B5EF4-FFF2-40B4-BE49-F238E27FC236}">
                <a16:creationId xmlns:a16="http://schemas.microsoft.com/office/drawing/2014/main" id="{DA4AD993-E401-7AEB-0A4A-7C1DE658A159}"/>
              </a:ext>
            </a:extLst>
          </p:cNvPr>
          <p:cNvSpPr txBox="1">
            <a:spLocks noChangeArrowheads="1"/>
          </p:cNvSpPr>
          <p:nvPr/>
        </p:nvSpPr>
        <p:spPr bwMode="auto">
          <a:xfrm>
            <a:off x="201613" y="370897"/>
            <a:ext cx="8763000" cy="708025"/>
          </a:xfrm>
          <a:prstGeom prst="rect">
            <a:avLst/>
          </a:prstGeom>
          <a:noFill/>
          <a:ln w="9525">
            <a:noFill/>
            <a:miter lim="800000"/>
            <a:headEnd/>
            <a:tailEnd/>
          </a:ln>
        </p:spPr>
        <p:txBody>
          <a:bodyPr>
            <a:spAutoFit/>
          </a:bodyPr>
          <a:lstStyle/>
          <a:p>
            <a:pPr algn="ctr" eaLnBrk="1" hangingPunct="1">
              <a:spcBef>
                <a:spcPct val="50000"/>
              </a:spcBef>
            </a:pPr>
            <a:r>
              <a:rPr lang="en-US" altLang="en-US" sz="4000" b="1" dirty="0" err="1">
                <a:solidFill>
                  <a:srgbClr val="FF0000"/>
                </a:solidFill>
                <a:latin typeface="Times New Roman" pitchFamily="18" charset="0"/>
                <a:cs typeface="Times New Roman" pitchFamily="18" charset="0"/>
              </a:rPr>
              <a:t>Bài</a:t>
            </a:r>
            <a:r>
              <a:rPr lang="en-US" altLang="en-US" sz="4000" b="1" dirty="0">
                <a:solidFill>
                  <a:srgbClr val="FF0000"/>
                </a:solidFill>
                <a:latin typeface="Times New Roman" pitchFamily="18" charset="0"/>
                <a:cs typeface="Times New Roman" pitchFamily="18" charset="0"/>
              </a:rPr>
              <a:t> 4: ĐO NHIỆT ĐỘ</a:t>
            </a:r>
          </a:p>
        </p:txBody>
      </p:sp>
      <p:pic>
        <p:nvPicPr>
          <p:cNvPr id="6" name="Graphic 7">
            <a:extLst>
              <a:ext uri="{FF2B5EF4-FFF2-40B4-BE49-F238E27FC236}">
                <a16:creationId xmlns:a16="http://schemas.microsoft.com/office/drawing/2014/main" id="{380560D3-E4B0-BD96-2839-49F52D83D7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060" y="2120590"/>
            <a:ext cx="12573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455E600-788F-759A-3A24-ED7B0A6F5666}"/>
              </a:ext>
            </a:extLst>
          </p:cNvPr>
          <p:cNvSpPr>
            <a:spLocks noChangeArrowheads="1"/>
          </p:cNvSpPr>
          <p:nvPr/>
        </p:nvSpPr>
        <p:spPr bwMode="auto">
          <a:xfrm>
            <a:off x="253207" y="1589311"/>
            <a:ext cx="8637588" cy="659732"/>
          </a:xfrm>
          <a:prstGeom prst="rect">
            <a:avLst/>
          </a:prstGeom>
          <a:noFill/>
          <a:ln w="9525">
            <a:noFill/>
            <a:miter lim="800000"/>
            <a:headEnd/>
            <a:tailEnd/>
          </a:ln>
        </p:spPr>
        <p:txBody>
          <a:bodyPr wrap="square">
            <a:spAutoFit/>
          </a:bodyPr>
          <a:lstStyle/>
          <a:p>
            <a:pPr algn="just">
              <a:lnSpc>
                <a:spcPct val="125000"/>
              </a:lnSpc>
              <a:spcAft>
                <a:spcPts val="400"/>
              </a:spcAft>
            </a:pPr>
            <a:r>
              <a:rPr lang="en-US" sz="3200" b="1" dirty="0">
                <a:solidFill>
                  <a:srgbClr val="0432FF"/>
                </a:solidFill>
                <a:latin typeface="Times New Roman" pitchFamily="18" charset="0"/>
                <a:cs typeface="Times New Roman" pitchFamily="18" charset="0"/>
              </a:rPr>
              <a:t>II. THANG NHIỆT ĐỘ XEN-XI-ỚT </a:t>
            </a:r>
            <a:r>
              <a:rPr lang="en-US" sz="3200" dirty="0">
                <a:solidFill>
                  <a:srgbClr val="C00000"/>
                </a:solidFill>
                <a:latin typeface="Times New Roman" pitchFamily="18" charset="0"/>
                <a:cs typeface="Times New Roman" pitchFamily="18" charset="0"/>
              </a:rPr>
              <a:t>(</a:t>
            </a:r>
            <a:r>
              <a:rPr lang="en-US" sz="3200" i="0" u="none" strike="noStrike" dirty="0">
                <a:solidFill>
                  <a:srgbClr val="C00000"/>
                </a:solidFill>
                <a:effectLst/>
                <a:latin typeface="Times New Roman" panose="02020603050405020304" pitchFamily="18" charset="0"/>
                <a:cs typeface="Times New Roman" panose="02020603050405020304" pitchFamily="18" charset="0"/>
              </a:rPr>
              <a:t>Celsius)</a:t>
            </a:r>
            <a:endParaRPr lang="en-US" sz="3200" i="0" u="none" strike="noStrike" dirty="0">
              <a:solidFill>
                <a:srgbClr val="C00000"/>
              </a:solidFill>
              <a:effectLst/>
              <a:latin typeface="Muli"/>
            </a:endParaRPr>
          </a:p>
        </p:txBody>
      </p:sp>
      <p:sp>
        <p:nvSpPr>
          <p:cNvPr id="7" name="TextBox 6">
            <a:extLst>
              <a:ext uri="{FF2B5EF4-FFF2-40B4-BE49-F238E27FC236}">
                <a16:creationId xmlns:a16="http://schemas.microsoft.com/office/drawing/2014/main" id="{AEAF037B-BB0B-8DB9-AB27-8012208FFE96}"/>
              </a:ext>
            </a:extLst>
          </p:cNvPr>
          <p:cNvSpPr txBox="1"/>
          <p:nvPr/>
        </p:nvSpPr>
        <p:spPr>
          <a:xfrm>
            <a:off x="488156" y="2396837"/>
            <a:ext cx="6351364" cy="2246769"/>
          </a:xfrm>
          <a:prstGeom prst="rect">
            <a:avLst/>
          </a:prstGeom>
          <a:noFill/>
        </p:spPr>
        <p:txBody>
          <a:bodyPr wrap="square">
            <a:spAutoFit/>
          </a:bodyPr>
          <a:lstStyle/>
          <a:p>
            <a:pPr algn="just"/>
            <a:r>
              <a:rPr lang="vi-VN" sz="2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212529"/>
                </a:solidFill>
                <a:effectLst/>
                <a:latin typeface="Times New Roman" panose="02020603050405020304" pitchFamily="18" charset="0"/>
                <a:cs typeface="Times New Roman" panose="02020603050405020304" pitchFamily="18" charset="0"/>
              </a:rPr>
              <a:t>Trong</a:t>
            </a:r>
            <a:r>
              <a:rPr lang="en-US" sz="2800" b="0" i="0" u="none" strike="noStrike" dirty="0">
                <a:solidFill>
                  <a:srgbClr val="212529"/>
                </a:solidFill>
                <a:effectLst/>
                <a:latin typeface="Times New Roman" panose="02020603050405020304" pitchFamily="18" charset="0"/>
                <a:cs typeface="Times New Roman" panose="02020603050405020304" pitchFamily="18" charset="0"/>
              </a:rPr>
              <a:t> thang </a:t>
            </a:r>
            <a:r>
              <a:rPr lang="en-US" sz="2800" b="0" i="0" u="none" strike="noStrike" dirty="0" err="1">
                <a:solidFill>
                  <a:srgbClr val="212529"/>
                </a:solidFill>
                <a:effectLst/>
                <a:latin typeface="Times New Roman" panose="02020603050405020304" pitchFamily="18" charset="0"/>
                <a:cs typeface="Times New Roman" panose="02020603050405020304" pitchFamily="18" charset="0"/>
              </a:rPr>
              <a:t>nhiệt</a:t>
            </a:r>
            <a:r>
              <a:rPr lang="en-US" sz="2800" b="0" i="0" u="none" strike="noStrike" dirty="0">
                <a:solidFill>
                  <a:srgbClr val="212529"/>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212529"/>
                </a:solidFill>
                <a:effectLst/>
                <a:latin typeface="Times New Roman" panose="02020603050405020304" pitchFamily="18" charset="0"/>
                <a:cs typeface="Times New Roman" panose="02020603050405020304" pitchFamily="18" charset="0"/>
              </a:rPr>
              <a:t>độ</a:t>
            </a:r>
            <a:r>
              <a:rPr lang="en-US" sz="2800" b="0" i="0" u="none" strike="noStrike" dirty="0">
                <a:solidFill>
                  <a:srgbClr val="212529"/>
                </a:solidFill>
                <a:effectLst/>
                <a:latin typeface="Times New Roman" panose="02020603050405020304" pitchFamily="18" charset="0"/>
                <a:cs typeface="Times New Roman" panose="02020603050405020304" pitchFamily="18" charset="0"/>
              </a:rPr>
              <a:t> Celsius, </a:t>
            </a:r>
            <a:r>
              <a:rPr lang="vi-VN" sz="2800" dirty="0">
                <a:solidFill>
                  <a:srgbClr val="000000"/>
                </a:solidFill>
                <a:latin typeface="Times New Roman" panose="02020603050405020304" pitchFamily="18" charset="0"/>
                <a:cs typeface="Times New Roman" panose="02020603050405020304" pitchFamily="18" charset="0"/>
              </a:rPr>
              <a:t>n</a:t>
            </a:r>
            <a:r>
              <a:rPr lang="vi-VN" sz="2800" b="0" i="0" u="none" strike="noStrike" dirty="0">
                <a:solidFill>
                  <a:srgbClr val="000000"/>
                </a:solidFill>
                <a:effectLst/>
                <a:latin typeface="Times New Roman" panose="02020603050405020304" pitchFamily="18" charset="0"/>
                <a:cs typeface="Times New Roman" panose="02020603050405020304" pitchFamily="18" charset="0"/>
              </a:rPr>
              <a:t>hiệt độ nước đá đang tan là </a:t>
            </a:r>
            <a:r>
              <a:rPr lang="vi-VN" sz="2800" b="1" i="0" u="none" strike="noStrike" dirty="0">
                <a:solidFill>
                  <a:srgbClr val="000000"/>
                </a:solidFill>
                <a:effectLst/>
                <a:latin typeface="Times New Roman" panose="02020603050405020304" pitchFamily="18" charset="0"/>
                <a:cs typeface="Times New Roman" panose="02020603050405020304" pitchFamily="18" charset="0"/>
              </a:rPr>
              <a:t>0</a:t>
            </a:r>
            <a:r>
              <a:rPr lang="vi-VN" sz="2800" b="1" i="0" u="none" strike="noStrike" baseline="30000" dirty="0">
                <a:solidFill>
                  <a:srgbClr val="000000"/>
                </a:solidFill>
                <a:effectLst/>
                <a:latin typeface="Times New Roman" panose="02020603050405020304" pitchFamily="18" charset="0"/>
                <a:cs typeface="Times New Roman" panose="02020603050405020304" pitchFamily="18" charset="0"/>
              </a:rPr>
              <a:t>0</a:t>
            </a:r>
            <a:r>
              <a:rPr lang="vi-VN" sz="2800" b="1" i="0" u="none" strike="noStrike" dirty="0">
                <a:solidFill>
                  <a:srgbClr val="000000"/>
                </a:solidFill>
                <a:effectLst/>
                <a:latin typeface="Times New Roman" panose="02020603050405020304" pitchFamily="18" charset="0"/>
                <a:cs typeface="Times New Roman" panose="02020603050405020304" pitchFamily="18" charset="0"/>
              </a:rPr>
              <a:t>C</a:t>
            </a:r>
            <a:r>
              <a:rPr lang="vi-VN" sz="2800" b="0" i="0" u="none" strike="noStrike" dirty="0">
                <a:solidFill>
                  <a:srgbClr val="000000"/>
                </a:solidFill>
                <a:effectLst/>
                <a:latin typeface="Times New Roman" panose="02020603050405020304" pitchFamily="18" charset="0"/>
                <a:cs typeface="Times New Roman" panose="02020603050405020304" pitchFamily="18" charset="0"/>
              </a:rPr>
              <a:t> và nhiệt độ của hơi nước đang sôi là </a:t>
            </a:r>
            <a:r>
              <a:rPr lang="vi-VN" sz="2800" b="1" i="0" u="none" strike="noStrike" dirty="0">
                <a:solidFill>
                  <a:srgbClr val="000000"/>
                </a:solidFill>
                <a:effectLst/>
                <a:latin typeface="Times New Roman" panose="02020603050405020304" pitchFamily="18" charset="0"/>
                <a:cs typeface="Times New Roman" panose="02020603050405020304" pitchFamily="18" charset="0"/>
              </a:rPr>
              <a:t>100</a:t>
            </a:r>
            <a:r>
              <a:rPr lang="vi-VN" sz="2800" b="1" i="0" u="none" strike="noStrike" baseline="30000" dirty="0">
                <a:solidFill>
                  <a:srgbClr val="000000"/>
                </a:solidFill>
                <a:effectLst/>
                <a:latin typeface="Times New Roman" panose="02020603050405020304" pitchFamily="18" charset="0"/>
                <a:cs typeface="Times New Roman" panose="02020603050405020304" pitchFamily="18" charset="0"/>
              </a:rPr>
              <a:t>0</a:t>
            </a:r>
            <a:r>
              <a:rPr lang="vi-VN" sz="2800" b="1" i="0" u="none" strike="noStrike" dirty="0">
                <a:solidFill>
                  <a:srgbClr val="000000"/>
                </a:solidFill>
                <a:effectLst/>
                <a:latin typeface="Times New Roman" panose="02020603050405020304" pitchFamily="18" charset="0"/>
                <a:cs typeface="Times New Roman" panose="02020603050405020304" pitchFamily="18" charset="0"/>
              </a:rPr>
              <a:t>C</a:t>
            </a:r>
            <a:r>
              <a:rPr lang="vi-VN" sz="2800" b="0" i="0" u="none" strike="noStrike" dirty="0">
                <a:solidFill>
                  <a:srgbClr val="000000"/>
                </a:solidFill>
                <a:effectLst/>
                <a:latin typeface="Times New Roman" panose="02020603050405020304" pitchFamily="18" charset="0"/>
                <a:cs typeface="Times New Roman" panose="02020603050405020304" pitchFamily="18" charset="0"/>
              </a:rPr>
              <a:t>.</a:t>
            </a:r>
          </a:p>
          <a:p>
            <a:pPr algn="just"/>
            <a:r>
              <a:rPr lang="vi-VN" sz="2800" b="0" i="0" u="none" strike="noStrike" dirty="0">
                <a:solidFill>
                  <a:srgbClr val="000000"/>
                </a:solidFill>
                <a:effectLst/>
                <a:latin typeface="Times New Roman" panose="02020603050405020304" pitchFamily="18" charset="0"/>
                <a:cs typeface="Times New Roman" panose="02020603050405020304" pitchFamily="18" charset="0"/>
              </a:rPr>
              <a:t>- Những </a:t>
            </a:r>
            <a:r>
              <a:rPr lang="vi-VN" sz="2800" b="1" i="0" u="none" strike="noStrike" dirty="0">
                <a:solidFill>
                  <a:srgbClr val="000000"/>
                </a:solidFill>
                <a:effectLst/>
                <a:latin typeface="Times New Roman" panose="02020603050405020304" pitchFamily="18" charset="0"/>
                <a:cs typeface="Times New Roman" panose="02020603050405020304" pitchFamily="18" charset="0"/>
              </a:rPr>
              <a:t>nhiệt độ thấp hơn 0</a:t>
            </a:r>
            <a:r>
              <a:rPr lang="vi-VN" sz="2800" b="1" i="0" u="none" strike="noStrike" baseline="30000" dirty="0">
                <a:solidFill>
                  <a:srgbClr val="000000"/>
                </a:solidFill>
                <a:effectLst/>
                <a:latin typeface="Times New Roman" panose="02020603050405020304" pitchFamily="18" charset="0"/>
                <a:cs typeface="Times New Roman" panose="02020603050405020304" pitchFamily="18" charset="0"/>
              </a:rPr>
              <a:t>0</a:t>
            </a:r>
            <a:r>
              <a:rPr lang="vi-VN" sz="2800" b="1" i="0" u="none" strike="noStrike" dirty="0">
                <a:solidFill>
                  <a:srgbClr val="000000"/>
                </a:solidFill>
                <a:effectLst/>
                <a:latin typeface="Times New Roman" panose="02020603050405020304" pitchFamily="18" charset="0"/>
                <a:cs typeface="Times New Roman" panose="02020603050405020304" pitchFamily="18" charset="0"/>
              </a:rPr>
              <a:t>C </a:t>
            </a:r>
            <a:r>
              <a:rPr lang="vi-VN" sz="2800" b="0" i="0" u="none" strike="noStrike" dirty="0">
                <a:solidFill>
                  <a:srgbClr val="000000"/>
                </a:solidFill>
                <a:effectLst/>
                <a:latin typeface="Times New Roman" panose="02020603050405020304" pitchFamily="18" charset="0"/>
                <a:cs typeface="Times New Roman" panose="02020603050405020304" pitchFamily="18" charset="0"/>
              </a:rPr>
              <a:t>được gọi là </a:t>
            </a:r>
            <a:r>
              <a:rPr lang="vi-VN" sz="2800" b="1" i="0" u="none" strike="noStrike" dirty="0">
                <a:solidFill>
                  <a:srgbClr val="000000"/>
                </a:solidFill>
                <a:effectLst/>
                <a:latin typeface="Times New Roman" panose="02020603050405020304" pitchFamily="18" charset="0"/>
                <a:cs typeface="Times New Roman" panose="02020603050405020304" pitchFamily="18" charset="0"/>
              </a:rPr>
              <a:t>nhiệt độ âm</a:t>
            </a:r>
            <a:r>
              <a:rPr lang="vi-VN" sz="2800" b="0" i="0" u="none" strike="noStrike" dirty="0">
                <a:solidFill>
                  <a:srgbClr val="0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385907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6">
                                            <p:txEl>
                                              <p:pRg st="0" end="0"/>
                                            </p:txEl>
                                          </p:spTgt>
                                        </p:tgtEl>
                                        <p:attrNameLst>
                                          <p:attrName>style.visibility</p:attrName>
                                        </p:attrNameLst>
                                      </p:cBhvr>
                                      <p:to>
                                        <p:strVal val="visible"/>
                                      </p:to>
                                    </p:set>
                                    <p:animEffect transition="in" filter="blinds(horizontal)">
                                      <p:cBhvr>
                                        <p:cTn id="7" dur="500"/>
                                        <p:tgtEl>
                                          <p:spTgt spid="225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045DDB-1C2D-5D06-BA3E-6AE15E3A0164}"/>
              </a:ext>
            </a:extLst>
          </p:cNvPr>
          <p:cNvSpPr txBox="1"/>
          <p:nvPr/>
        </p:nvSpPr>
        <p:spPr>
          <a:xfrm>
            <a:off x="642551" y="1708055"/>
            <a:ext cx="7696200" cy="523220"/>
          </a:xfrm>
          <a:prstGeom prst="rect">
            <a:avLst/>
          </a:prstGeom>
          <a:noFill/>
        </p:spPr>
        <p:txBody>
          <a:bodyPr wrap="square">
            <a:spAutoFit/>
          </a:bodyPr>
          <a:lstStyle/>
          <a:p>
            <a:pPr algn="l"/>
            <a:r>
              <a:rPr lang="en-US" sz="2800" b="1" i="0" u="none" strike="noStrike" dirty="0" err="1">
                <a:solidFill>
                  <a:srgbClr val="FF0000"/>
                </a:solidFill>
                <a:effectLst/>
                <a:latin typeface="Times New Roman" panose="02020603050405020304" pitchFamily="18" charset="0"/>
                <a:cs typeface="Times New Roman" panose="02020603050405020304" pitchFamily="18" charset="0"/>
              </a:rPr>
              <a:t>Ví</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 </a:t>
            </a:r>
            <a:r>
              <a:rPr lang="en-US" sz="2800" b="1" i="0" u="none" strike="noStrike" dirty="0" err="1">
                <a:solidFill>
                  <a:srgbClr val="FF0000"/>
                </a:solidFill>
                <a:effectLst/>
                <a:latin typeface="Times New Roman" panose="02020603050405020304" pitchFamily="18" charset="0"/>
                <a:cs typeface="Times New Roman" panose="02020603050405020304" pitchFamily="18" charset="0"/>
              </a:rPr>
              <a:t>dụ</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 1</a:t>
            </a:r>
            <a:r>
              <a:rPr lang="en-US" sz="28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212529"/>
                </a:solidFill>
                <a:effectLst/>
                <a:latin typeface="Times New Roman" panose="02020603050405020304" pitchFamily="18" charset="0"/>
                <a:cs typeface="Times New Roman" panose="02020603050405020304" pitchFamily="18" charset="0"/>
              </a:rPr>
              <a:t>Tính</a:t>
            </a:r>
            <a:r>
              <a:rPr lang="en-US" sz="2800" b="0" i="0" u="none" strike="noStrike" dirty="0">
                <a:solidFill>
                  <a:srgbClr val="212529"/>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212529"/>
                </a:solidFill>
                <a:effectLst/>
                <a:latin typeface="Times New Roman" panose="02020603050405020304" pitchFamily="18" charset="0"/>
                <a:cs typeface="Times New Roman" panose="02020603050405020304" pitchFamily="18" charset="0"/>
              </a:rPr>
              <a:t>xem</a:t>
            </a:r>
            <a:r>
              <a:rPr lang="en-US" sz="2800" b="0" i="0" u="none" strike="noStrike" dirty="0">
                <a:solidFill>
                  <a:srgbClr val="212529"/>
                </a:solidFill>
                <a:effectLst/>
                <a:latin typeface="Times New Roman" panose="02020603050405020304" pitchFamily="18" charset="0"/>
                <a:cs typeface="Times New Roman" panose="02020603050405020304" pitchFamily="18" charset="0"/>
              </a:rPr>
              <a:t> </a:t>
            </a:r>
            <a:r>
              <a:rPr lang="en-US" sz="2800" b="1" i="0" u="none" strike="noStrike" dirty="0">
                <a:solidFill>
                  <a:srgbClr val="212529"/>
                </a:solidFill>
                <a:effectLst/>
                <a:latin typeface="Times New Roman" panose="02020603050405020304" pitchFamily="18" charset="0"/>
                <a:cs typeface="Times New Roman" panose="02020603050405020304" pitchFamily="18" charset="0"/>
              </a:rPr>
              <a:t>20</a:t>
            </a:r>
            <a:r>
              <a:rPr lang="en-US" sz="2800" b="1" i="0" u="none" strike="noStrike" baseline="30000" dirty="0">
                <a:solidFill>
                  <a:srgbClr val="212529"/>
                </a:solidFill>
                <a:effectLst/>
                <a:latin typeface="Times New Roman" panose="02020603050405020304" pitchFamily="18" charset="0"/>
                <a:cs typeface="Times New Roman" panose="02020603050405020304" pitchFamily="18" charset="0"/>
              </a:rPr>
              <a:t>o</a:t>
            </a:r>
            <a:r>
              <a:rPr lang="en-US" sz="2800" b="1" i="0" u="none" strike="noStrike" dirty="0">
                <a:solidFill>
                  <a:srgbClr val="212529"/>
                </a:solidFill>
                <a:effectLst/>
                <a:latin typeface="Times New Roman" panose="02020603050405020304" pitchFamily="18" charset="0"/>
                <a:cs typeface="Times New Roman" panose="02020603050405020304" pitchFamily="18" charset="0"/>
              </a:rPr>
              <a:t>C</a:t>
            </a:r>
            <a:r>
              <a:rPr lang="en-US" sz="2800" b="0" i="0" u="none" strike="noStrike" dirty="0">
                <a:solidFill>
                  <a:srgbClr val="212529"/>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212529"/>
                </a:solidFill>
                <a:effectLst/>
                <a:latin typeface="Times New Roman" panose="02020603050405020304" pitchFamily="18" charset="0"/>
                <a:cs typeface="Times New Roman" panose="02020603050405020304" pitchFamily="18" charset="0"/>
              </a:rPr>
              <a:t>ứng</a:t>
            </a:r>
            <a:r>
              <a:rPr lang="en-US" sz="2800" b="0" i="0" u="none" strike="noStrike" dirty="0">
                <a:solidFill>
                  <a:srgbClr val="212529"/>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212529"/>
                </a:solidFill>
                <a:effectLst/>
                <a:latin typeface="Times New Roman" panose="02020603050405020304" pitchFamily="18" charset="0"/>
                <a:cs typeface="Times New Roman" panose="02020603050405020304" pitchFamily="18" charset="0"/>
              </a:rPr>
              <a:t>với</a:t>
            </a:r>
            <a:r>
              <a:rPr lang="en-US" sz="2800" b="0" i="0" u="none" strike="noStrike" dirty="0">
                <a:solidFill>
                  <a:srgbClr val="212529"/>
                </a:solidFill>
                <a:effectLst/>
                <a:latin typeface="Times New Roman" panose="02020603050405020304" pitchFamily="18" charset="0"/>
                <a:cs typeface="Times New Roman" panose="02020603050405020304" pitchFamily="18" charset="0"/>
              </a:rPr>
              <a:t> bao </a:t>
            </a:r>
            <a:r>
              <a:rPr lang="en-US" sz="2800" b="0" i="0" u="none" strike="noStrike" dirty="0" err="1">
                <a:solidFill>
                  <a:srgbClr val="212529"/>
                </a:solidFill>
                <a:effectLst/>
                <a:latin typeface="Times New Roman" panose="02020603050405020304" pitchFamily="18" charset="0"/>
                <a:cs typeface="Times New Roman" panose="02020603050405020304" pitchFamily="18" charset="0"/>
              </a:rPr>
              <a:t>nhiêu</a:t>
            </a:r>
            <a:r>
              <a:rPr lang="en-US" sz="2800" b="0" i="0" u="none" strike="noStrike" dirty="0">
                <a:solidFill>
                  <a:srgbClr val="212529"/>
                </a:solidFill>
                <a:effectLst/>
                <a:latin typeface="Times New Roman" panose="02020603050405020304" pitchFamily="18" charset="0"/>
                <a:cs typeface="Times New Roman" panose="02020603050405020304" pitchFamily="18" charset="0"/>
              </a:rPr>
              <a:t> </a:t>
            </a:r>
            <a:r>
              <a:rPr lang="en-US" sz="2800" b="1" i="0" u="none" strike="noStrike" baseline="30000" dirty="0" err="1">
                <a:solidFill>
                  <a:srgbClr val="212529"/>
                </a:solidFill>
                <a:effectLst/>
                <a:latin typeface="Times New Roman" panose="02020603050405020304" pitchFamily="18" charset="0"/>
                <a:cs typeface="Times New Roman" panose="02020603050405020304" pitchFamily="18" charset="0"/>
              </a:rPr>
              <a:t>o</a:t>
            </a:r>
            <a:r>
              <a:rPr lang="en-US" sz="2800" b="1" i="0" u="none" strike="noStrike" dirty="0" err="1">
                <a:solidFill>
                  <a:srgbClr val="212529"/>
                </a:solidFill>
                <a:effectLst/>
                <a:latin typeface="Times New Roman" panose="02020603050405020304" pitchFamily="18" charset="0"/>
                <a:cs typeface="Times New Roman" panose="02020603050405020304" pitchFamily="18" charset="0"/>
              </a:rPr>
              <a:t>F</a:t>
            </a:r>
            <a:r>
              <a:rPr lang="en-US" sz="2800" b="1" i="0" u="none" strike="noStrike" dirty="0">
                <a:solidFill>
                  <a:srgbClr val="212529"/>
                </a:solidFill>
                <a:effectLst/>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911BBC31-F3ED-8086-7692-432EBAF4B1DF}"/>
              </a:ext>
            </a:extLst>
          </p:cNvPr>
          <p:cNvSpPr txBox="1"/>
          <p:nvPr/>
        </p:nvSpPr>
        <p:spPr>
          <a:xfrm>
            <a:off x="574589" y="4027265"/>
            <a:ext cx="8229600" cy="1384995"/>
          </a:xfrm>
          <a:prstGeom prst="rect">
            <a:avLst/>
          </a:prstGeom>
          <a:noFill/>
        </p:spPr>
        <p:txBody>
          <a:bodyPr wrap="square">
            <a:spAutoFit/>
          </a:bodyPr>
          <a:lstStyle/>
          <a:p>
            <a:pPr algn="just"/>
            <a:r>
              <a:rPr lang="en-US" sz="2800" b="1" i="0" u="none" strike="noStrike" dirty="0" err="1">
                <a:solidFill>
                  <a:srgbClr val="FF0000"/>
                </a:solidFill>
                <a:effectLst/>
                <a:latin typeface="Times New Roman" panose="02020603050405020304" pitchFamily="18" charset="0"/>
                <a:cs typeface="Times New Roman" panose="02020603050405020304" pitchFamily="18" charset="0"/>
              </a:rPr>
              <a:t>Ví</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 </a:t>
            </a:r>
            <a:r>
              <a:rPr lang="en-US" sz="2800" b="1" i="0" u="none" strike="noStrike" dirty="0" err="1">
                <a:solidFill>
                  <a:srgbClr val="FF0000"/>
                </a:solidFill>
                <a:effectLst/>
                <a:latin typeface="Times New Roman" panose="02020603050405020304" pitchFamily="18" charset="0"/>
                <a:cs typeface="Times New Roman" panose="02020603050405020304" pitchFamily="18" charset="0"/>
              </a:rPr>
              <a:t>dụ</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 2</a:t>
            </a:r>
            <a:r>
              <a:rPr lang="en-US" sz="2800" b="0" i="0" u="none" strike="noStrike" dirty="0">
                <a:solidFill>
                  <a:srgbClr val="FF0000"/>
                </a:solidFill>
                <a:effectLst/>
                <a:latin typeface="Times New Roman" panose="02020603050405020304" pitchFamily="18" charset="0"/>
                <a:cs typeface="Times New Roman" panose="02020603050405020304" pitchFamily="18" charset="0"/>
              </a:rPr>
              <a:t>: </a:t>
            </a:r>
            <a:r>
              <a:rPr lang="vi-VN" sz="2800" b="0" i="0" u="none" strike="noStrike" dirty="0">
                <a:solidFill>
                  <a:srgbClr val="212529"/>
                </a:solidFill>
                <a:effectLst/>
                <a:latin typeface="Times New Roman" panose="02020603050405020304" pitchFamily="18" charset="0"/>
                <a:cs typeface="Times New Roman" panose="02020603050405020304" pitchFamily="18" charset="0"/>
              </a:rPr>
              <a:t>Nhiệt độ của nước trong phòng theo </a:t>
            </a:r>
            <a:r>
              <a:rPr lang="vi-VN" sz="2800" b="1" i="0" u="none" strike="noStrike" dirty="0">
                <a:solidFill>
                  <a:srgbClr val="212529"/>
                </a:solidFill>
                <a:effectLst/>
                <a:latin typeface="Times New Roman" panose="02020603050405020304" pitchFamily="18" charset="0"/>
                <a:cs typeface="Times New Roman" panose="02020603050405020304" pitchFamily="18" charset="0"/>
              </a:rPr>
              <a:t>nhiệt gia</a:t>
            </a:r>
            <a:r>
              <a:rPr lang="vi-VN" sz="2800" b="0" i="0" u="none" strike="noStrike" dirty="0">
                <a:solidFill>
                  <a:srgbClr val="212529"/>
                </a:solidFill>
                <a:effectLst/>
                <a:latin typeface="Times New Roman" panose="02020603050405020304" pitchFamily="18" charset="0"/>
                <a:cs typeface="Times New Roman" panose="02020603050405020304" pitchFamily="18" charset="0"/>
              </a:rPr>
              <a:t>i </a:t>
            </a:r>
            <a:r>
              <a:rPr lang="vi-VN" sz="2800" b="1" i="0" u="none" strike="noStrike" dirty="0">
                <a:solidFill>
                  <a:srgbClr val="212529"/>
                </a:solidFill>
                <a:effectLst/>
                <a:latin typeface="Times New Roman" panose="02020603050405020304" pitchFamily="18" charset="0"/>
                <a:cs typeface="Times New Roman" panose="02020603050405020304" pitchFamily="18" charset="0"/>
              </a:rPr>
              <a:t>Celsius là 27</a:t>
            </a:r>
            <a:r>
              <a:rPr lang="vi-VN" sz="2800" b="1" i="0" u="none" strike="noStrike" baseline="30000" dirty="0">
                <a:solidFill>
                  <a:srgbClr val="212529"/>
                </a:solidFill>
                <a:effectLst/>
                <a:latin typeface="Times New Roman" panose="02020603050405020304" pitchFamily="18" charset="0"/>
                <a:cs typeface="Times New Roman" panose="02020603050405020304" pitchFamily="18" charset="0"/>
              </a:rPr>
              <a:t>o</a:t>
            </a:r>
            <a:r>
              <a:rPr lang="vi-VN" sz="2800" b="1" i="0" u="none" strike="noStrike" dirty="0">
                <a:solidFill>
                  <a:srgbClr val="212529"/>
                </a:solidFill>
                <a:effectLst/>
                <a:latin typeface="Times New Roman" panose="02020603050405020304" pitchFamily="18" charset="0"/>
                <a:cs typeface="Times New Roman" panose="02020603050405020304" pitchFamily="18" charset="0"/>
              </a:rPr>
              <a:t>C</a:t>
            </a:r>
            <a:r>
              <a:rPr lang="vi-VN" sz="2800" b="0" i="0" u="none" strike="noStrike" dirty="0">
                <a:solidFill>
                  <a:srgbClr val="212529"/>
                </a:solidFill>
                <a:effectLst/>
                <a:latin typeface="Times New Roman" panose="02020603050405020304" pitchFamily="18" charset="0"/>
                <a:cs typeface="Times New Roman" panose="02020603050405020304" pitchFamily="18" charset="0"/>
              </a:rPr>
              <a:t>. Ứng với </a:t>
            </a:r>
            <a:r>
              <a:rPr lang="vi-VN" sz="2800" b="1" i="0" u="none" strike="noStrike" dirty="0">
                <a:solidFill>
                  <a:srgbClr val="212529"/>
                </a:solidFill>
                <a:effectLst/>
                <a:latin typeface="Times New Roman" panose="02020603050405020304" pitchFamily="18" charset="0"/>
                <a:cs typeface="Times New Roman" panose="02020603050405020304" pitchFamily="18" charset="0"/>
              </a:rPr>
              <a:t>nhiệt giai Fahrenheit</a:t>
            </a:r>
            <a:r>
              <a:rPr lang="vi-VN" sz="2800" b="0" i="0" u="none" strike="noStrike" dirty="0">
                <a:solidFill>
                  <a:srgbClr val="212529"/>
                </a:solidFill>
                <a:effectLst/>
                <a:latin typeface="Times New Roman" panose="02020603050405020304" pitchFamily="18" charset="0"/>
                <a:cs typeface="Times New Roman" panose="02020603050405020304" pitchFamily="18" charset="0"/>
              </a:rPr>
              <a:t>, nhiệt độ này là ………….</a:t>
            </a:r>
            <a:endParaRPr lang="en-VN" sz="2800" dirty="0">
              <a:latin typeface="Times New Roman" panose="02020603050405020304" pitchFamily="18" charset="0"/>
              <a:cs typeface="Times New Roman" panose="02020603050405020304" pitchFamily="18" charset="0"/>
            </a:endParaRPr>
          </a:p>
        </p:txBody>
      </p:sp>
      <p:pic>
        <p:nvPicPr>
          <p:cNvPr id="8" name="Picture 2" descr="99 Mẫu logo sách | Biểu tượng quyển sách đẹp">
            <a:extLst>
              <a:ext uri="{FF2B5EF4-FFF2-40B4-BE49-F238E27FC236}">
                <a16:creationId xmlns:a16="http://schemas.microsoft.com/office/drawing/2014/main" id="{E83AA76E-E892-2DEB-5819-74BE14C20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9770"/>
            <a:ext cx="1130300" cy="11303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97385FC-C278-1449-40EA-5AFF10DFF708}"/>
              </a:ext>
            </a:extLst>
          </p:cNvPr>
          <p:cNvSpPr txBox="1"/>
          <p:nvPr/>
        </p:nvSpPr>
        <p:spPr>
          <a:xfrm>
            <a:off x="1295400" y="2631516"/>
            <a:ext cx="6553200" cy="954107"/>
          </a:xfrm>
          <a:prstGeom prst="rect">
            <a:avLst/>
          </a:prstGeom>
          <a:noFill/>
        </p:spPr>
        <p:txBody>
          <a:bodyPr wrap="square">
            <a:spAutoFit/>
          </a:bodyPr>
          <a:lstStyle/>
          <a:p>
            <a:r>
              <a:rPr lang="en-US" sz="2800" b="0" i="0" u="none" strike="noStrike" dirty="0">
                <a:solidFill>
                  <a:srgbClr val="0432FF"/>
                </a:solidFill>
                <a:effectLst/>
                <a:latin typeface="Times New Roman" panose="02020603050405020304" pitchFamily="18" charset="0"/>
                <a:cs typeface="Times New Roman" panose="02020603050405020304" pitchFamily="18" charset="0"/>
              </a:rPr>
              <a:t>Ta </a:t>
            </a:r>
            <a:r>
              <a:rPr lang="en-US" sz="2800" b="0" i="0" u="none" strike="noStrike" dirty="0" err="1">
                <a:solidFill>
                  <a:srgbClr val="0432FF"/>
                </a:solidFill>
                <a:effectLst/>
                <a:latin typeface="Times New Roman" panose="02020603050405020304" pitchFamily="18" charset="0"/>
                <a:cs typeface="Times New Roman" panose="02020603050405020304" pitchFamily="18" charset="0"/>
              </a:rPr>
              <a:t>có</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 20</a:t>
            </a:r>
            <a:r>
              <a:rPr lang="en-US" sz="2800" b="0" i="0" u="none" strike="noStrike" baseline="30000" dirty="0">
                <a:solidFill>
                  <a:srgbClr val="0432FF"/>
                </a:solidFill>
                <a:effectLst/>
                <a:latin typeface="Times New Roman" panose="02020603050405020304" pitchFamily="18" charset="0"/>
                <a:cs typeface="Times New Roman" panose="02020603050405020304" pitchFamily="18" charset="0"/>
              </a:rPr>
              <a:t>o</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C = 0</a:t>
            </a:r>
            <a:r>
              <a:rPr lang="en-US" sz="2800" b="0" i="0" u="none" strike="noStrike" baseline="30000" dirty="0">
                <a:solidFill>
                  <a:srgbClr val="0432FF"/>
                </a:solidFill>
                <a:effectLst/>
                <a:latin typeface="Times New Roman" panose="02020603050405020304" pitchFamily="18" charset="0"/>
                <a:cs typeface="Times New Roman" panose="02020603050405020304" pitchFamily="18" charset="0"/>
              </a:rPr>
              <a:t>o</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C + 20</a:t>
            </a:r>
            <a:r>
              <a:rPr lang="en-US" sz="2800" b="0" i="0" u="none" strike="noStrike" baseline="30000" dirty="0">
                <a:solidFill>
                  <a:srgbClr val="0432FF"/>
                </a:solidFill>
                <a:effectLst/>
                <a:latin typeface="Times New Roman" panose="02020603050405020304" pitchFamily="18" charset="0"/>
                <a:cs typeface="Times New Roman" panose="02020603050405020304" pitchFamily="18" charset="0"/>
              </a:rPr>
              <a:t>o</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C</a:t>
            </a:r>
          </a:p>
          <a:p>
            <a:r>
              <a:rPr lang="en-US" sz="2800" b="0" i="0" u="none" strike="noStrike" dirty="0">
                <a:solidFill>
                  <a:srgbClr val="0432FF"/>
                </a:solidFill>
                <a:effectLst/>
                <a:latin typeface="Times New Roman" panose="02020603050405020304" pitchFamily="18" charset="0"/>
                <a:cs typeface="Times New Roman" panose="02020603050405020304" pitchFamily="18" charset="0"/>
              </a:rPr>
              <a:t>           20</a:t>
            </a:r>
            <a:r>
              <a:rPr lang="en-US" sz="2800" b="0" i="0" u="none" strike="noStrike" baseline="30000" dirty="0">
                <a:solidFill>
                  <a:srgbClr val="0432FF"/>
                </a:solidFill>
                <a:effectLst/>
                <a:latin typeface="Times New Roman" panose="02020603050405020304" pitchFamily="18" charset="0"/>
                <a:cs typeface="Times New Roman" panose="02020603050405020304" pitchFamily="18" charset="0"/>
              </a:rPr>
              <a:t>o</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C = 32</a:t>
            </a:r>
            <a:r>
              <a:rPr lang="en-US" sz="2800" b="0" i="0" u="none" strike="noStrike" baseline="30000" dirty="0">
                <a:solidFill>
                  <a:srgbClr val="0432FF"/>
                </a:solidFill>
                <a:effectLst/>
                <a:latin typeface="Times New Roman" panose="02020603050405020304" pitchFamily="18" charset="0"/>
                <a:cs typeface="Times New Roman" panose="02020603050405020304" pitchFamily="18" charset="0"/>
              </a:rPr>
              <a:t>o</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F + (20.1,8</a:t>
            </a:r>
            <a:r>
              <a:rPr lang="en-US" sz="2800" b="0" i="0" u="none" strike="noStrike" baseline="30000" dirty="0">
                <a:solidFill>
                  <a:srgbClr val="0432FF"/>
                </a:solidFill>
                <a:effectLst/>
                <a:latin typeface="Times New Roman" panose="02020603050405020304" pitchFamily="18" charset="0"/>
                <a:cs typeface="Times New Roman" panose="02020603050405020304" pitchFamily="18" charset="0"/>
              </a:rPr>
              <a:t>o</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F) = 68</a:t>
            </a:r>
            <a:r>
              <a:rPr lang="en-US" sz="2800" b="0" i="0" u="none" strike="noStrike" baseline="30000" dirty="0">
                <a:solidFill>
                  <a:srgbClr val="0432FF"/>
                </a:solidFill>
                <a:effectLst/>
                <a:latin typeface="Times New Roman" panose="02020603050405020304" pitchFamily="18" charset="0"/>
                <a:cs typeface="Times New Roman" panose="02020603050405020304" pitchFamily="18" charset="0"/>
              </a:rPr>
              <a:t>o</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F.</a:t>
            </a:r>
          </a:p>
        </p:txBody>
      </p:sp>
      <p:sp>
        <p:nvSpPr>
          <p:cNvPr id="11" name="TextBox 10">
            <a:extLst>
              <a:ext uri="{FF2B5EF4-FFF2-40B4-BE49-F238E27FC236}">
                <a16:creationId xmlns:a16="http://schemas.microsoft.com/office/drawing/2014/main" id="{0FA0C68F-16B8-7E29-0B8D-87B08DA3C70A}"/>
              </a:ext>
            </a:extLst>
          </p:cNvPr>
          <p:cNvSpPr txBox="1"/>
          <p:nvPr/>
        </p:nvSpPr>
        <p:spPr>
          <a:xfrm>
            <a:off x="2209800" y="4818215"/>
            <a:ext cx="1219200" cy="523220"/>
          </a:xfrm>
          <a:prstGeom prst="rect">
            <a:avLst/>
          </a:prstGeom>
          <a:noFill/>
        </p:spPr>
        <p:txBody>
          <a:bodyPr wrap="square" rtlCol="0">
            <a:spAutoFit/>
          </a:bodyPr>
          <a:lstStyle/>
          <a:p>
            <a:r>
              <a:rPr lang="en-VN" sz="2800" b="1" dirty="0">
                <a:solidFill>
                  <a:srgbClr val="0432FF"/>
                </a:solidFill>
                <a:latin typeface="Times New Roman" panose="02020603050405020304" pitchFamily="18" charset="0"/>
                <a:cs typeface="Times New Roman" panose="02020603050405020304" pitchFamily="18" charset="0"/>
              </a:rPr>
              <a:t>48,6</a:t>
            </a:r>
            <a:r>
              <a:rPr lang="en-US" sz="2800" b="1" i="0" u="none" strike="noStrike" dirty="0">
                <a:solidFill>
                  <a:srgbClr val="0432FF"/>
                </a:solidFill>
                <a:effectLst/>
                <a:latin typeface="Times New Roman" panose="02020603050405020304" pitchFamily="18" charset="0"/>
                <a:cs typeface="Times New Roman" panose="02020603050405020304" pitchFamily="18" charset="0"/>
              </a:rPr>
              <a:t> F.</a:t>
            </a:r>
            <a:r>
              <a:rPr lang="en-VN" sz="2800" b="1" dirty="0">
                <a:solidFill>
                  <a:srgbClr val="0432FF"/>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4A819521-02CA-9784-02DD-11F7AF3967B4}"/>
              </a:ext>
            </a:extLst>
          </p:cNvPr>
          <p:cNvSpPr txBox="1"/>
          <p:nvPr/>
        </p:nvSpPr>
        <p:spPr>
          <a:xfrm>
            <a:off x="5181600" y="869552"/>
            <a:ext cx="2667000" cy="523220"/>
          </a:xfrm>
          <a:prstGeom prst="rect">
            <a:avLst/>
          </a:prstGeom>
          <a:noFill/>
        </p:spPr>
        <p:txBody>
          <a:bodyPr wrap="square">
            <a:spAutoFit/>
          </a:bodyPr>
          <a:lstStyle/>
          <a:p>
            <a:r>
              <a:rPr lang="vi-VN" sz="2800" b="1" i="0" u="none" strike="noStrike" dirty="0">
                <a:solidFill>
                  <a:srgbClr val="FF40FF"/>
                </a:solidFill>
                <a:effectLst/>
                <a:latin typeface="Times New Roman" panose="02020603050405020304" pitchFamily="18" charset="0"/>
                <a:cs typeface="Times New Roman" panose="02020603050405020304" pitchFamily="18" charset="0"/>
              </a:rPr>
              <a:t>1</a:t>
            </a:r>
            <a:r>
              <a:rPr lang="vi-VN" sz="2800" b="1" i="0" u="none" strike="noStrike" baseline="30000" dirty="0">
                <a:solidFill>
                  <a:srgbClr val="FF40FF"/>
                </a:solidFill>
                <a:effectLst/>
                <a:latin typeface="Times New Roman" panose="02020603050405020304" pitchFamily="18" charset="0"/>
                <a:cs typeface="Times New Roman" panose="02020603050405020304" pitchFamily="18" charset="0"/>
              </a:rPr>
              <a:t>o</a:t>
            </a:r>
            <a:r>
              <a:rPr lang="vi-VN" sz="2800" b="1" i="0" u="none" strike="noStrike" dirty="0">
                <a:solidFill>
                  <a:srgbClr val="FF40FF"/>
                </a:solidFill>
                <a:effectLst/>
                <a:latin typeface="Times New Roman" panose="02020603050405020304" pitchFamily="18" charset="0"/>
                <a:cs typeface="Times New Roman" panose="02020603050405020304" pitchFamily="18" charset="0"/>
              </a:rPr>
              <a:t>C</a:t>
            </a:r>
            <a:r>
              <a:rPr lang="vi-VN" sz="2800" b="0" i="0" u="none" strike="noStrike" dirty="0">
                <a:solidFill>
                  <a:srgbClr val="FF40FF"/>
                </a:solidFill>
                <a:effectLst/>
                <a:latin typeface="Times New Roman" panose="02020603050405020304" pitchFamily="18" charset="0"/>
                <a:cs typeface="Times New Roman" panose="02020603050405020304" pitchFamily="18" charset="0"/>
              </a:rPr>
              <a:t> = </a:t>
            </a:r>
            <a:r>
              <a:rPr lang="vi-VN" sz="2800" b="1" i="0" u="none" strike="noStrike" dirty="0">
                <a:solidFill>
                  <a:srgbClr val="FF40FF"/>
                </a:solidFill>
                <a:effectLst/>
                <a:latin typeface="Times New Roman" panose="02020603050405020304" pitchFamily="18" charset="0"/>
                <a:cs typeface="Times New Roman" panose="02020603050405020304" pitchFamily="18" charset="0"/>
              </a:rPr>
              <a:t>1,8</a:t>
            </a:r>
            <a:r>
              <a:rPr lang="vi-VN" sz="2800" b="1" i="0" u="none" strike="noStrike" baseline="30000" dirty="0">
                <a:solidFill>
                  <a:srgbClr val="FF40FF"/>
                </a:solidFill>
                <a:effectLst/>
                <a:latin typeface="Times New Roman" panose="02020603050405020304" pitchFamily="18" charset="0"/>
                <a:cs typeface="Times New Roman" panose="02020603050405020304" pitchFamily="18" charset="0"/>
              </a:rPr>
              <a:t>o</a:t>
            </a:r>
            <a:r>
              <a:rPr lang="vi-VN" sz="2800" b="1" i="0" u="none" strike="noStrike" dirty="0">
                <a:solidFill>
                  <a:srgbClr val="FF40FF"/>
                </a:solidFill>
                <a:effectLst/>
                <a:latin typeface="Times New Roman" panose="02020603050405020304" pitchFamily="18" charset="0"/>
                <a:cs typeface="Times New Roman" panose="02020603050405020304" pitchFamily="18" charset="0"/>
              </a:rPr>
              <a:t>F</a:t>
            </a:r>
            <a:r>
              <a:rPr lang="vi-VN" sz="2800" b="0" i="0" u="none" strike="noStrike" dirty="0">
                <a:solidFill>
                  <a:srgbClr val="FF40FF"/>
                </a:solidFill>
                <a:effectLst/>
                <a:latin typeface="Times New Roman" panose="02020603050405020304" pitchFamily="18" charset="0"/>
                <a:cs typeface="Times New Roman" panose="02020603050405020304" pitchFamily="18" charset="0"/>
              </a:rPr>
              <a:t>.</a:t>
            </a:r>
            <a:endParaRPr lang="en-VN" sz="2800" dirty="0">
              <a:solidFill>
                <a:srgbClr val="FF40FF"/>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C064961-642E-556C-6BBF-0EBFE71A5DAD}"/>
              </a:ext>
            </a:extLst>
          </p:cNvPr>
          <p:cNvSpPr txBox="1"/>
          <p:nvPr/>
        </p:nvSpPr>
        <p:spPr>
          <a:xfrm>
            <a:off x="1041057" y="467550"/>
            <a:ext cx="3429000" cy="584775"/>
          </a:xfrm>
          <a:prstGeom prst="rect">
            <a:avLst/>
          </a:prstGeom>
          <a:noFill/>
        </p:spPr>
        <p:txBody>
          <a:bodyPr wrap="square">
            <a:spAutoFit/>
          </a:bodyPr>
          <a:lstStyle/>
          <a:p>
            <a:pPr algn="ctr"/>
            <a:r>
              <a:rPr lang="en-US" sz="3200" b="1" i="0" u="none" strike="noStrike" dirty="0" err="1">
                <a:solidFill>
                  <a:srgbClr val="FF0000"/>
                </a:solidFill>
                <a:effectLst/>
                <a:latin typeface="Muli"/>
              </a:rPr>
              <a:t>Luyện</a:t>
            </a:r>
            <a:r>
              <a:rPr lang="en-US" sz="3200" b="1" i="0" u="none" strike="noStrike" dirty="0">
                <a:solidFill>
                  <a:srgbClr val="FF0000"/>
                </a:solidFill>
                <a:effectLst/>
                <a:latin typeface="Muli"/>
              </a:rPr>
              <a:t> </a:t>
            </a:r>
            <a:r>
              <a:rPr lang="en-US" sz="3200" b="1" i="0" u="none" strike="noStrike" dirty="0" err="1">
                <a:solidFill>
                  <a:srgbClr val="FF0000"/>
                </a:solidFill>
                <a:effectLst/>
                <a:latin typeface="Muli"/>
              </a:rPr>
              <a:t>tập</a:t>
            </a:r>
            <a:endParaRPr lang="en-VN" sz="3200" dirty="0">
              <a:solidFill>
                <a:srgbClr val="FF0000"/>
              </a:solidFill>
            </a:endParaRPr>
          </a:p>
        </p:txBody>
      </p:sp>
    </p:spTree>
    <p:extLst>
      <p:ext uri="{BB962C8B-B14F-4D97-AF65-F5344CB8AC3E}">
        <p14:creationId xmlns:p14="http://schemas.microsoft.com/office/powerpoint/2010/main" val="318733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22531"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22532"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22533"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2" name="Text Box 10">
            <a:extLst>
              <a:ext uri="{FF2B5EF4-FFF2-40B4-BE49-F238E27FC236}">
                <a16:creationId xmlns:a16="http://schemas.microsoft.com/office/drawing/2014/main" id="{DA4AD993-E401-7AEB-0A4A-7C1DE658A159}"/>
              </a:ext>
            </a:extLst>
          </p:cNvPr>
          <p:cNvSpPr txBox="1">
            <a:spLocks noChangeArrowheads="1"/>
          </p:cNvSpPr>
          <p:nvPr/>
        </p:nvSpPr>
        <p:spPr bwMode="auto">
          <a:xfrm>
            <a:off x="201613" y="370897"/>
            <a:ext cx="8763000" cy="708025"/>
          </a:xfrm>
          <a:prstGeom prst="rect">
            <a:avLst/>
          </a:prstGeom>
          <a:noFill/>
          <a:ln w="9525">
            <a:noFill/>
            <a:miter lim="800000"/>
            <a:headEnd/>
            <a:tailEnd/>
          </a:ln>
        </p:spPr>
        <p:txBody>
          <a:bodyPr>
            <a:spAutoFit/>
          </a:bodyPr>
          <a:lstStyle/>
          <a:p>
            <a:pPr algn="ctr" eaLnBrk="1" hangingPunct="1">
              <a:spcBef>
                <a:spcPct val="50000"/>
              </a:spcBef>
            </a:pPr>
            <a:r>
              <a:rPr lang="en-US" altLang="en-US" sz="4000" b="1" dirty="0" err="1">
                <a:solidFill>
                  <a:srgbClr val="FF0000"/>
                </a:solidFill>
                <a:latin typeface="Times New Roman" pitchFamily="18" charset="0"/>
                <a:cs typeface="Times New Roman" pitchFamily="18" charset="0"/>
              </a:rPr>
              <a:t>Bài</a:t>
            </a:r>
            <a:r>
              <a:rPr lang="en-US" altLang="en-US" sz="4000" b="1" dirty="0">
                <a:solidFill>
                  <a:srgbClr val="FF0000"/>
                </a:solidFill>
                <a:latin typeface="Times New Roman" pitchFamily="18" charset="0"/>
                <a:cs typeface="Times New Roman" pitchFamily="18" charset="0"/>
              </a:rPr>
              <a:t> 4: ĐO NHIỆT ĐỘ</a:t>
            </a:r>
          </a:p>
        </p:txBody>
      </p:sp>
      <p:pic>
        <p:nvPicPr>
          <p:cNvPr id="6" name="Graphic 7">
            <a:extLst>
              <a:ext uri="{FF2B5EF4-FFF2-40B4-BE49-F238E27FC236}">
                <a16:creationId xmlns:a16="http://schemas.microsoft.com/office/drawing/2014/main" id="{380560D3-E4B0-BD96-2839-49F52D83D7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350" y="872101"/>
            <a:ext cx="12573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593ACD7-6760-92ED-4AC9-CB539EF736F3}"/>
              </a:ext>
            </a:extLst>
          </p:cNvPr>
          <p:cNvSpPr>
            <a:spLocks noChangeArrowheads="1"/>
          </p:cNvSpPr>
          <p:nvPr/>
        </p:nvSpPr>
        <p:spPr bwMode="auto">
          <a:xfrm>
            <a:off x="381000" y="1174869"/>
            <a:ext cx="4613297" cy="650178"/>
          </a:xfrm>
          <a:prstGeom prst="rect">
            <a:avLst/>
          </a:prstGeom>
          <a:noFill/>
          <a:ln w="9525">
            <a:noFill/>
            <a:miter lim="800000"/>
            <a:headEnd/>
            <a:tailEnd/>
          </a:ln>
        </p:spPr>
        <p:txBody>
          <a:bodyPr wrap="square">
            <a:spAutoFit/>
          </a:bodyPr>
          <a:lstStyle/>
          <a:p>
            <a:pPr algn="just">
              <a:lnSpc>
                <a:spcPct val="125000"/>
              </a:lnSpc>
              <a:spcAft>
                <a:spcPts val="400"/>
              </a:spcAft>
            </a:pPr>
            <a:r>
              <a:rPr lang="en-US" sz="3200" b="1" dirty="0">
                <a:solidFill>
                  <a:srgbClr val="0432FF"/>
                </a:solidFill>
                <a:latin typeface="Times New Roman" pitchFamily="18" charset="0"/>
                <a:cs typeface="Times New Roman" pitchFamily="18" charset="0"/>
              </a:rPr>
              <a:t>III. NHIỆT KẾ</a:t>
            </a:r>
            <a:endParaRPr lang="en-US" sz="3200" dirty="0">
              <a:solidFill>
                <a:srgbClr val="0432FF"/>
              </a:solidFill>
              <a:latin typeface="Times New Roman" pitchFamily="18" charset="0"/>
              <a:cs typeface="Times New Roman" pitchFamily="18" charset="0"/>
            </a:endParaRPr>
          </a:p>
        </p:txBody>
      </p:sp>
    </p:spTree>
    <p:extLst>
      <p:ext uri="{BB962C8B-B14F-4D97-AF65-F5344CB8AC3E}">
        <p14:creationId xmlns:p14="http://schemas.microsoft.com/office/powerpoint/2010/main" val="21307010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1" name="Text Box 3"/>
          <p:cNvSpPr txBox="1">
            <a:spLocks noChangeArrowheads="1"/>
          </p:cNvSpPr>
          <p:nvPr/>
        </p:nvSpPr>
        <p:spPr bwMode="auto">
          <a:xfrm rot="-1350764">
            <a:off x="190500" y="323850"/>
            <a:ext cx="2362200" cy="830263"/>
          </a:xfrm>
          <a:prstGeom prst="rect">
            <a:avLst/>
          </a:prstGeom>
          <a:noFill/>
          <a:ln w="9525">
            <a:noFill/>
            <a:miter lim="800000"/>
            <a:headEnd/>
            <a:tailEnd/>
          </a:ln>
        </p:spPr>
        <p:txBody>
          <a:bodyPr>
            <a:spAutoFit/>
          </a:bodyPr>
          <a:lstStyle/>
          <a:p>
            <a:pPr algn="ctr">
              <a:spcBef>
                <a:spcPct val="50000"/>
              </a:spcBef>
            </a:pPr>
            <a:r>
              <a:rPr lang="en-US" altLang="en-US" sz="2400" b="1" dirty="0" err="1">
                <a:solidFill>
                  <a:srgbClr val="C00000"/>
                </a:solidFill>
                <a:latin typeface="Times New Roman" pitchFamily="18" charset="0"/>
                <a:cs typeface="Times New Roman" pitchFamily="18" charset="0"/>
              </a:rPr>
              <a:t>Nhiệt</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kế</a:t>
            </a:r>
            <a:r>
              <a:rPr lang="en-US" altLang="en-US" sz="2400" b="1" dirty="0">
                <a:solidFill>
                  <a:srgbClr val="C00000"/>
                </a:solidFill>
                <a:latin typeface="Times New Roman" pitchFamily="18" charset="0"/>
                <a:cs typeface="Times New Roman" pitchFamily="18" charset="0"/>
              </a:rPr>
              <a:t> y </a:t>
            </a:r>
            <a:r>
              <a:rPr lang="en-US" altLang="en-US" sz="2400" b="1" dirty="0" err="1">
                <a:solidFill>
                  <a:srgbClr val="C00000"/>
                </a:solidFill>
                <a:latin typeface="Times New Roman" pitchFamily="18" charset="0"/>
                <a:cs typeface="Times New Roman" pitchFamily="18" charset="0"/>
              </a:rPr>
              <a:t>tế</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thuỷ</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ngân</a:t>
            </a:r>
            <a:endParaRPr lang="en-US" altLang="en-US" sz="2400" b="1" dirty="0">
              <a:solidFill>
                <a:srgbClr val="C00000"/>
              </a:solidFill>
              <a:latin typeface="Times New Roman" pitchFamily="18" charset="0"/>
              <a:cs typeface="Times New Roman" pitchFamily="18" charset="0"/>
            </a:endParaRPr>
          </a:p>
        </p:txBody>
      </p:sp>
      <p:sp>
        <p:nvSpPr>
          <p:cNvPr id="22532" name="Text Box 4"/>
          <p:cNvSpPr txBox="1">
            <a:spLocks noChangeArrowheads="1"/>
          </p:cNvSpPr>
          <p:nvPr/>
        </p:nvSpPr>
        <p:spPr bwMode="auto">
          <a:xfrm rot="-1664134">
            <a:off x="2466975" y="544513"/>
            <a:ext cx="3725863" cy="523875"/>
          </a:xfrm>
          <a:prstGeom prst="rect">
            <a:avLst/>
          </a:prstGeom>
          <a:noFill/>
          <a:ln w="9525">
            <a:noFill/>
            <a:miter lim="800000"/>
            <a:headEnd/>
            <a:tailEnd/>
          </a:ln>
        </p:spPr>
        <p:txBody>
          <a:bodyPr>
            <a:spAutoFit/>
          </a:bodyPr>
          <a:lstStyle/>
          <a:p>
            <a:pPr>
              <a:spcBef>
                <a:spcPct val="50000"/>
              </a:spcBef>
            </a:pPr>
            <a:r>
              <a:rPr lang="en-US" altLang="en-US" sz="2800" b="1" dirty="0" err="1">
                <a:solidFill>
                  <a:srgbClr val="C00000"/>
                </a:solidFill>
                <a:latin typeface="Times New Roman" pitchFamily="18" charset="0"/>
                <a:cs typeface="Times New Roman" pitchFamily="18" charset="0"/>
              </a:rPr>
              <a:t>Nhiệt</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kế</a:t>
            </a:r>
            <a:r>
              <a:rPr lang="en-US" altLang="en-US" sz="2800" b="1" dirty="0">
                <a:solidFill>
                  <a:srgbClr val="C00000"/>
                </a:solidFill>
                <a:latin typeface="Times New Roman" pitchFamily="18" charset="0"/>
                <a:cs typeface="Times New Roman" pitchFamily="18" charset="0"/>
              </a:rPr>
              <a:t> y </a:t>
            </a:r>
            <a:r>
              <a:rPr lang="en-US" altLang="en-US" sz="2800" b="1" dirty="0" err="1">
                <a:solidFill>
                  <a:srgbClr val="C00000"/>
                </a:solidFill>
                <a:latin typeface="Times New Roman" pitchFamily="18" charset="0"/>
                <a:cs typeface="Times New Roman" pitchFamily="18" charset="0"/>
              </a:rPr>
              <a:t>tế</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điện</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tử</a:t>
            </a:r>
            <a:endParaRPr lang="en-US" altLang="en-US" sz="2800" b="1" dirty="0">
              <a:solidFill>
                <a:srgbClr val="C00000"/>
              </a:solidFill>
              <a:latin typeface="Times New Roman" pitchFamily="18" charset="0"/>
              <a:cs typeface="Times New Roman" pitchFamily="18" charset="0"/>
            </a:endParaRPr>
          </a:p>
        </p:txBody>
      </p:sp>
      <p:sp>
        <p:nvSpPr>
          <p:cNvPr id="22533" name="Text Box 5"/>
          <p:cNvSpPr txBox="1">
            <a:spLocks noChangeArrowheads="1"/>
          </p:cNvSpPr>
          <p:nvPr/>
        </p:nvSpPr>
        <p:spPr bwMode="auto">
          <a:xfrm>
            <a:off x="228600" y="1995488"/>
            <a:ext cx="2590800" cy="519112"/>
          </a:xfrm>
          <a:prstGeom prst="rect">
            <a:avLst/>
          </a:prstGeom>
          <a:noFill/>
          <a:ln w="9525">
            <a:noFill/>
            <a:miter lim="800000"/>
            <a:headEnd/>
            <a:tailEnd/>
          </a:ln>
        </p:spPr>
        <p:txBody>
          <a:bodyPr>
            <a:spAutoFit/>
          </a:bodyPr>
          <a:lstStyle/>
          <a:p>
            <a:pPr algn="ctr">
              <a:spcBef>
                <a:spcPct val="50000"/>
              </a:spcBef>
            </a:pPr>
            <a:r>
              <a:rPr lang="en-US" altLang="en-US" sz="2800" b="1" dirty="0" err="1">
                <a:solidFill>
                  <a:srgbClr val="C00000"/>
                </a:solidFill>
                <a:latin typeface="Times New Roman" pitchFamily="18" charset="0"/>
                <a:cs typeface="Times New Roman" pitchFamily="18" charset="0"/>
              </a:rPr>
              <a:t>Nhiệt</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kế</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rượu</a:t>
            </a:r>
            <a:endParaRPr lang="en-US" altLang="en-US" sz="2800" b="1" dirty="0">
              <a:solidFill>
                <a:srgbClr val="C00000"/>
              </a:solidFill>
              <a:latin typeface="Times New Roman" pitchFamily="18" charset="0"/>
              <a:cs typeface="Times New Roman" pitchFamily="18" charset="0"/>
            </a:endParaRPr>
          </a:p>
        </p:txBody>
      </p:sp>
      <p:sp>
        <p:nvSpPr>
          <p:cNvPr id="22534" name="Line 6"/>
          <p:cNvSpPr>
            <a:spLocks noChangeShapeType="1"/>
          </p:cNvSpPr>
          <p:nvPr/>
        </p:nvSpPr>
        <p:spPr bwMode="auto">
          <a:xfrm flipH="1">
            <a:off x="1371600" y="2514600"/>
            <a:ext cx="304800" cy="152400"/>
          </a:xfrm>
          <a:prstGeom prst="line">
            <a:avLst/>
          </a:prstGeom>
          <a:noFill/>
          <a:ln w="9525">
            <a:solidFill>
              <a:srgbClr val="FF3300"/>
            </a:solidFill>
            <a:round/>
            <a:headEnd/>
            <a:tailEnd type="triangle" w="med" len="med"/>
          </a:ln>
        </p:spPr>
        <p:txBody>
          <a:bodyPr/>
          <a:lstStyle/>
          <a:p>
            <a:endParaRPr lang="en-US">
              <a:solidFill>
                <a:prstClr val="black"/>
              </a:solidFill>
            </a:endParaRPr>
          </a:p>
        </p:txBody>
      </p:sp>
      <p:sp>
        <p:nvSpPr>
          <p:cNvPr id="22535" name="Text Box 7"/>
          <p:cNvSpPr txBox="1">
            <a:spLocks noChangeArrowheads="1"/>
          </p:cNvSpPr>
          <p:nvPr/>
        </p:nvSpPr>
        <p:spPr bwMode="auto">
          <a:xfrm>
            <a:off x="1371600" y="2895600"/>
            <a:ext cx="1143000" cy="1800225"/>
          </a:xfrm>
          <a:prstGeom prst="rect">
            <a:avLst/>
          </a:prstGeom>
          <a:noFill/>
          <a:ln w="9525">
            <a:noFill/>
            <a:miter lim="800000"/>
            <a:headEnd/>
            <a:tailEnd/>
          </a:ln>
        </p:spPr>
        <p:txBody>
          <a:bodyPr>
            <a:spAutoFit/>
          </a:bodyPr>
          <a:lstStyle/>
          <a:p>
            <a:pPr algn="ctr">
              <a:spcBef>
                <a:spcPct val="50000"/>
              </a:spcBef>
            </a:pPr>
            <a:r>
              <a:rPr lang="en-US" altLang="en-US" sz="2800" b="1" dirty="0" err="1">
                <a:solidFill>
                  <a:srgbClr val="C00000"/>
                </a:solidFill>
                <a:latin typeface="Times New Roman" pitchFamily="18" charset="0"/>
                <a:cs typeface="Times New Roman" pitchFamily="18" charset="0"/>
              </a:rPr>
              <a:t>Nhiệt</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kế</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kim</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loại</a:t>
            </a:r>
            <a:endParaRPr lang="en-US" altLang="en-US" sz="2800" b="1" dirty="0">
              <a:solidFill>
                <a:srgbClr val="C00000"/>
              </a:solidFill>
              <a:latin typeface="Times New Roman" pitchFamily="18" charset="0"/>
              <a:cs typeface="Times New Roman" pitchFamily="18" charset="0"/>
            </a:endParaRPr>
          </a:p>
        </p:txBody>
      </p:sp>
      <p:sp>
        <p:nvSpPr>
          <p:cNvPr id="22536" name="Line 8"/>
          <p:cNvSpPr>
            <a:spLocks noChangeShapeType="1"/>
          </p:cNvSpPr>
          <p:nvPr/>
        </p:nvSpPr>
        <p:spPr bwMode="auto">
          <a:xfrm flipV="1">
            <a:off x="2209800" y="3657600"/>
            <a:ext cx="533400" cy="76200"/>
          </a:xfrm>
          <a:prstGeom prst="line">
            <a:avLst/>
          </a:prstGeom>
          <a:noFill/>
          <a:ln w="9525">
            <a:solidFill>
              <a:srgbClr val="FF3300"/>
            </a:solidFill>
            <a:round/>
            <a:headEnd/>
            <a:tailEnd type="triangle" w="med" len="med"/>
          </a:ln>
        </p:spPr>
        <p:txBody>
          <a:bodyPr/>
          <a:lstStyle/>
          <a:p>
            <a:endParaRPr lang="en-US">
              <a:solidFill>
                <a:prstClr val="black"/>
              </a:solidFill>
            </a:endParaRPr>
          </a:p>
        </p:txBody>
      </p:sp>
      <p:sp>
        <p:nvSpPr>
          <p:cNvPr id="22537" name="Text Box 9"/>
          <p:cNvSpPr txBox="1">
            <a:spLocks noChangeArrowheads="1"/>
          </p:cNvSpPr>
          <p:nvPr/>
        </p:nvSpPr>
        <p:spPr bwMode="auto">
          <a:xfrm>
            <a:off x="5257800" y="5535613"/>
            <a:ext cx="3505200" cy="1169987"/>
          </a:xfrm>
          <a:prstGeom prst="rect">
            <a:avLst/>
          </a:prstGeom>
          <a:noFill/>
          <a:ln w="9525">
            <a:noFill/>
            <a:miter lim="800000"/>
            <a:headEnd/>
            <a:tailEnd/>
          </a:ln>
        </p:spPr>
        <p:txBody>
          <a:bodyPr>
            <a:spAutoFit/>
          </a:bodyPr>
          <a:lstStyle/>
          <a:p>
            <a:pPr>
              <a:spcBef>
                <a:spcPct val="50000"/>
              </a:spcBef>
            </a:pPr>
            <a:r>
              <a:rPr lang="en-US" altLang="en-US" sz="2800" b="1" dirty="0" err="1">
                <a:solidFill>
                  <a:srgbClr val="C00000"/>
                </a:solidFill>
                <a:latin typeface="Times New Roman" pitchFamily="18" charset="0"/>
                <a:cs typeface="Times New Roman" pitchFamily="18" charset="0"/>
              </a:rPr>
              <a:t>Nhiệt</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kế</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thuỷ</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ngân</a:t>
            </a:r>
            <a:endParaRPr lang="en-US" altLang="en-US" sz="2800" b="1" dirty="0">
              <a:solidFill>
                <a:srgbClr val="C00000"/>
              </a:solidFill>
              <a:latin typeface="Times New Roman" pitchFamily="18" charset="0"/>
              <a:cs typeface="Times New Roman" pitchFamily="18" charset="0"/>
            </a:endParaRPr>
          </a:p>
          <a:p>
            <a:pPr>
              <a:spcBef>
                <a:spcPct val="50000"/>
              </a:spcBef>
            </a:pPr>
            <a:endParaRPr lang="en-US" altLang="en-US" sz="2800" b="1" dirty="0">
              <a:solidFill>
                <a:srgbClr val="C00000"/>
              </a:solidFill>
              <a:latin typeface="Arial" pitchFamily="34" charset="0"/>
            </a:endParaRPr>
          </a:p>
        </p:txBody>
      </p:sp>
      <p:sp>
        <p:nvSpPr>
          <p:cNvPr id="22538" name="Line 10"/>
          <p:cNvSpPr>
            <a:spLocks noChangeShapeType="1"/>
          </p:cNvSpPr>
          <p:nvPr/>
        </p:nvSpPr>
        <p:spPr bwMode="auto">
          <a:xfrm flipH="1">
            <a:off x="6477000" y="5943600"/>
            <a:ext cx="152400" cy="152400"/>
          </a:xfrm>
          <a:prstGeom prst="line">
            <a:avLst/>
          </a:prstGeom>
          <a:noFill/>
          <a:ln w="9525">
            <a:solidFill>
              <a:srgbClr val="FF3300"/>
            </a:solidFill>
            <a:round/>
            <a:headEnd/>
            <a:tailEnd type="triangle" w="med" len="med"/>
          </a:ln>
        </p:spPr>
        <p:txBody>
          <a:bodyPr/>
          <a:lstStyle/>
          <a:p>
            <a:endParaRPr lang="en-US">
              <a:solidFill>
                <a:prstClr val="black"/>
              </a:solidFill>
            </a:endParaRPr>
          </a:p>
        </p:txBody>
      </p:sp>
      <p:sp>
        <p:nvSpPr>
          <p:cNvPr id="22539" name="Text Box 11"/>
          <p:cNvSpPr txBox="1">
            <a:spLocks noChangeArrowheads="1"/>
          </p:cNvSpPr>
          <p:nvPr/>
        </p:nvSpPr>
        <p:spPr bwMode="auto">
          <a:xfrm>
            <a:off x="6248400" y="1293813"/>
            <a:ext cx="1143000" cy="1373187"/>
          </a:xfrm>
          <a:prstGeom prst="rect">
            <a:avLst/>
          </a:prstGeom>
          <a:noFill/>
          <a:ln w="9525">
            <a:noFill/>
            <a:miter lim="800000"/>
            <a:headEnd/>
            <a:tailEnd/>
          </a:ln>
        </p:spPr>
        <p:txBody>
          <a:bodyPr>
            <a:spAutoFit/>
          </a:bodyPr>
          <a:lstStyle/>
          <a:p>
            <a:pPr algn="ctr">
              <a:spcBef>
                <a:spcPct val="50000"/>
              </a:spcBef>
            </a:pPr>
            <a:r>
              <a:rPr lang="en-US" altLang="en-US" sz="2800" b="1" dirty="0" err="1">
                <a:solidFill>
                  <a:srgbClr val="C00000"/>
                </a:solidFill>
                <a:latin typeface="Times New Roman" pitchFamily="18" charset="0"/>
                <a:cs typeface="Times New Roman" pitchFamily="18" charset="0"/>
              </a:rPr>
              <a:t>Nhiệt</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kế</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màu</a:t>
            </a:r>
            <a:endParaRPr lang="en-US" altLang="en-US" sz="2800" b="1" dirty="0">
              <a:solidFill>
                <a:srgbClr val="C00000"/>
              </a:solidFill>
              <a:latin typeface="Times New Roman" pitchFamily="18" charset="0"/>
              <a:cs typeface="Times New Roman" pitchFamily="18" charset="0"/>
            </a:endParaRPr>
          </a:p>
        </p:txBody>
      </p:sp>
      <p:sp>
        <p:nvSpPr>
          <p:cNvPr id="22540" name="Line 12"/>
          <p:cNvSpPr>
            <a:spLocks noChangeShapeType="1"/>
          </p:cNvSpPr>
          <p:nvPr/>
        </p:nvSpPr>
        <p:spPr bwMode="auto">
          <a:xfrm>
            <a:off x="7162800" y="2055813"/>
            <a:ext cx="304800" cy="76200"/>
          </a:xfrm>
          <a:prstGeom prst="line">
            <a:avLst/>
          </a:prstGeom>
          <a:noFill/>
          <a:ln w="9525">
            <a:solidFill>
              <a:srgbClr val="FF3300"/>
            </a:solidFill>
            <a:round/>
            <a:headEnd/>
            <a:tailEnd type="triangle" w="med" len="med"/>
          </a:ln>
        </p:spPr>
        <p:txBody>
          <a:bodyPr/>
          <a:lstStyle/>
          <a:p>
            <a:endParaRPr lang="en-US">
              <a:solidFill>
                <a:prstClr val="black"/>
              </a:solidFill>
            </a:endParaRPr>
          </a:p>
        </p:txBody>
      </p:sp>
      <p:sp>
        <p:nvSpPr>
          <p:cNvPr id="22541" name="Line 13"/>
          <p:cNvSpPr>
            <a:spLocks noChangeShapeType="1"/>
          </p:cNvSpPr>
          <p:nvPr/>
        </p:nvSpPr>
        <p:spPr bwMode="auto">
          <a:xfrm>
            <a:off x="3489325" y="1573213"/>
            <a:ext cx="304800" cy="1587"/>
          </a:xfrm>
          <a:prstGeom prst="line">
            <a:avLst/>
          </a:prstGeom>
          <a:noFill/>
          <a:ln w="9525">
            <a:solidFill>
              <a:srgbClr val="FF3300"/>
            </a:solidFill>
            <a:round/>
            <a:headEnd/>
            <a:tailEnd type="triangle" w="med" len="med"/>
          </a:ln>
        </p:spPr>
        <p:txBody>
          <a:bodyPr/>
          <a:lstStyle/>
          <a:p>
            <a:endParaRPr lang="en-US">
              <a:solidFill>
                <a:prstClr val="black"/>
              </a:solidFill>
            </a:endParaRPr>
          </a:p>
        </p:txBody>
      </p:sp>
      <p:sp>
        <p:nvSpPr>
          <p:cNvPr id="22542" name="Line 14"/>
          <p:cNvSpPr>
            <a:spLocks noChangeShapeType="1"/>
          </p:cNvSpPr>
          <p:nvPr/>
        </p:nvSpPr>
        <p:spPr bwMode="auto">
          <a:xfrm>
            <a:off x="2108200" y="533400"/>
            <a:ext cx="304800" cy="1588"/>
          </a:xfrm>
          <a:prstGeom prst="line">
            <a:avLst/>
          </a:prstGeom>
          <a:noFill/>
          <a:ln w="9525">
            <a:solidFill>
              <a:srgbClr val="FF3300"/>
            </a:solidFill>
            <a:round/>
            <a:headEnd/>
            <a:tailEnd type="triangle" w="med" len="med"/>
          </a:ln>
        </p:spPr>
        <p:txBody>
          <a:bodyPr/>
          <a:lstStyle/>
          <a:p>
            <a:endParaRPr lang="en-US">
              <a:solidFill>
                <a:prstClr val="black"/>
              </a:solidFill>
            </a:endParaRPr>
          </a:p>
        </p:txBody>
      </p:sp>
    </p:spTree>
    <p:extLst>
      <p:ext uri="{BB962C8B-B14F-4D97-AF65-F5344CB8AC3E}">
        <p14:creationId xmlns:p14="http://schemas.microsoft.com/office/powerpoint/2010/main" val="229389102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additive="base">
                                        <p:cTn id="7" dur="500" fill="hold"/>
                                        <p:tgtEl>
                                          <p:spTgt spid="22542"/>
                                        </p:tgtEl>
                                        <p:attrNameLst>
                                          <p:attrName>ppt_x</p:attrName>
                                        </p:attrNameLst>
                                      </p:cBhvr>
                                      <p:tavLst>
                                        <p:tav tm="0">
                                          <p:val>
                                            <p:strVal val="#ppt_x"/>
                                          </p:val>
                                        </p:tav>
                                        <p:tav tm="100000">
                                          <p:val>
                                            <p:strVal val="#ppt_x"/>
                                          </p:val>
                                        </p:tav>
                                      </p:tavLst>
                                    </p:anim>
                                    <p:anim calcmode="lin" valueType="num">
                                      <p:cBhvr additive="base">
                                        <p:cTn id="8" dur="500" fill="hold"/>
                                        <p:tgtEl>
                                          <p:spTgt spid="225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31"/>
                                        </p:tgtEl>
                                        <p:attrNameLst>
                                          <p:attrName>style.visibility</p:attrName>
                                        </p:attrNameLst>
                                      </p:cBhvr>
                                      <p:to>
                                        <p:strVal val="visible"/>
                                      </p:to>
                                    </p:set>
                                    <p:anim calcmode="lin" valueType="num">
                                      <p:cBhvr additive="base">
                                        <p:cTn id="11" dur="500" fill="hold"/>
                                        <p:tgtEl>
                                          <p:spTgt spid="22531"/>
                                        </p:tgtEl>
                                        <p:attrNameLst>
                                          <p:attrName>ppt_x</p:attrName>
                                        </p:attrNameLst>
                                      </p:cBhvr>
                                      <p:tavLst>
                                        <p:tav tm="0">
                                          <p:val>
                                            <p:strVal val="#ppt_x"/>
                                          </p:val>
                                        </p:tav>
                                        <p:tav tm="100000">
                                          <p:val>
                                            <p:strVal val="#ppt_x"/>
                                          </p:val>
                                        </p:tav>
                                      </p:tavLst>
                                    </p:anim>
                                    <p:anim calcmode="lin" valueType="num">
                                      <p:cBhvr additive="base">
                                        <p:cTn id="12"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2541"/>
                                        </p:tgtEl>
                                        <p:attrNameLst>
                                          <p:attrName>style.visibility</p:attrName>
                                        </p:attrNameLst>
                                      </p:cBhvr>
                                      <p:to>
                                        <p:strVal val="visible"/>
                                      </p:to>
                                    </p:set>
                                    <p:animEffect transition="in" filter="diamond(in)">
                                      <p:cBhvr>
                                        <p:cTn id="17" dur="500"/>
                                        <p:tgtEl>
                                          <p:spTgt spid="22541"/>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2532"/>
                                        </p:tgtEl>
                                        <p:attrNameLst>
                                          <p:attrName>style.visibility</p:attrName>
                                        </p:attrNameLst>
                                      </p:cBhvr>
                                      <p:to>
                                        <p:strVal val="visible"/>
                                      </p:to>
                                    </p:set>
                                    <p:animEffect transition="in" filter="diamond(in)">
                                      <p:cBhvr>
                                        <p:cTn id="20" dur="500"/>
                                        <p:tgtEl>
                                          <p:spTgt spid="2253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2540"/>
                                        </p:tgtEl>
                                        <p:attrNameLst>
                                          <p:attrName>style.visibility</p:attrName>
                                        </p:attrNameLst>
                                      </p:cBhvr>
                                      <p:to>
                                        <p:strVal val="visible"/>
                                      </p:to>
                                    </p:set>
                                    <p:animEffect transition="in" filter="checkerboard(across)">
                                      <p:cBhvr>
                                        <p:cTn id="25" dur="500"/>
                                        <p:tgtEl>
                                          <p:spTgt spid="2254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539"/>
                                        </p:tgtEl>
                                        <p:attrNameLst>
                                          <p:attrName>style.visibility</p:attrName>
                                        </p:attrNameLst>
                                      </p:cBhvr>
                                      <p:to>
                                        <p:strVal val="visible"/>
                                      </p:to>
                                    </p:set>
                                    <p:animEffect transition="in" filter="checkerboard(across)">
                                      <p:cBhvr>
                                        <p:cTn id="28" dur="500"/>
                                        <p:tgtEl>
                                          <p:spTgt spid="2253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2534"/>
                                        </p:tgtEl>
                                        <p:attrNameLst>
                                          <p:attrName>style.visibility</p:attrName>
                                        </p:attrNameLst>
                                      </p:cBhvr>
                                      <p:to>
                                        <p:strVal val="visible"/>
                                      </p:to>
                                    </p:set>
                                    <p:animEffect transition="in" filter="box(in)">
                                      <p:cBhvr>
                                        <p:cTn id="33" dur="500"/>
                                        <p:tgtEl>
                                          <p:spTgt spid="22534"/>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2533"/>
                                        </p:tgtEl>
                                        <p:attrNameLst>
                                          <p:attrName>style.visibility</p:attrName>
                                        </p:attrNameLst>
                                      </p:cBhvr>
                                      <p:to>
                                        <p:strVal val="visible"/>
                                      </p:to>
                                    </p:set>
                                    <p:animEffect transition="in" filter="box(in)">
                                      <p:cBhvr>
                                        <p:cTn id="36" dur="500"/>
                                        <p:tgtEl>
                                          <p:spTgt spid="2253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536"/>
                                        </p:tgtEl>
                                        <p:attrNameLst>
                                          <p:attrName>style.visibility</p:attrName>
                                        </p:attrNameLst>
                                      </p:cBhvr>
                                      <p:to>
                                        <p:strVal val="visible"/>
                                      </p:to>
                                    </p:set>
                                    <p:anim calcmode="lin" valueType="num">
                                      <p:cBhvr additive="base">
                                        <p:cTn id="41" dur="500" fill="hold"/>
                                        <p:tgtEl>
                                          <p:spTgt spid="22536"/>
                                        </p:tgtEl>
                                        <p:attrNameLst>
                                          <p:attrName>ppt_x</p:attrName>
                                        </p:attrNameLst>
                                      </p:cBhvr>
                                      <p:tavLst>
                                        <p:tav tm="0">
                                          <p:val>
                                            <p:strVal val="#ppt_x"/>
                                          </p:val>
                                        </p:tav>
                                        <p:tav tm="100000">
                                          <p:val>
                                            <p:strVal val="#ppt_x"/>
                                          </p:val>
                                        </p:tav>
                                      </p:tavLst>
                                    </p:anim>
                                    <p:anim calcmode="lin" valueType="num">
                                      <p:cBhvr additive="base">
                                        <p:cTn id="42" dur="500" fill="hold"/>
                                        <p:tgtEl>
                                          <p:spTgt spid="2253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535"/>
                                        </p:tgtEl>
                                        <p:attrNameLst>
                                          <p:attrName>style.visibility</p:attrName>
                                        </p:attrNameLst>
                                      </p:cBhvr>
                                      <p:to>
                                        <p:strVal val="visible"/>
                                      </p:to>
                                    </p:set>
                                    <p:anim calcmode="lin" valueType="num">
                                      <p:cBhvr additive="base">
                                        <p:cTn id="45" dur="500" fill="hold"/>
                                        <p:tgtEl>
                                          <p:spTgt spid="22535"/>
                                        </p:tgtEl>
                                        <p:attrNameLst>
                                          <p:attrName>ppt_x</p:attrName>
                                        </p:attrNameLst>
                                      </p:cBhvr>
                                      <p:tavLst>
                                        <p:tav tm="0">
                                          <p:val>
                                            <p:strVal val="#ppt_x"/>
                                          </p:val>
                                        </p:tav>
                                        <p:tav tm="100000">
                                          <p:val>
                                            <p:strVal val="#ppt_x"/>
                                          </p:val>
                                        </p:tav>
                                      </p:tavLst>
                                    </p:anim>
                                    <p:anim calcmode="lin" valueType="num">
                                      <p:cBhvr additive="base">
                                        <p:cTn id="46"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2538"/>
                                        </p:tgtEl>
                                        <p:attrNameLst>
                                          <p:attrName>style.visibility</p:attrName>
                                        </p:attrNameLst>
                                      </p:cBhvr>
                                      <p:to>
                                        <p:strVal val="visible"/>
                                      </p:to>
                                    </p:set>
                                    <p:animEffect transition="in" filter="circle(in)">
                                      <p:cBhvr>
                                        <p:cTn id="51" dur="500"/>
                                        <p:tgtEl>
                                          <p:spTgt spid="22538"/>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22537"/>
                                        </p:tgtEl>
                                        <p:attrNameLst>
                                          <p:attrName>style.visibility</p:attrName>
                                        </p:attrNameLst>
                                      </p:cBhvr>
                                      <p:to>
                                        <p:strVal val="visible"/>
                                      </p:to>
                                    </p:set>
                                    <p:animEffect transition="in" filter="circle(in)">
                                      <p:cBhvr>
                                        <p:cTn id="54"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P spid="22533" grpId="0"/>
      <p:bldP spid="22534" grpId="0" animBg="1"/>
      <p:bldP spid="22535" grpId="0"/>
      <p:bldP spid="22536" grpId="0" animBg="1"/>
      <p:bldP spid="22537" grpId="0"/>
      <p:bldP spid="22538" grpId="0" animBg="1"/>
      <p:bldP spid="22539" grpId="0"/>
      <p:bldP spid="22540" grpId="0" animBg="1"/>
      <p:bldP spid="22541" grpId="0" animBg="1"/>
      <p:bldP spid="225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p:cNvPicPr>
            <a:picLocks noChangeAspect="1" noChangeArrowheads="1"/>
          </p:cNvPicPr>
          <p:nvPr/>
        </p:nvPicPr>
        <p:blipFill>
          <a:blip r:embed="rId2"/>
          <a:srcRect/>
          <a:stretch>
            <a:fillRect/>
          </a:stretch>
        </p:blipFill>
        <p:spPr bwMode="auto">
          <a:xfrm>
            <a:off x="4343400" y="990600"/>
            <a:ext cx="914400" cy="5638800"/>
          </a:xfrm>
          <a:prstGeom prst="rect">
            <a:avLst/>
          </a:prstGeom>
          <a:noFill/>
          <a:ln w="9525">
            <a:noFill/>
            <a:miter lim="800000"/>
            <a:headEnd/>
            <a:tailEnd/>
          </a:ln>
        </p:spPr>
      </p:pic>
      <p:pic>
        <p:nvPicPr>
          <p:cNvPr id="49158" name="Picture 6"/>
          <p:cNvPicPr>
            <a:picLocks noChangeAspect="1" noChangeArrowheads="1"/>
          </p:cNvPicPr>
          <p:nvPr/>
        </p:nvPicPr>
        <p:blipFill>
          <a:blip r:embed="rId3"/>
          <a:srcRect/>
          <a:stretch>
            <a:fillRect/>
          </a:stretch>
        </p:blipFill>
        <p:spPr bwMode="auto">
          <a:xfrm>
            <a:off x="6248400" y="1066800"/>
            <a:ext cx="1301750" cy="5486400"/>
          </a:xfrm>
          <a:prstGeom prst="rect">
            <a:avLst/>
          </a:prstGeom>
          <a:noFill/>
          <a:ln w="9525">
            <a:noFill/>
            <a:miter lim="800000"/>
            <a:headEnd/>
            <a:tailEnd/>
          </a:ln>
        </p:spPr>
      </p:pic>
      <p:sp>
        <p:nvSpPr>
          <p:cNvPr id="49159" name="AutoShape 7"/>
          <p:cNvSpPr>
            <a:spLocks noChangeArrowheads="1"/>
          </p:cNvSpPr>
          <p:nvPr/>
        </p:nvSpPr>
        <p:spPr bwMode="auto">
          <a:xfrm>
            <a:off x="4114800" y="42069"/>
            <a:ext cx="2401845" cy="838200"/>
          </a:xfrm>
          <a:prstGeom prst="wedgeEllipseCallout">
            <a:avLst>
              <a:gd name="adj1" fmla="val -35295"/>
              <a:gd name="adj2" fmla="val 108351"/>
            </a:avLst>
          </a:prstGeom>
          <a:solidFill>
            <a:srgbClr val="FFFF00"/>
          </a:solidFill>
          <a:ln w="9525">
            <a:solidFill>
              <a:schemeClr val="tx1"/>
            </a:solidFill>
            <a:miter lim="800000"/>
            <a:headEnd/>
            <a:tailEnd/>
          </a:ln>
        </p:spPr>
        <p:txBody>
          <a:bodyPr/>
          <a:lstStyle/>
          <a:p>
            <a:pPr algn="ctr"/>
            <a:r>
              <a:rPr lang="en-US" altLang="en-US" sz="2400" b="1" dirty="0" err="1">
                <a:solidFill>
                  <a:prstClr val="black"/>
                </a:solidFill>
                <a:latin typeface="Times New Roman" pitchFamily="18" charset="0"/>
                <a:cs typeface="Times New Roman" pitchFamily="18" charset="0"/>
              </a:rPr>
              <a:t>Nhiệt</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kế</a:t>
            </a:r>
            <a:endParaRPr lang="en-US" altLang="en-US" sz="2400" b="1" dirty="0">
              <a:solidFill>
                <a:prstClr val="black"/>
              </a:solidFill>
              <a:latin typeface="Times New Roman" pitchFamily="18" charset="0"/>
              <a:cs typeface="Times New Roman" pitchFamily="18" charset="0"/>
            </a:endParaRPr>
          </a:p>
          <a:p>
            <a:pPr algn="ctr"/>
            <a:r>
              <a:rPr lang="en-US" altLang="en-US" sz="2400" b="1" dirty="0">
                <a:solidFill>
                  <a:prstClr val="black"/>
                </a:solidFill>
                <a:latin typeface="Times New Roman" pitchFamily="18" charset="0"/>
                <a:cs typeface="Times New Roman" pitchFamily="18" charset="0"/>
              </a:rPr>
              <a:t>Y </a:t>
            </a:r>
            <a:r>
              <a:rPr lang="en-US" altLang="en-US" sz="2400" b="1" dirty="0" err="1">
                <a:solidFill>
                  <a:prstClr val="black"/>
                </a:solidFill>
                <a:latin typeface="Times New Roman" pitchFamily="18" charset="0"/>
                <a:cs typeface="Times New Roman" pitchFamily="18" charset="0"/>
              </a:rPr>
              <a:t>tế</a:t>
            </a:r>
            <a:endParaRPr lang="en-US" altLang="en-US" sz="2400" b="1" dirty="0">
              <a:solidFill>
                <a:prstClr val="black"/>
              </a:solidFill>
              <a:latin typeface="Times New Roman" pitchFamily="18" charset="0"/>
              <a:cs typeface="Times New Roman" pitchFamily="18" charset="0"/>
            </a:endParaRPr>
          </a:p>
        </p:txBody>
      </p:sp>
      <p:sp>
        <p:nvSpPr>
          <p:cNvPr id="49160" name="AutoShape 8"/>
          <p:cNvSpPr>
            <a:spLocks noChangeArrowheads="1"/>
          </p:cNvSpPr>
          <p:nvPr/>
        </p:nvSpPr>
        <p:spPr bwMode="auto">
          <a:xfrm>
            <a:off x="7696201" y="7656"/>
            <a:ext cx="1447800" cy="1973544"/>
          </a:xfrm>
          <a:prstGeom prst="wedgeRoundRectCallout">
            <a:avLst>
              <a:gd name="adj1" fmla="val -69369"/>
              <a:gd name="adj2" fmla="val 77519"/>
              <a:gd name="adj3" fmla="val 16667"/>
            </a:avLst>
          </a:prstGeom>
          <a:solidFill>
            <a:srgbClr val="FFFF00"/>
          </a:solidFill>
          <a:ln w="9525">
            <a:solidFill>
              <a:schemeClr val="tx1"/>
            </a:solidFill>
            <a:miter lim="800000"/>
            <a:headEnd/>
            <a:tailEnd/>
          </a:ln>
        </p:spPr>
        <p:txBody>
          <a:bodyPr/>
          <a:lstStyle/>
          <a:p>
            <a:pPr algn="ctr"/>
            <a:r>
              <a:rPr lang="en-US" altLang="en-US" sz="2400" dirty="0">
                <a:solidFill>
                  <a:srgbClr val="C0504D"/>
                </a:solidFill>
                <a:latin typeface="Arial" pitchFamily="34" charset="0"/>
              </a:rPr>
              <a:t> </a:t>
            </a:r>
            <a:r>
              <a:rPr lang="en-US" altLang="en-US" sz="2400" b="1" dirty="0" err="1">
                <a:solidFill>
                  <a:prstClr val="black"/>
                </a:solidFill>
                <a:latin typeface="Times New Roman" pitchFamily="18" charset="0"/>
                <a:cs typeface="Times New Roman" pitchFamily="18" charset="0"/>
              </a:rPr>
              <a:t>Nhiệt</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kế</a:t>
            </a:r>
            <a:r>
              <a:rPr lang="en-US" altLang="en-US" sz="2400" b="1" dirty="0">
                <a:solidFill>
                  <a:prstClr val="black"/>
                </a:solidFill>
                <a:latin typeface="Times New Roman" pitchFamily="18" charset="0"/>
                <a:cs typeface="Times New Roman" pitchFamily="18" charset="0"/>
              </a:rPr>
              <a:t> </a:t>
            </a:r>
          </a:p>
          <a:p>
            <a:pPr algn="ctr"/>
            <a:r>
              <a:rPr lang="en-US" altLang="en-US" sz="2400" b="1" dirty="0" err="1">
                <a:solidFill>
                  <a:prstClr val="black"/>
                </a:solidFill>
                <a:latin typeface="Times New Roman" pitchFamily="18" charset="0"/>
                <a:cs typeface="Times New Roman" pitchFamily="18" charset="0"/>
              </a:rPr>
              <a:t>thuỷ</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ngân</a:t>
            </a:r>
            <a:endParaRPr lang="en-US" altLang="en-US" sz="2400" b="1" dirty="0">
              <a:solidFill>
                <a:prstClr val="black"/>
              </a:solidFill>
              <a:latin typeface="Times New Roman" pitchFamily="18" charset="0"/>
              <a:cs typeface="Times New Roman" pitchFamily="18" charset="0"/>
            </a:endParaRPr>
          </a:p>
        </p:txBody>
      </p:sp>
      <p:sp>
        <p:nvSpPr>
          <p:cNvPr id="49162" name="AutoShape 10"/>
          <p:cNvSpPr>
            <a:spLocks noChangeArrowheads="1"/>
          </p:cNvSpPr>
          <p:nvPr/>
        </p:nvSpPr>
        <p:spPr bwMode="auto">
          <a:xfrm>
            <a:off x="363743" y="5216525"/>
            <a:ext cx="1408113" cy="1108075"/>
          </a:xfrm>
          <a:prstGeom prst="wedgeRoundRectCallout">
            <a:avLst>
              <a:gd name="adj1" fmla="val 133487"/>
              <a:gd name="adj2" fmla="val -56825"/>
              <a:gd name="adj3" fmla="val 16667"/>
            </a:avLst>
          </a:prstGeom>
          <a:solidFill>
            <a:srgbClr val="FFFF00"/>
          </a:solidFill>
          <a:ln w="9525">
            <a:solidFill>
              <a:schemeClr val="tx1"/>
            </a:solidFill>
            <a:miter lim="800000"/>
            <a:headEnd/>
            <a:tailEnd/>
          </a:ln>
        </p:spPr>
        <p:txBody>
          <a:bodyPr/>
          <a:lstStyle/>
          <a:p>
            <a:pPr algn="ctr"/>
            <a:r>
              <a:rPr lang="en-US" altLang="en-US" sz="2400" dirty="0">
                <a:solidFill>
                  <a:srgbClr val="C0504D"/>
                </a:solidFill>
                <a:latin typeface="Arial" pitchFamily="34" charset="0"/>
              </a:rPr>
              <a:t> </a:t>
            </a:r>
            <a:r>
              <a:rPr lang="en-US" altLang="en-US" sz="2400" b="1" dirty="0" err="1">
                <a:solidFill>
                  <a:prstClr val="black"/>
                </a:solidFill>
                <a:latin typeface="Times New Roman" pitchFamily="18" charset="0"/>
                <a:cs typeface="Times New Roman" pitchFamily="18" charset="0"/>
              </a:rPr>
              <a:t>Nhiệt</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kế</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rượu</a:t>
            </a:r>
            <a:endParaRPr lang="en-US" altLang="en-US" sz="2400" b="1" dirty="0">
              <a:solidFill>
                <a:prstClr val="black"/>
              </a:solidFill>
              <a:latin typeface="Times New Roman" pitchFamily="18" charset="0"/>
              <a:cs typeface="Times New Roman" pitchFamily="18" charset="0"/>
            </a:endParaRPr>
          </a:p>
        </p:txBody>
      </p:sp>
      <p:pic>
        <p:nvPicPr>
          <p:cNvPr id="9" name="Picture 6"/>
          <p:cNvPicPr>
            <a:picLocks noChangeAspect="1" noChangeArrowheads="1"/>
          </p:cNvPicPr>
          <p:nvPr/>
        </p:nvPicPr>
        <p:blipFill>
          <a:blip r:embed="rId4"/>
          <a:srcRect/>
          <a:stretch>
            <a:fillRect/>
          </a:stretch>
        </p:blipFill>
        <p:spPr bwMode="auto">
          <a:xfrm>
            <a:off x="2743200" y="323850"/>
            <a:ext cx="533400" cy="6248400"/>
          </a:xfrm>
          <a:prstGeom prst="rect">
            <a:avLst/>
          </a:prstGeom>
          <a:noFill/>
          <a:ln w="9525">
            <a:noFill/>
            <a:miter lim="800000"/>
            <a:headEnd/>
            <a:tailEnd/>
          </a:ln>
        </p:spPr>
      </p:pic>
      <p:sp>
        <p:nvSpPr>
          <p:cNvPr id="10" name="TextBox 9"/>
          <p:cNvSpPr txBox="1">
            <a:spLocks noChangeArrowheads="1"/>
          </p:cNvSpPr>
          <p:nvPr/>
        </p:nvSpPr>
        <p:spPr bwMode="auto">
          <a:xfrm>
            <a:off x="0" y="2463800"/>
            <a:ext cx="2393950" cy="1077218"/>
          </a:xfrm>
          <a:prstGeom prst="rect">
            <a:avLst/>
          </a:prstGeom>
          <a:solidFill>
            <a:srgbClr val="FFC000"/>
          </a:solidFill>
          <a:ln w="9525">
            <a:noFill/>
            <a:miter lim="800000"/>
            <a:headEnd/>
            <a:tailEnd/>
          </a:ln>
        </p:spPr>
        <p:txBody>
          <a:bodyPr>
            <a:spAutoFit/>
          </a:bodyPr>
          <a:lstStyle/>
          <a:p>
            <a:pPr algn="ctr"/>
            <a:r>
              <a:rPr lang="en-US" altLang="en-US" sz="3200" b="1" dirty="0" err="1">
                <a:latin typeface="Times New Roman" pitchFamily="18" charset="0"/>
                <a:cs typeface="Times New Roman" pitchFamily="18" charset="0"/>
              </a:rPr>
              <a:t>Thang</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chia</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độ</a:t>
            </a:r>
            <a:endParaRPr lang="en-US" altLang="en-US" sz="3200" b="1" dirty="0">
              <a:latin typeface="Times New Roman" pitchFamily="18" charset="0"/>
              <a:cs typeface="Times New Roman" pitchFamily="18" charset="0"/>
            </a:endParaRPr>
          </a:p>
        </p:txBody>
      </p:sp>
      <p:sp>
        <p:nvSpPr>
          <p:cNvPr id="11" name="TextBox 10"/>
          <p:cNvSpPr txBox="1">
            <a:spLocks noChangeArrowheads="1"/>
          </p:cNvSpPr>
          <p:nvPr/>
        </p:nvSpPr>
        <p:spPr bwMode="auto">
          <a:xfrm>
            <a:off x="255588" y="3652838"/>
            <a:ext cx="2106612" cy="1077218"/>
          </a:xfrm>
          <a:prstGeom prst="rect">
            <a:avLst/>
          </a:prstGeom>
          <a:solidFill>
            <a:srgbClr val="FFC000"/>
          </a:solidFill>
          <a:ln w="9525">
            <a:noFill/>
            <a:miter lim="800000"/>
            <a:headEnd/>
            <a:tailEnd/>
          </a:ln>
        </p:spPr>
        <p:txBody>
          <a:bodyPr>
            <a:spAutoFit/>
          </a:bodyPr>
          <a:lstStyle/>
          <a:p>
            <a:pPr algn="ctr"/>
            <a:r>
              <a:rPr lang="en-US" altLang="en-US" sz="3200" b="1" dirty="0" err="1">
                <a:latin typeface="Times New Roman" pitchFamily="18" charset="0"/>
                <a:cs typeface="Times New Roman" pitchFamily="18" charset="0"/>
              </a:rPr>
              <a:t>Bầu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đựng</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chất</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lỏng</a:t>
            </a:r>
            <a:endParaRPr lang="en-US" altLang="en-US" sz="3200" b="1" dirty="0">
              <a:latin typeface="Times New Roman" pitchFamily="18" charset="0"/>
              <a:cs typeface="Times New Roman" pitchFamily="18" charset="0"/>
            </a:endParaRPr>
          </a:p>
        </p:txBody>
      </p:sp>
      <p:grpSp>
        <p:nvGrpSpPr>
          <p:cNvPr id="2" name="Group 11"/>
          <p:cNvGrpSpPr>
            <a:grpSpLocks/>
          </p:cNvGrpSpPr>
          <p:nvPr/>
        </p:nvGrpSpPr>
        <p:grpSpPr bwMode="auto">
          <a:xfrm>
            <a:off x="331788" y="1320800"/>
            <a:ext cx="5992812" cy="1092200"/>
            <a:chOff x="331787" y="1320969"/>
            <a:chExt cx="5992813" cy="1092200"/>
          </a:xfrm>
        </p:grpSpPr>
        <p:sp>
          <p:nvSpPr>
            <p:cNvPr id="29714" name="TextBox 1"/>
            <p:cNvSpPr txBox="1">
              <a:spLocks noChangeArrowheads="1"/>
            </p:cNvSpPr>
            <p:nvPr/>
          </p:nvSpPr>
          <p:spPr bwMode="auto">
            <a:xfrm>
              <a:off x="331787" y="1320969"/>
              <a:ext cx="2106613" cy="1077218"/>
            </a:xfrm>
            <a:prstGeom prst="rect">
              <a:avLst/>
            </a:prstGeom>
            <a:solidFill>
              <a:srgbClr val="FFC000"/>
            </a:solidFill>
            <a:ln w="9525">
              <a:noFill/>
              <a:miter lim="800000"/>
              <a:headEnd/>
              <a:tailEnd/>
            </a:ln>
          </p:spPr>
          <p:txBody>
            <a:bodyPr>
              <a:spAutoFit/>
            </a:bodyPr>
            <a:lstStyle/>
            <a:p>
              <a:pPr algn="ctr"/>
              <a:r>
                <a:rPr lang="en-US" altLang="en-US" sz="3200" b="1" dirty="0" err="1">
                  <a:latin typeface="Times New Roman" pitchFamily="18" charset="0"/>
                  <a:cs typeface="Times New Roman" pitchFamily="18" charset="0"/>
                </a:rPr>
                <a:t>Vỏ</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nhiệt</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kế</a:t>
              </a:r>
              <a:endParaRPr lang="en-US" altLang="en-US" sz="3200" b="1" dirty="0">
                <a:latin typeface="Times New Roman" pitchFamily="18" charset="0"/>
                <a:cs typeface="Times New Roman" pitchFamily="18" charset="0"/>
              </a:endParaRPr>
            </a:p>
          </p:txBody>
        </p:sp>
        <p:cxnSp>
          <p:nvCxnSpPr>
            <p:cNvPr id="4" name="Straight Arrow Connector 3"/>
            <p:cNvCxnSpPr>
              <a:stCxn id="29714" idx="3"/>
            </p:cNvCxnSpPr>
            <p:nvPr/>
          </p:nvCxnSpPr>
          <p:spPr>
            <a:xfrm flipV="1">
              <a:off x="2438400" y="1828969"/>
              <a:ext cx="304799" cy="3060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9714" idx="3"/>
            </p:cNvCxnSpPr>
            <p:nvPr/>
          </p:nvCxnSpPr>
          <p:spPr>
            <a:xfrm flipV="1">
              <a:off x="2438400" y="1574969"/>
              <a:ext cx="2057399" cy="284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9714" idx="3"/>
            </p:cNvCxnSpPr>
            <p:nvPr/>
          </p:nvCxnSpPr>
          <p:spPr>
            <a:xfrm>
              <a:off x="2438400" y="1859578"/>
              <a:ext cx="3886200" cy="5535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a:cxnSpLocks/>
            <a:stCxn id="10" idx="3"/>
          </p:cNvCxnSpPr>
          <p:nvPr/>
        </p:nvCxnSpPr>
        <p:spPr>
          <a:xfrm>
            <a:off x="2393950" y="3002409"/>
            <a:ext cx="604838" cy="14084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10" idx="3"/>
          </p:cNvCxnSpPr>
          <p:nvPr/>
        </p:nvCxnSpPr>
        <p:spPr>
          <a:xfrm flipV="1">
            <a:off x="2393950" y="2743200"/>
            <a:ext cx="2254250" cy="25920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424113" y="2732088"/>
            <a:ext cx="4130675" cy="9271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2424113" y="4075113"/>
            <a:ext cx="574675" cy="86360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a:off x="2438400" y="4051300"/>
            <a:ext cx="2362200" cy="1165225"/>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a:off x="2393950" y="4032250"/>
            <a:ext cx="4452938" cy="963613"/>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713" name="Title 1"/>
          <p:cNvSpPr txBox="1">
            <a:spLocks noChangeArrowheads="1"/>
          </p:cNvSpPr>
          <p:nvPr/>
        </p:nvSpPr>
        <p:spPr bwMode="auto">
          <a:xfrm>
            <a:off x="55562" y="73025"/>
            <a:ext cx="2306637" cy="756543"/>
          </a:xfrm>
          <a:prstGeom prst="rect">
            <a:avLst/>
          </a:prstGeom>
          <a:noFill/>
          <a:ln w="76200">
            <a:solidFill>
              <a:srgbClr val="FF0000"/>
            </a:solidFill>
            <a:miter lim="800000"/>
            <a:headEnd/>
            <a:tailEnd/>
          </a:ln>
        </p:spPr>
        <p:txBody>
          <a:bodyPr/>
          <a:lstStyle/>
          <a:p>
            <a:pPr defTabSz="685800">
              <a:lnSpc>
                <a:spcPct val="90000"/>
              </a:lnSpc>
            </a:pPr>
            <a:r>
              <a:rPr lang="en-US" altLang="en-US" sz="3600" b="1" dirty="0">
                <a:latin typeface="Times New Roman" pitchFamily="18" charset="0"/>
                <a:cs typeface="Times New Roman" pitchFamily="18" charset="0"/>
              </a:rPr>
              <a:t>CẤU TẠO</a:t>
            </a:r>
          </a:p>
        </p:txBody>
      </p:sp>
    </p:spTree>
    <p:extLst>
      <p:ext uri="{BB962C8B-B14F-4D97-AF65-F5344CB8AC3E}">
        <p14:creationId xmlns:p14="http://schemas.microsoft.com/office/powerpoint/2010/main" val="352153483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wedge">
                                      <p:cBhvr>
                                        <p:cTn id="7" dur="1000"/>
                                        <p:tgtEl>
                                          <p:spTgt spid="49157"/>
                                        </p:tgtEl>
                                      </p:cBhvr>
                                    </p:animEffect>
                                  </p:childTnLst>
                                </p:cTn>
                              </p:par>
                              <p:par>
                                <p:cTn id="8" presetID="20" presetClass="entr" presetSubtype="0" fill="hold" nodeType="withEffect">
                                  <p:stCondLst>
                                    <p:cond delay="0"/>
                                  </p:stCondLst>
                                  <p:childTnLst>
                                    <p:set>
                                      <p:cBhvr>
                                        <p:cTn id="9" dur="1" fill="hold">
                                          <p:stCondLst>
                                            <p:cond delay="0"/>
                                          </p:stCondLst>
                                        </p:cTn>
                                        <p:tgtEl>
                                          <p:spTgt spid="49158"/>
                                        </p:tgtEl>
                                        <p:attrNameLst>
                                          <p:attrName>style.visibility</p:attrName>
                                        </p:attrNameLst>
                                      </p:cBhvr>
                                      <p:to>
                                        <p:strVal val="visible"/>
                                      </p:to>
                                    </p:set>
                                    <p:animEffect transition="in" filter="wedge">
                                      <p:cBhvr>
                                        <p:cTn id="10" dur="1000"/>
                                        <p:tgtEl>
                                          <p:spTgt spid="4915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9159"/>
                                        </p:tgtEl>
                                        <p:attrNameLst>
                                          <p:attrName>style.visibility</p:attrName>
                                        </p:attrNameLst>
                                      </p:cBhvr>
                                      <p:to>
                                        <p:strVal val="visible"/>
                                      </p:to>
                                    </p:set>
                                    <p:animEffect transition="in" filter="box(in)">
                                      <p:cBhvr>
                                        <p:cTn id="13" dur="500"/>
                                        <p:tgtEl>
                                          <p:spTgt spid="4915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9160"/>
                                        </p:tgtEl>
                                        <p:attrNameLst>
                                          <p:attrName>style.visibility</p:attrName>
                                        </p:attrNameLst>
                                      </p:cBhvr>
                                      <p:to>
                                        <p:strVal val="visible"/>
                                      </p:to>
                                    </p:set>
                                    <p:animEffect transition="in" filter="checkerboard(across)">
                                      <p:cBhvr>
                                        <p:cTn id="16" dur="500"/>
                                        <p:tgtEl>
                                          <p:spTgt spid="4916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9162"/>
                                        </p:tgtEl>
                                        <p:attrNameLst>
                                          <p:attrName>style.visibility</p:attrName>
                                        </p:attrNameLst>
                                      </p:cBhvr>
                                      <p:to>
                                        <p:strVal val="visible"/>
                                      </p:to>
                                    </p:set>
                                    <p:animEffect transition="in" filter="box(in)">
                                      <p:cBhvr>
                                        <p:cTn id="19" dur="500"/>
                                        <p:tgtEl>
                                          <p:spTgt spid="49162"/>
                                        </p:tgtEl>
                                      </p:cBhvr>
                                    </p:animEffect>
                                  </p:childTnLst>
                                </p:cTn>
                              </p:par>
                              <p:par>
                                <p:cTn id="20" presetID="2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49160"/>
                                        </p:tgtEl>
                                      </p:cBhvr>
                                    </p:animEffect>
                                    <p:set>
                                      <p:cBhvr>
                                        <p:cTn id="27" dur="1" fill="hold">
                                          <p:stCondLst>
                                            <p:cond delay="499"/>
                                          </p:stCondLst>
                                        </p:cTn>
                                        <p:tgtEl>
                                          <p:spTgt spid="49160"/>
                                        </p:tgtEl>
                                        <p:attrNameLst>
                                          <p:attrName>style.visibility</p:attrName>
                                        </p:attrNameLst>
                                      </p:cBhvr>
                                      <p:to>
                                        <p:strVal val="hidden"/>
                                      </p:to>
                                    </p:set>
                                  </p:childTnLst>
                                </p:cTn>
                              </p:par>
                              <p:par>
                                <p:cTn id="28" presetID="5" presetClass="exit" presetSubtype="10" fill="hold" grpId="1" nodeType="withEffect">
                                  <p:stCondLst>
                                    <p:cond delay="0"/>
                                  </p:stCondLst>
                                  <p:childTnLst>
                                    <p:animEffect transition="out" filter="checkerboard(across)">
                                      <p:cBhvr>
                                        <p:cTn id="29" dur="500"/>
                                        <p:tgtEl>
                                          <p:spTgt spid="49159"/>
                                        </p:tgtEl>
                                      </p:cBhvr>
                                    </p:animEffect>
                                    <p:set>
                                      <p:cBhvr>
                                        <p:cTn id="30" dur="1" fill="hold">
                                          <p:stCondLst>
                                            <p:cond delay="499"/>
                                          </p:stCondLst>
                                        </p:cTn>
                                        <p:tgtEl>
                                          <p:spTgt spid="49159"/>
                                        </p:tgtEl>
                                        <p:attrNameLst>
                                          <p:attrName>style.visibility</p:attrName>
                                        </p:attrNameLst>
                                      </p:cBhvr>
                                      <p:to>
                                        <p:strVal val="hidden"/>
                                      </p:to>
                                    </p:set>
                                  </p:childTnLst>
                                </p:cTn>
                              </p:par>
                              <p:par>
                                <p:cTn id="31" presetID="5" presetClass="exit" presetSubtype="10" fill="hold" grpId="1" nodeType="withEffect">
                                  <p:stCondLst>
                                    <p:cond delay="0"/>
                                  </p:stCondLst>
                                  <p:childTnLst>
                                    <p:animEffect transition="out" filter="checkerboard(across)">
                                      <p:cBhvr>
                                        <p:cTn id="32" dur="500"/>
                                        <p:tgtEl>
                                          <p:spTgt spid="49162"/>
                                        </p:tgtEl>
                                      </p:cBhvr>
                                    </p:animEffect>
                                    <p:set>
                                      <p:cBhvr>
                                        <p:cTn id="33" dur="1" fill="hold">
                                          <p:stCondLst>
                                            <p:cond delay="499"/>
                                          </p:stCondLst>
                                        </p:cTn>
                                        <p:tgtEl>
                                          <p:spTgt spid="49162"/>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checkerboard(across)">
                                      <p:cBhvr>
                                        <p:cTn id="38" dur="5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heckerboard(across)">
                                      <p:cBhvr>
                                        <p:cTn id="43" dur="500"/>
                                        <p:tgtEl>
                                          <p:spTgt spid="19"/>
                                        </p:tgtEl>
                                      </p:cBhvr>
                                    </p:animEffect>
                                  </p:childTnLst>
                                </p:cTn>
                              </p:par>
                              <p:par>
                                <p:cTn id="44" presetID="5" presetClass="entr" presetSubtype="1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heckerboard(across)">
                                      <p:cBhvr>
                                        <p:cTn id="46" dur="500"/>
                                        <p:tgtEl>
                                          <p:spTgt spid="21"/>
                                        </p:tgtEl>
                                      </p:cBhvr>
                                    </p:animEffect>
                                  </p:childTnLst>
                                </p:cTn>
                              </p:par>
                              <p:par>
                                <p:cTn id="47" presetID="5" presetClass="entr" presetSubtype="1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heckerboard(across)">
                                      <p:cBhvr>
                                        <p:cTn id="49" dur="500"/>
                                        <p:tgtEl>
                                          <p:spTgt spid="20"/>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198"/>
                                        </p:tgtEl>
                                        <p:attrNameLst>
                                          <p:attrName>style.visibility</p:attrName>
                                        </p:attrNameLst>
                                      </p:cBhvr>
                                      <p:to>
                                        <p:strVal val="visible"/>
                                      </p:to>
                                    </p:set>
                                    <p:animEffect transition="in" filter="checkerboard(across)">
                                      <p:cBhvr>
                                        <p:cTn id="57" dur="500"/>
                                        <p:tgtEl>
                                          <p:spTgt spid="198"/>
                                        </p:tgtEl>
                                      </p:cBhvr>
                                    </p:animEffect>
                                  </p:childTnLst>
                                </p:cTn>
                              </p:par>
                              <p:par>
                                <p:cTn id="58" presetID="5" presetClass="entr" presetSubtype="10" fill="hold" nodeType="withEffect">
                                  <p:stCondLst>
                                    <p:cond delay="0"/>
                                  </p:stCondLst>
                                  <p:childTnLst>
                                    <p:set>
                                      <p:cBhvr>
                                        <p:cTn id="59" dur="1" fill="hold">
                                          <p:stCondLst>
                                            <p:cond delay="0"/>
                                          </p:stCondLst>
                                        </p:cTn>
                                        <p:tgtEl>
                                          <p:spTgt spid="199"/>
                                        </p:tgtEl>
                                        <p:attrNameLst>
                                          <p:attrName>style.visibility</p:attrName>
                                        </p:attrNameLst>
                                      </p:cBhvr>
                                      <p:to>
                                        <p:strVal val="visible"/>
                                      </p:to>
                                    </p:set>
                                    <p:animEffect transition="in" filter="checkerboard(across)">
                                      <p:cBhvr>
                                        <p:cTn id="60" dur="500"/>
                                        <p:tgtEl>
                                          <p:spTgt spid="199"/>
                                        </p:tgtEl>
                                      </p:cBhvr>
                                    </p:animEffect>
                                  </p:childTnLst>
                                </p:cTn>
                              </p:par>
                              <p:par>
                                <p:cTn id="61" presetID="5" presetClass="entr" presetSubtype="10" fill="hold" nodeType="withEffect">
                                  <p:stCondLst>
                                    <p:cond delay="0"/>
                                  </p:stCondLst>
                                  <p:childTnLst>
                                    <p:set>
                                      <p:cBhvr>
                                        <p:cTn id="62" dur="1" fill="hold">
                                          <p:stCondLst>
                                            <p:cond delay="0"/>
                                          </p:stCondLst>
                                        </p:cTn>
                                        <p:tgtEl>
                                          <p:spTgt spid="197"/>
                                        </p:tgtEl>
                                        <p:attrNameLst>
                                          <p:attrName>style.visibility</p:attrName>
                                        </p:attrNameLst>
                                      </p:cBhvr>
                                      <p:to>
                                        <p:strVal val="visible"/>
                                      </p:to>
                                    </p:set>
                                    <p:animEffect transition="in" filter="checkerboard(across)">
                                      <p:cBhvr>
                                        <p:cTn id="63" dur="500"/>
                                        <p:tgtEl>
                                          <p:spTgt spid="197"/>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checkerboard(across)">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animBg="1"/>
      <p:bldP spid="49159" grpId="1" animBg="1"/>
      <p:bldP spid="49160" grpId="0" animBg="1"/>
      <p:bldP spid="49160" grpId="1" animBg="1"/>
      <p:bldP spid="49162" grpId="0" animBg="1"/>
      <p:bldP spid="49162" grpId="1"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2"/>
          <p:cNvGraphicFramePr>
            <a:graphicFrameLocks/>
          </p:cNvGraphicFramePr>
          <p:nvPr>
            <p:extLst>
              <p:ext uri="{D42A27DB-BD31-4B8C-83A1-F6EECF244321}">
                <p14:modId xmlns:p14="http://schemas.microsoft.com/office/powerpoint/2010/main" val="3612304715"/>
              </p:ext>
            </p:extLst>
          </p:nvPr>
        </p:nvGraphicFramePr>
        <p:xfrm>
          <a:off x="31955" y="990600"/>
          <a:ext cx="6445045" cy="5211453"/>
        </p:xfrm>
        <a:graphic>
          <a:graphicData uri="http://schemas.openxmlformats.org/drawingml/2006/table">
            <a:tbl>
              <a:tblPr/>
              <a:tblGrid>
                <a:gridCol w="1600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2330245">
                  <a:extLst>
                    <a:ext uri="{9D8B030D-6E8A-4147-A177-3AD203B41FA5}">
                      <a16:colId xmlns:a16="http://schemas.microsoft.com/office/drawing/2014/main" val="20003"/>
                    </a:ext>
                  </a:extLst>
                </a:gridCol>
              </a:tblGrid>
              <a:tr h="758825">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dirty="0" err="1">
                          <a:ln>
                            <a:noFill/>
                          </a:ln>
                          <a:solidFill>
                            <a:srgbClr val="0432FF"/>
                          </a:solidFill>
                          <a:effectLst/>
                          <a:latin typeface="Times New Roman" pitchFamily="18" charset="0"/>
                          <a:cs typeface="Times New Roman" pitchFamily="18" charset="0"/>
                        </a:rPr>
                        <a:t>Loại</a:t>
                      </a:r>
                      <a:r>
                        <a:rPr kumimoji="0" lang="en-US" altLang="en-US" sz="2400" b="1" i="1" u="none" strike="noStrike" cap="none" normalizeH="0" baseline="0" dirty="0">
                          <a:ln>
                            <a:noFill/>
                          </a:ln>
                          <a:solidFill>
                            <a:srgbClr val="0432FF"/>
                          </a:solidFill>
                          <a:effectLst/>
                          <a:latin typeface="Times New Roman" pitchFamily="18" charset="0"/>
                          <a:cs typeface="Times New Roman" pitchFamily="18" charset="0"/>
                        </a:rPr>
                        <a:t> </a:t>
                      </a:r>
                      <a:r>
                        <a:rPr kumimoji="0" lang="en-US" altLang="en-US" sz="2400" b="1" i="1" u="none" strike="noStrike" cap="none" normalizeH="0" baseline="0" dirty="0" err="1">
                          <a:ln>
                            <a:noFill/>
                          </a:ln>
                          <a:solidFill>
                            <a:srgbClr val="0432FF"/>
                          </a:solidFill>
                          <a:effectLst/>
                          <a:latin typeface="Times New Roman" pitchFamily="18" charset="0"/>
                          <a:cs typeface="Times New Roman" pitchFamily="18" charset="0"/>
                        </a:rPr>
                        <a:t>nhiệt</a:t>
                      </a:r>
                      <a:r>
                        <a:rPr kumimoji="0" lang="en-US" altLang="en-US" sz="2400" b="1" i="1" u="none" strike="noStrike" cap="none" normalizeH="0" baseline="0" dirty="0">
                          <a:ln>
                            <a:noFill/>
                          </a:ln>
                          <a:solidFill>
                            <a:srgbClr val="0432FF"/>
                          </a:solidFill>
                          <a:effectLst/>
                          <a:latin typeface="Times New Roman" pitchFamily="18" charset="0"/>
                          <a:cs typeface="Times New Roman" pitchFamily="18" charset="0"/>
                        </a:rPr>
                        <a:t> </a:t>
                      </a:r>
                      <a:r>
                        <a:rPr kumimoji="0" lang="en-US" altLang="en-US" sz="2400" b="1" i="1" u="none" strike="noStrike" cap="none" normalizeH="0" baseline="0" dirty="0" err="1">
                          <a:ln>
                            <a:noFill/>
                          </a:ln>
                          <a:solidFill>
                            <a:srgbClr val="0432FF"/>
                          </a:solidFill>
                          <a:effectLst/>
                          <a:latin typeface="Times New Roman" pitchFamily="18" charset="0"/>
                          <a:cs typeface="Times New Roman" pitchFamily="18" charset="0"/>
                        </a:rPr>
                        <a:t>kế</a:t>
                      </a:r>
                      <a:r>
                        <a:rPr kumimoji="0" lang="en-US" altLang="en-US" sz="2400" b="0" i="0" u="none" strike="noStrike" cap="none" normalizeH="0" baseline="0" dirty="0">
                          <a:ln>
                            <a:noFill/>
                          </a:ln>
                          <a:solidFill>
                            <a:srgbClr val="0432FF"/>
                          </a:solidFill>
                          <a:effectLst/>
                          <a:latin typeface="Times New Roman" pitchFamily="18" charset="0"/>
                          <a:cs typeface="Times New Roman" pitchFamily="18" charset="0"/>
                        </a:rPr>
                        <a:t> </a:t>
                      </a:r>
                    </a:p>
                  </a:txBody>
                  <a:tcPr marT="45722" marB="4572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432FF"/>
                          </a:solidFill>
                          <a:effectLst/>
                          <a:latin typeface="Times New Roman" pitchFamily="18" charset="0"/>
                          <a:cs typeface="Times New Roman" pitchFamily="18" charset="0"/>
                        </a:rPr>
                        <a:t>GHĐ</a:t>
                      </a:r>
                    </a:p>
                  </a:txBody>
                  <a:tcPr marT="45722" marB="4572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432FF"/>
                          </a:solidFill>
                          <a:effectLst/>
                          <a:latin typeface="Times New Roman" pitchFamily="18" charset="0"/>
                          <a:cs typeface="Times New Roman" pitchFamily="18" charset="0"/>
                        </a:rPr>
                        <a:t>ĐCNN</a:t>
                      </a:r>
                    </a:p>
                  </a:txBody>
                  <a:tcPr marT="45722" marB="4572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432FF"/>
                          </a:solidFill>
                          <a:effectLst/>
                          <a:latin typeface="Times New Roman" pitchFamily="18" charset="0"/>
                          <a:cs typeface="Times New Roman" pitchFamily="18" charset="0"/>
                        </a:rPr>
                        <a:t>CÔNG DỤNG</a:t>
                      </a:r>
                    </a:p>
                  </a:txBody>
                  <a:tcPr marT="45722" marB="4572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4950">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NHIỆT KẾ RƯỢU</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2" marB="4572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Từ</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Đến</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txBody>
                  <a:tcPr marT="45722" marB="45722"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txBody>
                  <a:tcPr marT="45722" marB="45722"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VNI-Times" pitchFamily="2" charset="0"/>
                        <a:cs typeface="Arial" panose="020B0604020202020204" pitchFamily="34" charset="0"/>
                      </a:endParaRPr>
                    </a:p>
                  </a:txBody>
                  <a:tcPr marT="45722" marB="45722"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0975">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NHIỆT KẾ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 TẾ</a:t>
                      </a:r>
                    </a:p>
                  </a:txBody>
                  <a:tcPr marT="45722" marB="4572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Arial" panose="020B0604020202020204" pitchFamily="34" charset="0"/>
                        </a:rPr>
                        <a:t>Từ</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Đến</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txBody>
                  <a:tcPr marT="45722" marB="45722"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VNI-Times" pitchFamily="2" charset="0"/>
                        <a:cs typeface="Arial" panose="020B0604020202020204" pitchFamily="34" charset="0"/>
                      </a:endParaRPr>
                    </a:p>
                  </a:txBody>
                  <a:tcPr marT="45722" marB="45722"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VNI-Times" pitchFamily="2" charset="0"/>
                        <a:cs typeface="Arial" panose="020B0604020202020204" pitchFamily="34" charset="0"/>
                      </a:endParaRPr>
                    </a:p>
                  </a:txBody>
                  <a:tcPr marT="45722" marB="45722"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35088">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NHIỆT KẾ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THỦY NGÂN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2" marB="4572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Arial" panose="020B0604020202020204" pitchFamily="34" charset="0"/>
                        </a:rPr>
                        <a:t>Từ</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Arial" panose="020B0604020202020204" pitchFamily="34" charset="0"/>
                        </a:rPr>
                        <a:t>Đến</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txBody>
                  <a:tcPr marT="45722" marB="45722"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VNI-Times" pitchFamily="2" charset="0"/>
                        <a:cs typeface="Arial" panose="020B0604020202020204" pitchFamily="34" charset="0"/>
                      </a:endParaRPr>
                    </a:p>
                  </a:txBody>
                  <a:tcPr marT="45722" marB="45722"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VNI-Times" pitchFamily="2" charset="0"/>
                        <a:cs typeface="Arial" panose="020B0604020202020204" pitchFamily="34" charset="0"/>
                      </a:endParaRPr>
                    </a:p>
                  </a:txBody>
                  <a:tcPr marT="45722" marB="45722"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0749" name="Title 1"/>
          <p:cNvSpPr txBox="1">
            <a:spLocks noChangeArrowheads="1"/>
          </p:cNvSpPr>
          <p:nvPr/>
        </p:nvSpPr>
        <p:spPr bwMode="auto">
          <a:xfrm>
            <a:off x="609600" y="228600"/>
            <a:ext cx="8001000" cy="533400"/>
          </a:xfrm>
          <a:prstGeom prst="rect">
            <a:avLst/>
          </a:prstGeom>
          <a:solidFill>
            <a:schemeClr val="bg1"/>
          </a:solidFill>
          <a:ln w="76200">
            <a:solidFill>
              <a:srgbClr val="FF0000"/>
            </a:solidFill>
            <a:miter lim="800000"/>
            <a:headEnd/>
            <a:tailEnd/>
          </a:ln>
        </p:spPr>
        <p:txBody>
          <a:bodyPr/>
          <a:lstStyle/>
          <a:p>
            <a:pPr algn="ctr" defTabSz="685800">
              <a:lnSpc>
                <a:spcPct val="90000"/>
              </a:lnSpc>
            </a:pPr>
            <a:r>
              <a:rPr lang="en-US" altLang="en-US" sz="3200" b="1" dirty="0">
                <a:latin typeface="Times New Roman" pitchFamily="18" charset="0"/>
                <a:cs typeface="Times New Roman" pitchFamily="18" charset="0"/>
              </a:rPr>
              <a:t>HOÀN THÀNH NỘI DUNG BẢNG SAU</a:t>
            </a:r>
          </a:p>
        </p:txBody>
      </p:sp>
      <p:pic>
        <p:nvPicPr>
          <p:cNvPr id="5" name="Picture 5"/>
          <p:cNvPicPr>
            <a:picLocks noChangeAspect="1" noChangeArrowheads="1"/>
          </p:cNvPicPr>
          <p:nvPr/>
        </p:nvPicPr>
        <p:blipFill>
          <a:blip r:embed="rId2"/>
          <a:srcRect/>
          <a:stretch>
            <a:fillRect/>
          </a:stretch>
        </p:blipFill>
        <p:spPr bwMode="auto">
          <a:xfrm>
            <a:off x="7160220" y="1925638"/>
            <a:ext cx="911225" cy="4800600"/>
          </a:xfrm>
          <a:prstGeom prst="rect">
            <a:avLst/>
          </a:prstGeom>
          <a:noFill/>
          <a:ln w="9525">
            <a:noFill/>
            <a:miter lim="800000"/>
            <a:headEnd/>
            <a:tailEnd/>
          </a:ln>
        </p:spPr>
      </p:pic>
      <p:pic>
        <p:nvPicPr>
          <p:cNvPr id="6" name="Picture 6"/>
          <p:cNvPicPr>
            <a:picLocks noChangeAspect="1" noChangeArrowheads="1"/>
          </p:cNvPicPr>
          <p:nvPr/>
        </p:nvPicPr>
        <p:blipFill>
          <a:blip r:embed="rId3"/>
          <a:srcRect/>
          <a:stretch>
            <a:fillRect/>
          </a:stretch>
        </p:blipFill>
        <p:spPr bwMode="auto">
          <a:xfrm>
            <a:off x="8129587" y="1526458"/>
            <a:ext cx="1014413" cy="5181600"/>
          </a:xfrm>
          <a:prstGeom prst="rect">
            <a:avLst/>
          </a:prstGeom>
          <a:noFill/>
          <a:ln w="9525">
            <a:noFill/>
            <a:miter lim="800000"/>
            <a:headEnd/>
            <a:tailEnd/>
          </a:ln>
        </p:spPr>
      </p:pic>
      <p:pic>
        <p:nvPicPr>
          <p:cNvPr id="3" name="Picture 6">
            <a:extLst>
              <a:ext uri="{FF2B5EF4-FFF2-40B4-BE49-F238E27FC236}">
                <a16:creationId xmlns:a16="http://schemas.microsoft.com/office/drawing/2014/main" id="{A043A75D-5E2B-9C8A-4E80-C804C52AD7B6}"/>
              </a:ext>
            </a:extLst>
          </p:cNvPr>
          <p:cNvPicPr>
            <a:picLocks noChangeAspect="1" noChangeArrowheads="1"/>
          </p:cNvPicPr>
          <p:nvPr/>
        </p:nvPicPr>
        <p:blipFill>
          <a:blip r:embed="rId4"/>
          <a:srcRect/>
          <a:stretch>
            <a:fillRect/>
          </a:stretch>
        </p:blipFill>
        <p:spPr bwMode="auto">
          <a:xfrm>
            <a:off x="6538515" y="838200"/>
            <a:ext cx="533400" cy="5888038"/>
          </a:xfrm>
          <a:prstGeom prst="rect">
            <a:avLst/>
          </a:prstGeom>
          <a:noFill/>
          <a:ln w="9525">
            <a:noFill/>
            <a:miter lim="800000"/>
            <a:headEnd/>
            <a:tailEnd/>
          </a:ln>
        </p:spPr>
      </p:pic>
    </p:spTree>
    <p:extLst>
      <p:ext uri="{BB962C8B-B14F-4D97-AF65-F5344CB8AC3E}">
        <p14:creationId xmlns:p14="http://schemas.microsoft.com/office/powerpoint/2010/main" val="767382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0" y="-276225"/>
            <a:ext cx="3352800" cy="1143000"/>
          </a:xfrm>
        </p:spPr>
        <p:txBody>
          <a:bodyPr rtlCol="0">
            <a:normAutofit/>
          </a:bodyPr>
          <a:lstStyle/>
          <a:p>
            <a:pPr eaLnBrk="1" fontAlgn="auto" hangingPunct="1">
              <a:spcAft>
                <a:spcPts val="0"/>
              </a:spcAft>
              <a:defRPr/>
            </a:pPr>
            <a:r>
              <a:rPr lang="en-US" altLang="en-US" sz="3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Bảng</a:t>
            </a:r>
            <a:r>
              <a:rPr lang="en-US" altLang="en-US" sz="3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kết</a:t>
            </a:r>
            <a:r>
              <a:rPr lang="en-US" altLang="en-US" sz="3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luận</a:t>
            </a:r>
            <a:endParaRPr lang="en-US" altLang="en-US" sz="3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27690" name="Group 42"/>
          <p:cNvGraphicFramePr>
            <a:graphicFrameLocks noGrp="1"/>
          </p:cNvGraphicFramePr>
          <p:nvPr>
            <p:ph type="tbl" idx="1"/>
            <p:extLst>
              <p:ext uri="{D42A27DB-BD31-4B8C-83A1-F6EECF244321}">
                <p14:modId xmlns:p14="http://schemas.microsoft.com/office/powerpoint/2010/main" val="3309061470"/>
              </p:ext>
            </p:extLst>
          </p:nvPr>
        </p:nvGraphicFramePr>
        <p:xfrm>
          <a:off x="0" y="631825"/>
          <a:ext cx="6248400" cy="5113429"/>
        </p:xfrm>
        <a:graphic>
          <a:graphicData uri="http://schemas.openxmlformats.org/drawingml/2006/table">
            <a:tbl>
              <a:tblPr/>
              <a:tblGrid>
                <a:gridCol w="1333688">
                  <a:extLst>
                    <a:ext uri="{9D8B030D-6E8A-4147-A177-3AD203B41FA5}">
                      <a16:colId xmlns:a16="http://schemas.microsoft.com/office/drawing/2014/main" val="20000"/>
                    </a:ext>
                  </a:extLst>
                </a:gridCol>
                <a:gridCol w="1409512">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822861">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dirty="0" err="1">
                          <a:ln>
                            <a:noFill/>
                          </a:ln>
                          <a:solidFill>
                            <a:srgbClr val="0432FF"/>
                          </a:solidFill>
                          <a:effectLst/>
                          <a:latin typeface="Times New Roman" pitchFamily="18" charset="0"/>
                          <a:cs typeface="Times New Roman" pitchFamily="18" charset="0"/>
                        </a:rPr>
                        <a:t>Loại</a:t>
                      </a:r>
                      <a:r>
                        <a:rPr kumimoji="0" lang="en-US" altLang="en-US" sz="2400" b="1" i="1" u="none" strike="noStrike" cap="none" normalizeH="0" baseline="0" dirty="0">
                          <a:ln>
                            <a:noFill/>
                          </a:ln>
                          <a:solidFill>
                            <a:srgbClr val="0432FF"/>
                          </a:solidFill>
                          <a:effectLst/>
                          <a:latin typeface="Times New Roman" pitchFamily="18" charset="0"/>
                          <a:cs typeface="Times New Roman" pitchFamily="18" charset="0"/>
                        </a:rPr>
                        <a:t> </a:t>
                      </a:r>
                      <a:r>
                        <a:rPr kumimoji="0" lang="en-US" altLang="en-US" sz="2400" b="1" i="1" u="none" strike="noStrike" cap="none" normalizeH="0" baseline="0" dirty="0" err="1">
                          <a:ln>
                            <a:noFill/>
                          </a:ln>
                          <a:solidFill>
                            <a:srgbClr val="0432FF"/>
                          </a:solidFill>
                          <a:effectLst/>
                          <a:latin typeface="Times New Roman" pitchFamily="18" charset="0"/>
                          <a:cs typeface="Times New Roman" pitchFamily="18" charset="0"/>
                        </a:rPr>
                        <a:t>nhiệt</a:t>
                      </a:r>
                      <a:r>
                        <a:rPr kumimoji="0" lang="en-US" altLang="en-US" sz="2400" b="1" i="1" u="none" strike="noStrike" cap="none" normalizeH="0" baseline="0" dirty="0">
                          <a:ln>
                            <a:noFill/>
                          </a:ln>
                          <a:solidFill>
                            <a:srgbClr val="0432FF"/>
                          </a:solidFill>
                          <a:effectLst/>
                          <a:latin typeface="Times New Roman" pitchFamily="18" charset="0"/>
                          <a:cs typeface="Times New Roman" pitchFamily="18" charset="0"/>
                        </a:rPr>
                        <a:t> </a:t>
                      </a:r>
                      <a:r>
                        <a:rPr kumimoji="0" lang="en-US" altLang="en-US" sz="2400" b="1" i="1" u="none" strike="noStrike" cap="none" normalizeH="0" baseline="0" dirty="0" err="1">
                          <a:ln>
                            <a:noFill/>
                          </a:ln>
                          <a:solidFill>
                            <a:srgbClr val="0432FF"/>
                          </a:solidFill>
                          <a:effectLst/>
                          <a:latin typeface="Times New Roman" pitchFamily="18" charset="0"/>
                          <a:cs typeface="Times New Roman" pitchFamily="18" charset="0"/>
                        </a:rPr>
                        <a:t>kế</a:t>
                      </a:r>
                      <a:r>
                        <a:rPr kumimoji="0" lang="en-US" altLang="en-US" sz="2400" b="0" i="0" u="none" strike="noStrike" cap="none" normalizeH="0" baseline="0" dirty="0">
                          <a:ln>
                            <a:noFill/>
                          </a:ln>
                          <a:solidFill>
                            <a:srgbClr val="0432FF"/>
                          </a:solidFill>
                          <a:effectLst/>
                          <a:latin typeface="Times New Roman" pitchFamily="18" charset="0"/>
                          <a:cs typeface="Times New Roman" pitchFamily="18" charset="0"/>
                        </a:rPr>
                        <a:t> </a:t>
                      </a:r>
                    </a:p>
                  </a:txBody>
                  <a:tcPr marT="45716" marB="4571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432FF"/>
                          </a:solidFill>
                          <a:effectLst/>
                          <a:latin typeface="Times New Roman" pitchFamily="18" charset="0"/>
                          <a:cs typeface="Times New Roman" pitchFamily="18" charset="0"/>
                        </a:rPr>
                        <a:t>GHĐ</a:t>
                      </a:r>
                    </a:p>
                  </a:txBody>
                  <a:tcPr marT="45716" marB="4571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432FF"/>
                          </a:solidFill>
                          <a:effectLst/>
                          <a:latin typeface="Times New Roman" pitchFamily="18" charset="0"/>
                          <a:cs typeface="Times New Roman" pitchFamily="18" charset="0"/>
                        </a:rPr>
                        <a:t>ĐCNN</a:t>
                      </a:r>
                    </a:p>
                  </a:txBody>
                  <a:tcPr marT="45716" marB="4571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432FF"/>
                          </a:solidFill>
                          <a:effectLst/>
                          <a:latin typeface="Times New Roman" pitchFamily="18" charset="0"/>
                          <a:cs typeface="Times New Roman" pitchFamily="18" charset="0"/>
                        </a:rPr>
                        <a:t>CÔNG DỤNG</a:t>
                      </a:r>
                    </a:p>
                  </a:txBody>
                  <a:tcPr marT="45716" marB="4571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4762">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itchFamily="18" charset="0"/>
                          <a:cs typeface="Times New Roman" pitchFamily="18" charset="0"/>
                        </a:rPr>
                        <a:t>NHIỆT KẾ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itchFamily="18" charset="0"/>
                          <a:cs typeface="Times New Roman" pitchFamily="18" charset="0"/>
                        </a:rPr>
                        <a:t>RƯỢU</a:t>
                      </a:r>
                      <a:endParaRPr kumimoji="0" lang="en-US" alt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altLang="en-US" sz="2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itchFamily="18" charset="0"/>
                          <a:cs typeface="Times New Roman" pitchFamily="18" charset="0"/>
                        </a:rPr>
                        <a:t>Đến</a:t>
                      </a:r>
                      <a:r>
                        <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0794">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itchFamily="18" charset="0"/>
                          <a:cs typeface="Times New Roman" pitchFamily="18" charset="0"/>
                        </a:rPr>
                        <a:t>NHIỆT KẾ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itchFamily="18" charset="0"/>
                          <a:cs typeface="Times New Roman" pitchFamily="18" charset="0"/>
                        </a:rPr>
                        <a:t>Y TẾ</a:t>
                      </a:r>
                    </a:p>
                  </a:txBody>
                  <a:tcPr marT="45716" marB="4571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altLang="en-US" sz="2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itchFamily="18" charset="0"/>
                          <a:cs typeface="Times New Roman" pitchFamily="18" charset="0"/>
                        </a:rPr>
                        <a:t>Đến</a:t>
                      </a:r>
                      <a:r>
                        <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alt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34921">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itchFamily="18" charset="0"/>
                          <a:cs typeface="Times New Roman" pitchFamily="18" charset="0"/>
                        </a:rPr>
                        <a:t>NHIỆT KẾ </a:t>
                      </a:r>
                      <a:r>
                        <a:rPr kumimoji="0" lang="en-US" altLang="en-US" sz="2000" b="1" i="0" u="none" strike="noStrike" cap="none" normalizeH="0" baseline="0" dirty="0" smtClean="0">
                          <a:ln>
                            <a:noFill/>
                          </a:ln>
                          <a:solidFill>
                            <a:schemeClr val="tx1"/>
                          </a:solidFill>
                          <a:effectLst/>
                          <a:latin typeface="Times New Roman" pitchFamily="18" charset="0"/>
                          <a:cs typeface="Times New Roman" pitchFamily="18" charset="0"/>
                        </a:rPr>
                        <a:t>THỦY NGÂN</a:t>
                      </a:r>
                      <a:endParaRPr kumimoji="0" lang="en-US" alt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alt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2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774" name="Text Box 34"/>
          <p:cNvSpPr txBox="1">
            <a:spLocks noChangeArrowheads="1"/>
          </p:cNvSpPr>
          <p:nvPr/>
        </p:nvSpPr>
        <p:spPr bwMode="auto">
          <a:xfrm>
            <a:off x="3200400" y="1981200"/>
            <a:ext cx="990600" cy="396875"/>
          </a:xfrm>
          <a:prstGeom prst="rect">
            <a:avLst/>
          </a:prstGeom>
          <a:noFill/>
          <a:ln w="9525">
            <a:noFill/>
            <a:miter lim="800000"/>
            <a:headEnd/>
            <a:tailEnd/>
          </a:ln>
        </p:spPr>
        <p:txBody>
          <a:bodyPr>
            <a:spAutoFit/>
          </a:bodyPr>
          <a:lstStyle/>
          <a:p>
            <a:pPr>
              <a:spcBef>
                <a:spcPct val="50000"/>
              </a:spcBef>
            </a:pPr>
            <a:endParaRPr lang="en-US" altLang="en-US">
              <a:solidFill>
                <a:prstClr val="white"/>
              </a:solidFill>
            </a:endParaRPr>
          </a:p>
        </p:txBody>
      </p:sp>
      <p:sp>
        <p:nvSpPr>
          <p:cNvPr id="27683" name="Text Box 35"/>
          <p:cNvSpPr txBox="1">
            <a:spLocks noChangeArrowheads="1"/>
          </p:cNvSpPr>
          <p:nvPr/>
        </p:nvSpPr>
        <p:spPr bwMode="auto">
          <a:xfrm>
            <a:off x="1792800" y="1463675"/>
            <a:ext cx="990600" cy="457200"/>
          </a:xfrm>
          <a:prstGeom prst="rect">
            <a:avLst/>
          </a:prstGeom>
          <a:noFill/>
          <a:ln w="9525">
            <a:noFill/>
            <a:miter lim="800000"/>
            <a:headEnd/>
            <a:tailEnd/>
          </a:ln>
        </p:spPr>
        <p:txBody>
          <a:bodyPr>
            <a:spAutoFit/>
          </a:bodyPr>
          <a:lstStyle/>
          <a:p>
            <a:pPr>
              <a:spcBef>
                <a:spcPct val="50000"/>
              </a:spcBef>
            </a:pPr>
            <a:r>
              <a:rPr lang="en-US" altLang="en-US" sz="2400" b="1" dirty="0">
                <a:solidFill>
                  <a:srgbClr val="FF0000"/>
                </a:solidFill>
                <a:latin typeface="Times New Roman" pitchFamily="18" charset="0"/>
                <a:cs typeface="Times New Roman" pitchFamily="18" charset="0"/>
              </a:rPr>
              <a:t>- 30</a:t>
            </a:r>
            <a:r>
              <a:rPr lang="en-US" altLang="en-US" sz="2400" b="1" baseline="30000" dirty="0">
                <a:solidFill>
                  <a:srgbClr val="FF0000"/>
                </a:solidFill>
                <a:latin typeface="Times New Roman" pitchFamily="18" charset="0"/>
                <a:cs typeface="Times New Roman" pitchFamily="18" charset="0"/>
              </a:rPr>
              <a:t>0</a:t>
            </a:r>
            <a:r>
              <a:rPr lang="en-US" altLang="en-US" sz="2400" b="1" dirty="0">
                <a:solidFill>
                  <a:srgbClr val="FF0000"/>
                </a:solidFill>
                <a:latin typeface="Times New Roman" pitchFamily="18" charset="0"/>
                <a:cs typeface="Times New Roman" pitchFamily="18" charset="0"/>
              </a:rPr>
              <a:t>C</a:t>
            </a:r>
          </a:p>
        </p:txBody>
      </p:sp>
      <p:sp>
        <p:nvSpPr>
          <p:cNvPr id="27684" name="Text Box 36"/>
          <p:cNvSpPr txBox="1">
            <a:spLocks noChangeArrowheads="1"/>
          </p:cNvSpPr>
          <p:nvPr/>
        </p:nvSpPr>
        <p:spPr bwMode="auto">
          <a:xfrm>
            <a:off x="1845188" y="1867822"/>
            <a:ext cx="990600" cy="457200"/>
          </a:xfrm>
          <a:prstGeom prst="rect">
            <a:avLst/>
          </a:prstGeom>
          <a:noFill/>
          <a:ln w="9525">
            <a:noFill/>
            <a:miter lim="800000"/>
            <a:headEnd/>
            <a:tailEnd/>
          </a:ln>
        </p:spPr>
        <p:txBody>
          <a:bodyPr>
            <a:spAutoFit/>
          </a:bodyPr>
          <a:lstStyle/>
          <a:p>
            <a:pPr>
              <a:spcBef>
                <a:spcPct val="50000"/>
              </a:spcBef>
            </a:pPr>
            <a:r>
              <a:rPr lang="en-US" altLang="en-US" sz="2400" b="1" dirty="0">
                <a:solidFill>
                  <a:srgbClr val="FF0000"/>
                </a:solidFill>
                <a:latin typeface="Times New Roman" pitchFamily="18" charset="0"/>
                <a:cs typeface="Times New Roman" pitchFamily="18" charset="0"/>
              </a:rPr>
              <a:t>130</a:t>
            </a:r>
            <a:r>
              <a:rPr lang="en-US" altLang="en-US" sz="2400" b="1" baseline="30000" dirty="0">
                <a:solidFill>
                  <a:srgbClr val="FF0000"/>
                </a:solidFill>
                <a:latin typeface="Times New Roman" pitchFamily="18" charset="0"/>
                <a:cs typeface="Times New Roman" pitchFamily="18" charset="0"/>
              </a:rPr>
              <a:t>0</a:t>
            </a:r>
            <a:r>
              <a:rPr lang="en-US" altLang="en-US" sz="2400" b="1" dirty="0">
                <a:solidFill>
                  <a:srgbClr val="FF0000"/>
                </a:solidFill>
                <a:latin typeface="Times New Roman" pitchFamily="18" charset="0"/>
                <a:cs typeface="Times New Roman" pitchFamily="18" charset="0"/>
              </a:rPr>
              <a:t>C</a:t>
            </a:r>
          </a:p>
        </p:txBody>
      </p:sp>
      <p:sp>
        <p:nvSpPr>
          <p:cNvPr id="27691" name="Text Box 43"/>
          <p:cNvSpPr txBox="1">
            <a:spLocks noChangeArrowheads="1"/>
          </p:cNvSpPr>
          <p:nvPr/>
        </p:nvSpPr>
        <p:spPr bwMode="auto">
          <a:xfrm>
            <a:off x="1778307" y="2928272"/>
            <a:ext cx="914400" cy="457200"/>
          </a:xfrm>
          <a:prstGeom prst="rect">
            <a:avLst/>
          </a:prstGeom>
          <a:noFill/>
          <a:ln w="9525">
            <a:noFill/>
            <a:miter lim="800000"/>
            <a:headEnd/>
            <a:tailEnd/>
          </a:ln>
        </p:spPr>
        <p:txBody>
          <a:bodyPr>
            <a:spAutoFit/>
          </a:bodyPr>
          <a:lstStyle/>
          <a:p>
            <a:pPr>
              <a:spcBef>
                <a:spcPct val="50000"/>
              </a:spcBef>
            </a:pPr>
            <a:r>
              <a:rPr lang="en-US" altLang="en-US" sz="2400" b="1" dirty="0" smtClean="0">
                <a:solidFill>
                  <a:srgbClr val="FF0000"/>
                </a:solidFill>
                <a:latin typeface="Times New Roman" pitchFamily="18" charset="0"/>
                <a:cs typeface="Times New Roman" pitchFamily="18" charset="0"/>
              </a:rPr>
              <a:t>35</a:t>
            </a:r>
            <a:r>
              <a:rPr lang="en-US" altLang="en-US" sz="2400" b="1" baseline="30000" dirty="0" smtClean="0">
                <a:solidFill>
                  <a:srgbClr val="FF0000"/>
                </a:solidFill>
                <a:latin typeface="Times New Roman" pitchFamily="18" charset="0"/>
                <a:cs typeface="Times New Roman" pitchFamily="18" charset="0"/>
              </a:rPr>
              <a:t>0</a:t>
            </a:r>
            <a:r>
              <a:rPr lang="en-US" altLang="en-US" sz="2400" b="1" dirty="0" smtClean="0">
                <a:solidFill>
                  <a:srgbClr val="FF0000"/>
                </a:solidFill>
                <a:latin typeface="Times New Roman" pitchFamily="18" charset="0"/>
                <a:cs typeface="Times New Roman" pitchFamily="18" charset="0"/>
              </a:rPr>
              <a:t>C</a:t>
            </a:r>
            <a:endParaRPr lang="en-US" altLang="en-US" sz="2400" b="1" dirty="0">
              <a:solidFill>
                <a:srgbClr val="FF0000"/>
              </a:solidFill>
              <a:latin typeface="Times New Roman" pitchFamily="18" charset="0"/>
              <a:cs typeface="Times New Roman" pitchFamily="18" charset="0"/>
            </a:endParaRPr>
          </a:p>
        </p:txBody>
      </p:sp>
      <p:sp>
        <p:nvSpPr>
          <p:cNvPr id="27693" name="Text Box 45"/>
          <p:cNvSpPr txBox="1">
            <a:spLocks noChangeArrowheads="1"/>
          </p:cNvSpPr>
          <p:nvPr/>
        </p:nvSpPr>
        <p:spPr bwMode="auto">
          <a:xfrm>
            <a:off x="1726688" y="4390411"/>
            <a:ext cx="990600" cy="457200"/>
          </a:xfrm>
          <a:prstGeom prst="rect">
            <a:avLst/>
          </a:prstGeom>
          <a:noFill/>
          <a:ln w="9525">
            <a:noFill/>
            <a:miter lim="800000"/>
            <a:headEnd/>
            <a:tailEnd/>
          </a:ln>
        </p:spPr>
        <p:txBody>
          <a:bodyPr>
            <a:spAutoFit/>
          </a:bodyPr>
          <a:lstStyle/>
          <a:p>
            <a:pPr>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- 20</a:t>
            </a:r>
            <a:r>
              <a:rPr lang="en-US" altLang="en-US" sz="2400" b="1" baseline="30000" dirty="0">
                <a:solidFill>
                  <a:srgbClr val="FF0000"/>
                </a:solidFill>
                <a:latin typeface="Times New Roman" panose="02020603050405020304" pitchFamily="18" charset="0"/>
                <a:cs typeface="Times New Roman" panose="02020603050405020304" pitchFamily="18" charset="0"/>
              </a:rPr>
              <a:t>0</a:t>
            </a:r>
            <a:r>
              <a:rPr lang="en-US" altLang="en-US" sz="2400" b="1" dirty="0">
                <a:solidFill>
                  <a:srgbClr val="FF0000"/>
                </a:solidFill>
                <a:latin typeface="Times New Roman" panose="02020603050405020304" pitchFamily="18" charset="0"/>
                <a:cs typeface="Times New Roman" panose="02020603050405020304" pitchFamily="18" charset="0"/>
              </a:rPr>
              <a:t>C</a:t>
            </a:r>
          </a:p>
        </p:txBody>
      </p:sp>
      <p:sp>
        <p:nvSpPr>
          <p:cNvPr id="27694" name="Text Box 46"/>
          <p:cNvSpPr txBox="1">
            <a:spLocks noChangeArrowheads="1"/>
          </p:cNvSpPr>
          <p:nvPr/>
        </p:nvSpPr>
        <p:spPr bwMode="auto">
          <a:xfrm>
            <a:off x="1903412" y="4832863"/>
            <a:ext cx="847213" cy="457200"/>
          </a:xfrm>
          <a:prstGeom prst="rect">
            <a:avLst/>
          </a:prstGeom>
          <a:noFill/>
          <a:ln w="9525">
            <a:noFill/>
            <a:miter lim="800000"/>
            <a:headEnd/>
            <a:tailEnd/>
          </a:ln>
        </p:spPr>
        <p:txBody>
          <a:bodyPr wrap="square">
            <a:spAutoFit/>
          </a:bodyPr>
          <a:lstStyle/>
          <a:p>
            <a:pPr>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50</a:t>
            </a:r>
            <a:r>
              <a:rPr lang="en-US" altLang="en-US" sz="2400" b="1" baseline="30000" dirty="0">
                <a:solidFill>
                  <a:srgbClr val="FF0000"/>
                </a:solidFill>
                <a:latin typeface="Times New Roman" panose="02020603050405020304" pitchFamily="18" charset="0"/>
                <a:cs typeface="Times New Roman" panose="02020603050405020304" pitchFamily="18" charset="0"/>
              </a:rPr>
              <a:t>0</a:t>
            </a:r>
            <a:r>
              <a:rPr lang="en-US" altLang="en-US" sz="2400" b="1" dirty="0">
                <a:solidFill>
                  <a:srgbClr val="FF0000"/>
                </a:solidFill>
                <a:latin typeface="Times New Roman" panose="02020603050405020304" pitchFamily="18" charset="0"/>
                <a:cs typeface="Times New Roman" panose="02020603050405020304" pitchFamily="18" charset="0"/>
              </a:rPr>
              <a:t>C</a:t>
            </a:r>
          </a:p>
        </p:txBody>
      </p:sp>
      <p:sp>
        <p:nvSpPr>
          <p:cNvPr id="27695" name="Text Box 47"/>
          <p:cNvSpPr txBox="1">
            <a:spLocks noChangeArrowheads="1"/>
          </p:cNvSpPr>
          <p:nvPr/>
        </p:nvSpPr>
        <p:spPr bwMode="auto">
          <a:xfrm>
            <a:off x="2987393" y="1681252"/>
            <a:ext cx="658813" cy="457200"/>
          </a:xfrm>
          <a:prstGeom prst="rect">
            <a:avLst/>
          </a:prstGeom>
          <a:noFill/>
          <a:ln w="9525">
            <a:noFill/>
            <a:miter lim="800000"/>
            <a:headEnd/>
            <a:tailEnd/>
          </a:ln>
        </p:spPr>
        <p:txBody>
          <a:bodyPr wrap="none">
            <a:spAutoFit/>
          </a:bodyPr>
          <a:lstStyle/>
          <a:p>
            <a:r>
              <a:rPr lang="en-US" altLang="en-US" sz="2400" b="1" dirty="0">
                <a:solidFill>
                  <a:srgbClr val="FF0000"/>
                </a:solidFill>
                <a:latin typeface="Times New Roman" pitchFamily="18" charset="0"/>
                <a:cs typeface="Times New Roman" pitchFamily="18" charset="0"/>
              </a:rPr>
              <a:t>1</a:t>
            </a:r>
            <a:r>
              <a:rPr lang="en-US" altLang="en-US" sz="2400" b="1" baseline="30000" dirty="0">
                <a:solidFill>
                  <a:srgbClr val="FF0000"/>
                </a:solidFill>
                <a:latin typeface="Times New Roman" pitchFamily="18" charset="0"/>
                <a:cs typeface="Times New Roman" pitchFamily="18" charset="0"/>
              </a:rPr>
              <a:t>0</a:t>
            </a:r>
            <a:r>
              <a:rPr lang="en-US" altLang="en-US" sz="2400" b="1" dirty="0">
                <a:solidFill>
                  <a:srgbClr val="FF0000"/>
                </a:solidFill>
                <a:latin typeface="Times New Roman" pitchFamily="18" charset="0"/>
                <a:cs typeface="Times New Roman" pitchFamily="18" charset="0"/>
              </a:rPr>
              <a:t>C</a:t>
            </a:r>
          </a:p>
        </p:txBody>
      </p:sp>
      <p:sp>
        <p:nvSpPr>
          <p:cNvPr id="27696" name="Text Box 48"/>
          <p:cNvSpPr txBox="1">
            <a:spLocks noChangeArrowheads="1"/>
          </p:cNvSpPr>
          <p:nvPr/>
        </p:nvSpPr>
        <p:spPr bwMode="auto">
          <a:xfrm>
            <a:off x="2992745" y="3273860"/>
            <a:ext cx="1045855" cy="457200"/>
          </a:xfrm>
          <a:prstGeom prst="rect">
            <a:avLst/>
          </a:prstGeom>
          <a:noFill/>
          <a:ln w="9525">
            <a:noFill/>
            <a:miter lim="800000"/>
            <a:headEnd/>
            <a:tailEnd/>
          </a:ln>
        </p:spPr>
        <p:txBody>
          <a:bodyPr wrap="square">
            <a:spAutoFit/>
          </a:bodyPr>
          <a:lstStyle/>
          <a:p>
            <a:pPr>
              <a:spcBef>
                <a:spcPct val="50000"/>
              </a:spcBef>
            </a:pPr>
            <a:r>
              <a:rPr lang="en-US" altLang="en-US" sz="2400" b="1" dirty="0">
                <a:solidFill>
                  <a:srgbClr val="FF0000"/>
                </a:solidFill>
                <a:latin typeface="Times New Roman" pitchFamily="18" charset="0"/>
                <a:cs typeface="Times New Roman" pitchFamily="18" charset="0"/>
              </a:rPr>
              <a:t>0,1</a:t>
            </a:r>
            <a:r>
              <a:rPr lang="en-US" altLang="en-US" sz="2400" b="1" baseline="30000" dirty="0">
                <a:solidFill>
                  <a:srgbClr val="FF0000"/>
                </a:solidFill>
                <a:latin typeface="Times New Roman" pitchFamily="18" charset="0"/>
                <a:cs typeface="Times New Roman" pitchFamily="18" charset="0"/>
              </a:rPr>
              <a:t>0</a:t>
            </a:r>
            <a:r>
              <a:rPr lang="en-US" altLang="en-US" sz="2400" b="1" dirty="0">
                <a:solidFill>
                  <a:srgbClr val="FF0000"/>
                </a:solidFill>
                <a:latin typeface="Times New Roman" pitchFamily="18" charset="0"/>
                <a:cs typeface="Times New Roman" pitchFamily="18" charset="0"/>
              </a:rPr>
              <a:t>C</a:t>
            </a:r>
          </a:p>
        </p:txBody>
      </p:sp>
      <p:sp>
        <p:nvSpPr>
          <p:cNvPr id="27697" name="Text Box 49"/>
          <p:cNvSpPr txBox="1">
            <a:spLocks noChangeArrowheads="1"/>
          </p:cNvSpPr>
          <p:nvPr/>
        </p:nvSpPr>
        <p:spPr bwMode="auto">
          <a:xfrm>
            <a:off x="3127375" y="4679898"/>
            <a:ext cx="911225" cy="457200"/>
          </a:xfrm>
          <a:prstGeom prst="rect">
            <a:avLst/>
          </a:prstGeom>
          <a:noFill/>
          <a:ln w="9525">
            <a:noFill/>
            <a:miter lim="800000"/>
            <a:headEnd/>
            <a:tailEnd/>
          </a:ln>
        </p:spPr>
        <p:txBody>
          <a:bodyPr wrap="square">
            <a:spAutoFit/>
          </a:bodyPr>
          <a:lstStyle/>
          <a:p>
            <a:pPr>
              <a:spcBef>
                <a:spcPct val="50000"/>
              </a:spcBef>
            </a:pPr>
            <a:r>
              <a:rPr lang="en-US" altLang="en-US" sz="2400" b="1" dirty="0">
                <a:solidFill>
                  <a:srgbClr val="FF0000"/>
                </a:solidFill>
                <a:latin typeface="Times New Roman" pitchFamily="18" charset="0"/>
                <a:cs typeface="Times New Roman" pitchFamily="18" charset="0"/>
              </a:rPr>
              <a:t>2</a:t>
            </a:r>
            <a:r>
              <a:rPr lang="en-US" altLang="en-US" sz="2400" b="1" baseline="30000" dirty="0">
                <a:solidFill>
                  <a:srgbClr val="FF0000"/>
                </a:solidFill>
                <a:latin typeface="Times New Roman" pitchFamily="18" charset="0"/>
                <a:cs typeface="Times New Roman" pitchFamily="18" charset="0"/>
              </a:rPr>
              <a:t>0</a:t>
            </a:r>
            <a:r>
              <a:rPr lang="en-US" altLang="en-US" sz="2400" b="1" dirty="0">
                <a:solidFill>
                  <a:srgbClr val="FF0000"/>
                </a:solidFill>
                <a:latin typeface="Times New Roman" pitchFamily="18" charset="0"/>
                <a:cs typeface="Times New Roman" pitchFamily="18" charset="0"/>
              </a:rPr>
              <a:t>C</a:t>
            </a:r>
          </a:p>
        </p:txBody>
      </p:sp>
      <p:sp>
        <p:nvSpPr>
          <p:cNvPr id="27698" name="Text Box 50"/>
          <p:cNvSpPr txBox="1">
            <a:spLocks noChangeArrowheads="1"/>
          </p:cNvSpPr>
          <p:nvPr/>
        </p:nvSpPr>
        <p:spPr bwMode="auto">
          <a:xfrm>
            <a:off x="3781835" y="1538287"/>
            <a:ext cx="2438400" cy="1200329"/>
          </a:xfrm>
          <a:prstGeom prst="rect">
            <a:avLst/>
          </a:prstGeom>
          <a:noFill/>
          <a:ln w="9525">
            <a:noFill/>
            <a:miter lim="800000"/>
            <a:headEnd/>
            <a:tailEnd/>
          </a:ln>
        </p:spPr>
        <p:txBody>
          <a:bodyPr wrap="square">
            <a:spAutoFit/>
          </a:bodyPr>
          <a:lstStyle/>
          <a:p>
            <a:pPr algn="ctr">
              <a:spcBef>
                <a:spcPct val="50000"/>
              </a:spcBef>
            </a:pPr>
            <a:r>
              <a:rPr lang="en-US" altLang="en-US" sz="2400" b="1" dirty="0" err="1">
                <a:solidFill>
                  <a:srgbClr val="009051"/>
                </a:solidFill>
                <a:latin typeface="Times New Roman" pitchFamily="18" charset="0"/>
                <a:cs typeface="Times New Roman" pitchFamily="18" charset="0"/>
              </a:rPr>
              <a:t>Đo</a:t>
            </a:r>
            <a:r>
              <a:rPr lang="en-US" altLang="en-US" sz="2400" b="1" dirty="0">
                <a:solidFill>
                  <a:srgbClr val="009051"/>
                </a:solidFill>
                <a:latin typeface="Times New Roman" pitchFamily="18" charset="0"/>
                <a:cs typeface="Times New Roman" pitchFamily="18" charset="0"/>
              </a:rPr>
              <a:t> </a:t>
            </a:r>
            <a:r>
              <a:rPr lang="en-US" altLang="en-US" sz="2400" b="1" dirty="0" err="1">
                <a:solidFill>
                  <a:srgbClr val="009051"/>
                </a:solidFill>
                <a:latin typeface="Times New Roman" pitchFamily="18" charset="0"/>
                <a:cs typeface="Times New Roman" pitchFamily="18" charset="0"/>
              </a:rPr>
              <a:t>nhiệt</a:t>
            </a:r>
            <a:r>
              <a:rPr lang="en-US" altLang="en-US" sz="2400" b="1" dirty="0">
                <a:solidFill>
                  <a:srgbClr val="009051"/>
                </a:solidFill>
                <a:latin typeface="Times New Roman" pitchFamily="18" charset="0"/>
                <a:cs typeface="Times New Roman" pitchFamily="18" charset="0"/>
              </a:rPr>
              <a:t> </a:t>
            </a:r>
            <a:r>
              <a:rPr lang="en-US" altLang="en-US" sz="2400" b="1" dirty="0" err="1">
                <a:solidFill>
                  <a:srgbClr val="009051"/>
                </a:solidFill>
                <a:latin typeface="Times New Roman" pitchFamily="18" charset="0"/>
                <a:cs typeface="Times New Roman" pitchFamily="18" charset="0"/>
              </a:rPr>
              <a:t>độ</a:t>
            </a:r>
            <a:r>
              <a:rPr lang="en-US" altLang="en-US" sz="2400" b="1" dirty="0">
                <a:solidFill>
                  <a:srgbClr val="009051"/>
                </a:solidFill>
                <a:latin typeface="Times New Roman" pitchFamily="18" charset="0"/>
                <a:cs typeface="Times New Roman" pitchFamily="18" charset="0"/>
              </a:rPr>
              <a:t> </a:t>
            </a:r>
            <a:r>
              <a:rPr lang="en-US" altLang="en-US" sz="2400" b="1" dirty="0" err="1">
                <a:solidFill>
                  <a:srgbClr val="009051"/>
                </a:solidFill>
                <a:latin typeface="Times New Roman" pitchFamily="18" charset="0"/>
                <a:cs typeface="Times New Roman" pitchFamily="18" charset="0"/>
              </a:rPr>
              <a:t>trong</a:t>
            </a:r>
            <a:r>
              <a:rPr lang="en-US" altLang="en-US" sz="2400" b="1" dirty="0">
                <a:solidFill>
                  <a:srgbClr val="009051"/>
                </a:solidFill>
                <a:latin typeface="Times New Roman" pitchFamily="18" charset="0"/>
                <a:cs typeface="Times New Roman" pitchFamily="18" charset="0"/>
              </a:rPr>
              <a:t> </a:t>
            </a:r>
            <a:r>
              <a:rPr lang="en-US" altLang="en-US" sz="2400" b="1" dirty="0" err="1">
                <a:solidFill>
                  <a:srgbClr val="009051"/>
                </a:solidFill>
                <a:latin typeface="Times New Roman" pitchFamily="18" charset="0"/>
                <a:cs typeface="Times New Roman" pitchFamily="18" charset="0"/>
              </a:rPr>
              <a:t>các</a:t>
            </a:r>
            <a:r>
              <a:rPr lang="en-US" altLang="en-US" sz="2400" b="1" dirty="0">
                <a:solidFill>
                  <a:srgbClr val="009051"/>
                </a:solidFill>
                <a:latin typeface="Times New Roman" pitchFamily="18" charset="0"/>
                <a:cs typeface="Times New Roman" pitchFamily="18" charset="0"/>
              </a:rPr>
              <a:t> </a:t>
            </a:r>
            <a:r>
              <a:rPr lang="en-US" altLang="en-US" sz="2400" b="1" dirty="0" err="1">
                <a:solidFill>
                  <a:srgbClr val="009051"/>
                </a:solidFill>
                <a:latin typeface="Times New Roman" pitchFamily="18" charset="0"/>
                <a:cs typeface="Times New Roman" pitchFamily="18" charset="0"/>
              </a:rPr>
              <a:t>thí</a:t>
            </a:r>
            <a:r>
              <a:rPr lang="en-US" altLang="en-US" sz="2400" b="1" dirty="0">
                <a:solidFill>
                  <a:srgbClr val="009051"/>
                </a:solidFill>
                <a:latin typeface="Times New Roman" pitchFamily="18" charset="0"/>
                <a:cs typeface="Times New Roman" pitchFamily="18" charset="0"/>
              </a:rPr>
              <a:t> </a:t>
            </a:r>
            <a:r>
              <a:rPr lang="en-US" altLang="en-US" sz="2400" b="1" dirty="0" err="1">
                <a:solidFill>
                  <a:srgbClr val="009051"/>
                </a:solidFill>
                <a:latin typeface="Times New Roman" pitchFamily="18" charset="0"/>
                <a:cs typeface="Times New Roman" pitchFamily="18" charset="0"/>
              </a:rPr>
              <a:t>nghiệm</a:t>
            </a:r>
            <a:endParaRPr lang="en-US" altLang="en-US" sz="2400" b="1" dirty="0">
              <a:solidFill>
                <a:srgbClr val="009051"/>
              </a:solidFill>
              <a:latin typeface="Times New Roman" pitchFamily="18" charset="0"/>
              <a:cs typeface="Times New Roman" pitchFamily="18" charset="0"/>
            </a:endParaRPr>
          </a:p>
        </p:txBody>
      </p:sp>
      <p:sp>
        <p:nvSpPr>
          <p:cNvPr id="27699" name="Text Box 51"/>
          <p:cNvSpPr txBox="1">
            <a:spLocks noChangeArrowheads="1"/>
          </p:cNvSpPr>
          <p:nvPr/>
        </p:nvSpPr>
        <p:spPr bwMode="auto">
          <a:xfrm>
            <a:off x="3834299" y="3154506"/>
            <a:ext cx="2590800" cy="954107"/>
          </a:xfrm>
          <a:prstGeom prst="rect">
            <a:avLst/>
          </a:prstGeom>
          <a:noFill/>
          <a:ln w="9525">
            <a:noFill/>
            <a:miter lim="800000"/>
            <a:headEnd/>
            <a:tailEnd/>
          </a:ln>
        </p:spPr>
        <p:txBody>
          <a:bodyPr wrap="square">
            <a:spAutoFit/>
          </a:bodyPr>
          <a:lstStyle/>
          <a:p>
            <a:pPr algn="ctr">
              <a:spcBef>
                <a:spcPct val="50000"/>
              </a:spcBef>
            </a:pPr>
            <a:r>
              <a:rPr lang="en-US" altLang="en-US" sz="2800" b="1" dirty="0" err="1">
                <a:solidFill>
                  <a:srgbClr val="009051"/>
                </a:solidFill>
                <a:latin typeface="Times New Roman" pitchFamily="18" charset="0"/>
                <a:cs typeface="Times New Roman" pitchFamily="18" charset="0"/>
              </a:rPr>
              <a:t>Đo</a:t>
            </a:r>
            <a:r>
              <a:rPr lang="en-US" altLang="en-US" sz="2800" b="1" dirty="0">
                <a:solidFill>
                  <a:srgbClr val="009051"/>
                </a:solidFill>
                <a:latin typeface="Times New Roman" pitchFamily="18" charset="0"/>
                <a:cs typeface="Times New Roman" pitchFamily="18" charset="0"/>
              </a:rPr>
              <a:t> </a:t>
            </a:r>
            <a:r>
              <a:rPr lang="en-US" altLang="en-US" sz="2800" b="1" dirty="0" err="1">
                <a:solidFill>
                  <a:srgbClr val="009051"/>
                </a:solidFill>
                <a:latin typeface="Times New Roman" pitchFamily="18" charset="0"/>
                <a:cs typeface="Times New Roman" pitchFamily="18" charset="0"/>
              </a:rPr>
              <a:t>nhiệt</a:t>
            </a:r>
            <a:r>
              <a:rPr lang="en-US" altLang="en-US" sz="2800" b="1" dirty="0">
                <a:solidFill>
                  <a:srgbClr val="009051"/>
                </a:solidFill>
                <a:latin typeface="Times New Roman" pitchFamily="18" charset="0"/>
                <a:cs typeface="Times New Roman" pitchFamily="18" charset="0"/>
              </a:rPr>
              <a:t> </a:t>
            </a:r>
            <a:r>
              <a:rPr lang="en-US" altLang="en-US" sz="2800" b="1" dirty="0" err="1">
                <a:solidFill>
                  <a:srgbClr val="009051"/>
                </a:solidFill>
                <a:latin typeface="Times New Roman" pitchFamily="18" charset="0"/>
                <a:cs typeface="Times New Roman" pitchFamily="18" charset="0"/>
              </a:rPr>
              <a:t>độ</a:t>
            </a:r>
            <a:r>
              <a:rPr lang="en-US" altLang="en-US" sz="2800" b="1" dirty="0">
                <a:solidFill>
                  <a:srgbClr val="009051"/>
                </a:solidFill>
                <a:latin typeface="Times New Roman" pitchFamily="18" charset="0"/>
                <a:cs typeface="Times New Roman" pitchFamily="18" charset="0"/>
              </a:rPr>
              <a:t> </a:t>
            </a:r>
            <a:r>
              <a:rPr lang="en-US" altLang="en-US" sz="2800" b="1" dirty="0" err="1">
                <a:solidFill>
                  <a:srgbClr val="009051"/>
                </a:solidFill>
                <a:latin typeface="Times New Roman" pitchFamily="18" charset="0"/>
                <a:cs typeface="Times New Roman" pitchFamily="18" charset="0"/>
              </a:rPr>
              <a:t>cơ</a:t>
            </a:r>
            <a:r>
              <a:rPr lang="en-US" altLang="en-US" sz="2800" b="1" dirty="0">
                <a:solidFill>
                  <a:srgbClr val="009051"/>
                </a:solidFill>
                <a:latin typeface="Times New Roman" pitchFamily="18" charset="0"/>
                <a:cs typeface="Times New Roman" pitchFamily="18" charset="0"/>
              </a:rPr>
              <a:t> </a:t>
            </a:r>
            <a:r>
              <a:rPr lang="en-US" altLang="en-US" sz="2800" b="1" dirty="0" err="1">
                <a:solidFill>
                  <a:srgbClr val="009051"/>
                </a:solidFill>
                <a:latin typeface="Times New Roman" pitchFamily="18" charset="0"/>
                <a:cs typeface="Times New Roman" pitchFamily="18" charset="0"/>
              </a:rPr>
              <a:t>thể</a:t>
            </a:r>
            <a:endParaRPr lang="en-US" altLang="en-US" sz="2800" b="1" dirty="0">
              <a:solidFill>
                <a:srgbClr val="009051"/>
              </a:solidFill>
              <a:latin typeface="Times New Roman" pitchFamily="18" charset="0"/>
              <a:cs typeface="Times New Roman" pitchFamily="18" charset="0"/>
            </a:endParaRPr>
          </a:p>
        </p:txBody>
      </p:sp>
      <p:sp>
        <p:nvSpPr>
          <p:cNvPr id="27700" name="Text Box 52"/>
          <p:cNvSpPr txBox="1">
            <a:spLocks noChangeArrowheads="1"/>
          </p:cNvSpPr>
          <p:nvPr/>
        </p:nvSpPr>
        <p:spPr bwMode="auto">
          <a:xfrm>
            <a:off x="4191000" y="4522039"/>
            <a:ext cx="2397125" cy="954107"/>
          </a:xfrm>
          <a:prstGeom prst="rect">
            <a:avLst/>
          </a:prstGeom>
          <a:noFill/>
          <a:ln w="9525">
            <a:noFill/>
            <a:miter lim="800000"/>
            <a:headEnd/>
            <a:tailEnd/>
          </a:ln>
        </p:spPr>
        <p:txBody>
          <a:bodyPr wrap="square">
            <a:spAutoFit/>
          </a:bodyPr>
          <a:lstStyle/>
          <a:p>
            <a:pPr>
              <a:spcBef>
                <a:spcPct val="50000"/>
              </a:spcBef>
            </a:pPr>
            <a:r>
              <a:rPr lang="en-US" altLang="en-US" sz="2800" b="1" dirty="0" err="1">
                <a:solidFill>
                  <a:srgbClr val="009051"/>
                </a:solidFill>
                <a:latin typeface="Times New Roman" pitchFamily="18" charset="0"/>
                <a:cs typeface="Times New Roman" pitchFamily="18" charset="0"/>
              </a:rPr>
              <a:t>Đo</a:t>
            </a:r>
            <a:r>
              <a:rPr lang="en-US" altLang="en-US" sz="2800" b="1" dirty="0">
                <a:solidFill>
                  <a:srgbClr val="009051"/>
                </a:solidFill>
                <a:latin typeface="Times New Roman" pitchFamily="18" charset="0"/>
                <a:cs typeface="Times New Roman" pitchFamily="18" charset="0"/>
              </a:rPr>
              <a:t> </a:t>
            </a:r>
            <a:r>
              <a:rPr lang="en-US" altLang="en-US" sz="2800" b="1" dirty="0" err="1">
                <a:solidFill>
                  <a:srgbClr val="009051"/>
                </a:solidFill>
                <a:latin typeface="Times New Roman" pitchFamily="18" charset="0"/>
                <a:cs typeface="Times New Roman" pitchFamily="18" charset="0"/>
              </a:rPr>
              <a:t>nhiệt</a:t>
            </a:r>
            <a:r>
              <a:rPr lang="en-US" altLang="en-US" sz="2800" b="1" dirty="0">
                <a:solidFill>
                  <a:srgbClr val="009051"/>
                </a:solidFill>
                <a:latin typeface="Times New Roman" pitchFamily="18" charset="0"/>
                <a:cs typeface="Times New Roman" pitchFamily="18" charset="0"/>
              </a:rPr>
              <a:t> </a:t>
            </a:r>
            <a:r>
              <a:rPr lang="en-US" altLang="en-US" sz="2800" b="1" dirty="0" err="1">
                <a:solidFill>
                  <a:srgbClr val="009051"/>
                </a:solidFill>
                <a:latin typeface="Times New Roman" pitchFamily="18" charset="0"/>
                <a:cs typeface="Times New Roman" pitchFamily="18" charset="0"/>
              </a:rPr>
              <a:t>độ</a:t>
            </a:r>
            <a:r>
              <a:rPr lang="en-US" altLang="en-US" sz="2800" b="1" dirty="0">
                <a:solidFill>
                  <a:srgbClr val="009051"/>
                </a:solidFill>
                <a:latin typeface="Times New Roman" pitchFamily="18" charset="0"/>
                <a:cs typeface="Times New Roman" pitchFamily="18" charset="0"/>
              </a:rPr>
              <a:t> </a:t>
            </a:r>
            <a:r>
              <a:rPr lang="en-US" altLang="en-US" sz="2800" b="1" dirty="0" err="1">
                <a:solidFill>
                  <a:srgbClr val="009051"/>
                </a:solidFill>
                <a:latin typeface="Times New Roman" pitchFamily="18" charset="0"/>
                <a:cs typeface="Times New Roman" pitchFamily="18" charset="0"/>
              </a:rPr>
              <a:t>khí</a:t>
            </a:r>
            <a:r>
              <a:rPr lang="en-US" altLang="en-US" sz="2800" b="1" dirty="0">
                <a:solidFill>
                  <a:srgbClr val="009051"/>
                </a:solidFill>
                <a:latin typeface="Times New Roman" pitchFamily="18" charset="0"/>
                <a:cs typeface="Times New Roman" pitchFamily="18" charset="0"/>
              </a:rPr>
              <a:t> </a:t>
            </a:r>
            <a:r>
              <a:rPr lang="en-US" altLang="en-US" sz="2800" b="1" dirty="0" err="1">
                <a:solidFill>
                  <a:srgbClr val="009051"/>
                </a:solidFill>
                <a:latin typeface="Times New Roman" pitchFamily="18" charset="0"/>
                <a:cs typeface="Times New Roman" pitchFamily="18" charset="0"/>
              </a:rPr>
              <a:t>quyển</a:t>
            </a:r>
            <a:endParaRPr lang="en-US" altLang="en-US" sz="2800" b="1" dirty="0">
              <a:solidFill>
                <a:srgbClr val="009051"/>
              </a:solidFill>
              <a:latin typeface="Times New Roman" pitchFamily="18" charset="0"/>
              <a:cs typeface="Times New Roman" pitchFamily="18" charset="0"/>
            </a:endParaRPr>
          </a:p>
        </p:txBody>
      </p:sp>
      <p:pic>
        <p:nvPicPr>
          <p:cNvPr id="19" name="Picture 6"/>
          <p:cNvPicPr>
            <a:picLocks noChangeAspect="1" noChangeArrowheads="1"/>
          </p:cNvPicPr>
          <p:nvPr/>
        </p:nvPicPr>
        <p:blipFill>
          <a:blip r:embed="rId2"/>
          <a:srcRect/>
          <a:stretch>
            <a:fillRect/>
          </a:stretch>
        </p:blipFill>
        <p:spPr bwMode="auto">
          <a:xfrm>
            <a:off x="6911923" y="330328"/>
            <a:ext cx="1289050" cy="6110287"/>
          </a:xfrm>
          <a:prstGeom prst="rect">
            <a:avLst/>
          </a:prstGeom>
          <a:noFill/>
          <a:ln w="9525">
            <a:noFill/>
            <a:miter lim="800000"/>
            <a:headEnd/>
            <a:tailEnd/>
          </a:ln>
        </p:spPr>
      </p:pic>
      <p:sp>
        <p:nvSpPr>
          <p:cNvPr id="20" name="Text Box 44"/>
          <p:cNvSpPr txBox="1">
            <a:spLocks noChangeArrowheads="1"/>
          </p:cNvSpPr>
          <p:nvPr/>
        </p:nvSpPr>
        <p:spPr bwMode="auto">
          <a:xfrm>
            <a:off x="1846263" y="3385472"/>
            <a:ext cx="898832" cy="461665"/>
          </a:xfrm>
          <a:prstGeom prst="rect">
            <a:avLst/>
          </a:prstGeom>
          <a:noFill/>
          <a:ln w="9525">
            <a:noFill/>
            <a:miter lim="800000"/>
            <a:headEnd/>
            <a:tailEnd/>
          </a:ln>
        </p:spPr>
        <p:txBody>
          <a:bodyPr wrap="square">
            <a:spAutoFit/>
          </a:bodyPr>
          <a:lstStyle/>
          <a:p>
            <a:pPr>
              <a:spcBef>
                <a:spcPct val="50000"/>
              </a:spcBef>
            </a:pPr>
            <a:r>
              <a:rPr lang="en-US" altLang="en-US" sz="2400" b="1" dirty="0">
                <a:solidFill>
                  <a:srgbClr val="FF0000"/>
                </a:solidFill>
                <a:latin typeface="Times New Roman" pitchFamily="18" charset="0"/>
                <a:cs typeface="Times New Roman" pitchFamily="18" charset="0"/>
              </a:rPr>
              <a:t>42</a:t>
            </a:r>
            <a:r>
              <a:rPr lang="en-US" altLang="en-US" sz="2400" b="1" baseline="30000" dirty="0">
                <a:solidFill>
                  <a:srgbClr val="FF0000"/>
                </a:solidFill>
                <a:latin typeface="Times New Roman" pitchFamily="18" charset="0"/>
                <a:cs typeface="Times New Roman" pitchFamily="18" charset="0"/>
              </a:rPr>
              <a:t>0</a:t>
            </a:r>
            <a:r>
              <a:rPr lang="en-US" altLang="en-US" sz="2400" b="1" dirty="0">
                <a:solidFill>
                  <a:srgbClr val="FF0000"/>
                </a:solidFill>
                <a:latin typeface="Times New Roman" pitchFamily="18" charset="0"/>
                <a:cs typeface="Times New Roman" pitchFamily="18" charset="0"/>
              </a:rPr>
              <a:t>C</a:t>
            </a:r>
          </a:p>
        </p:txBody>
      </p:sp>
      <p:pic>
        <p:nvPicPr>
          <p:cNvPr id="21" name="Picture 6">
            <a:extLst>
              <a:ext uri="{FF2B5EF4-FFF2-40B4-BE49-F238E27FC236}">
                <a16:creationId xmlns:a16="http://schemas.microsoft.com/office/drawing/2014/main" id="{A043A75D-5E2B-9C8A-4E80-C804C52AD7B6}"/>
              </a:ext>
            </a:extLst>
          </p:cNvPr>
          <p:cNvPicPr>
            <a:picLocks noChangeAspect="1" noChangeArrowheads="1"/>
          </p:cNvPicPr>
          <p:nvPr/>
        </p:nvPicPr>
        <p:blipFill>
          <a:blip r:embed="rId3"/>
          <a:srcRect/>
          <a:stretch>
            <a:fillRect/>
          </a:stretch>
        </p:blipFill>
        <p:spPr bwMode="auto">
          <a:xfrm>
            <a:off x="6538515" y="0"/>
            <a:ext cx="823312" cy="6726238"/>
          </a:xfrm>
          <a:prstGeom prst="rect">
            <a:avLst/>
          </a:prstGeom>
          <a:noFill/>
          <a:ln w="9525">
            <a:noFill/>
            <a:miter lim="800000"/>
            <a:headEnd/>
            <a:tailEnd/>
          </a:ln>
        </p:spPr>
      </p:pic>
      <p:pic>
        <p:nvPicPr>
          <p:cNvPr id="22" name="Picture 5"/>
          <p:cNvPicPr>
            <a:picLocks noChangeAspect="1" noChangeArrowheads="1"/>
          </p:cNvPicPr>
          <p:nvPr/>
        </p:nvPicPr>
        <p:blipFill>
          <a:blip r:embed="rId4"/>
          <a:srcRect/>
          <a:stretch>
            <a:fillRect/>
          </a:stretch>
        </p:blipFill>
        <p:spPr bwMode="auto">
          <a:xfrm>
            <a:off x="6499557" y="631825"/>
            <a:ext cx="911225" cy="5351063"/>
          </a:xfrm>
          <a:prstGeom prst="rect">
            <a:avLst/>
          </a:prstGeom>
          <a:noFill/>
          <a:ln w="9525">
            <a:noFill/>
            <a:miter lim="800000"/>
            <a:headEnd/>
            <a:tailEnd/>
          </a:ln>
        </p:spPr>
      </p:pic>
    </p:spTree>
    <p:extLst>
      <p:ext uri="{BB962C8B-B14F-4D97-AF65-F5344CB8AC3E}">
        <p14:creationId xmlns:p14="http://schemas.microsoft.com/office/powerpoint/2010/main" val="1137007533"/>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83"/>
                                        </p:tgtEl>
                                        <p:attrNameLst>
                                          <p:attrName>style.visibility</p:attrName>
                                        </p:attrNameLst>
                                      </p:cBhvr>
                                      <p:to>
                                        <p:strVal val="visible"/>
                                      </p:to>
                                    </p:set>
                                    <p:anim calcmode="lin" valueType="num">
                                      <p:cBhvr additive="base">
                                        <p:cTn id="12" dur="500" fill="hold"/>
                                        <p:tgtEl>
                                          <p:spTgt spid="27683"/>
                                        </p:tgtEl>
                                        <p:attrNameLst>
                                          <p:attrName>ppt_x</p:attrName>
                                        </p:attrNameLst>
                                      </p:cBhvr>
                                      <p:tavLst>
                                        <p:tav tm="0">
                                          <p:val>
                                            <p:strVal val="#ppt_x"/>
                                          </p:val>
                                        </p:tav>
                                        <p:tav tm="100000">
                                          <p:val>
                                            <p:strVal val="#ppt_x"/>
                                          </p:val>
                                        </p:tav>
                                      </p:tavLst>
                                    </p:anim>
                                    <p:anim calcmode="lin" valueType="num">
                                      <p:cBhvr additive="base">
                                        <p:cTn id="13" dur="500" fill="hold"/>
                                        <p:tgtEl>
                                          <p:spTgt spid="2768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7684"/>
                                        </p:tgtEl>
                                        <p:attrNameLst>
                                          <p:attrName>style.visibility</p:attrName>
                                        </p:attrNameLst>
                                      </p:cBhvr>
                                      <p:to>
                                        <p:strVal val="visible"/>
                                      </p:to>
                                    </p:set>
                                    <p:animEffect transition="in" filter="box(in)">
                                      <p:cBhvr>
                                        <p:cTn id="18" dur="500"/>
                                        <p:tgtEl>
                                          <p:spTgt spid="276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7695">
                                            <p:txEl>
                                              <p:pRg st="0" end="0"/>
                                            </p:txEl>
                                          </p:spTgt>
                                        </p:tgtEl>
                                        <p:attrNameLst>
                                          <p:attrName>style.visibility</p:attrName>
                                        </p:attrNameLst>
                                      </p:cBhvr>
                                      <p:to>
                                        <p:strVal val="visible"/>
                                      </p:to>
                                    </p:set>
                                    <p:animEffect transition="in" filter="box(in)">
                                      <p:cBhvr>
                                        <p:cTn id="23" dur="500"/>
                                        <p:tgtEl>
                                          <p:spTgt spid="27695">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7698">
                                            <p:txEl>
                                              <p:pRg st="0" end="0"/>
                                            </p:txEl>
                                          </p:spTgt>
                                        </p:tgtEl>
                                        <p:attrNameLst>
                                          <p:attrName>style.visibility</p:attrName>
                                        </p:attrNameLst>
                                      </p:cBhvr>
                                      <p:to>
                                        <p:strVal val="visible"/>
                                      </p:to>
                                    </p:set>
                                    <p:animEffect transition="in" filter="blinds(horizontal)">
                                      <p:cBhvr>
                                        <p:cTn id="28" dur="500"/>
                                        <p:tgtEl>
                                          <p:spTgt spid="2769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nodeType="clickEffect">
                                  <p:stCondLst>
                                    <p:cond delay="0"/>
                                  </p:stCondLst>
                                  <p:childTnLst>
                                    <p:animEffect transition="out" filter="barn(inVertical)">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edge">
                                      <p:cBhvr>
                                        <p:cTn id="38" dur="10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27691"/>
                                        </p:tgtEl>
                                        <p:attrNameLst>
                                          <p:attrName>style.visibility</p:attrName>
                                        </p:attrNameLst>
                                      </p:cBhvr>
                                      <p:to>
                                        <p:strVal val="visible"/>
                                      </p:to>
                                    </p:set>
                                    <p:animEffect transition="in" filter="diamond(in)">
                                      <p:cBhvr>
                                        <p:cTn id="43" dur="1000"/>
                                        <p:tgtEl>
                                          <p:spTgt spid="2769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blinds(horizontal)">
                                      <p:cBhvr>
                                        <p:cTn id="48" dur="500"/>
                                        <p:tgtEl>
                                          <p:spTgt spid="2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27696">
                                            <p:txEl>
                                              <p:pRg st="0" end="0"/>
                                            </p:txEl>
                                          </p:spTgt>
                                        </p:tgtEl>
                                        <p:attrNameLst>
                                          <p:attrName>style.visibility</p:attrName>
                                        </p:attrNameLst>
                                      </p:cBhvr>
                                      <p:to>
                                        <p:strVal val="visible"/>
                                      </p:to>
                                    </p:set>
                                    <p:animEffect transition="in" filter="diamond(in)">
                                      <p:cBhvr>
                                        <p:cTn id="53" dur="500"/>
                                        <p:tgtEl>
                                          <p:spTgt spid="27696">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27699">
                                            <p:txEl>
                                              <p:pRg st="0" end="0"/>
                                            </p:txEl>
                                          </p:spTgt>
                                        </p:tgtEl>
                                        <p:attrNameLst>
                                          <p:attrName>style.visibility</p:attrName>
                                        </p:attrNameLst>
                                      </p:cBhvr>
                                      <p:to>
                                        <p:strVal val="visible"/>
                                      </p:to>
                                    </p:set>
                                    <p:anim calcmode="lin" valueType="num">
                                      <p:cBhvr additive="base">
                                        <p:cTn id="58" dur="500" fill="hold"/>
                                        <p:tgtEl>
                                          <p:spTgt spid="27699">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7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nodeType="clickEffect">
                                  <p:stCondLst>
                                    <p:cond delay="0"/>
                                  </p:stCondLst>
                                  <p:childTnLst>
                                    <p:animEffect transition="out" filter="barn(inVertical)">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0" presetClass="entr" presetSubtype="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edge">
                                      <p:cBhvr>
                                        <p:cTn id="69" dur="1000"/>
                                        <p:tgtEl>
                                          <p:spTgt spid="1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8" presetClass="entr" presetSubtype="16" fill="hold" nodeType="clickEffect">
                                  <p:stCondLst>
                                    <p:cond delay="0"/>
                                  </p:stCondLst>
                                  <p:childTnLst>
                                    <p:set>
                                      <p:cBhvr>
                                        <p:cTn id="73" dur="1" fill="hold">
                                          <p:stCondLst>
                                            <p:cond delay="0"/>
                                          </p:stCondLst>
                                        </p:cTn>
                                        <p:tgtEl>
                                          <p:spTgt spid="27693">
                                            <p:txEl>
                                              <p:pRg st="0" end="0"/>
                                            </p:txEl>
                                          </p:spTgt>
                                        </p:tgtEl>
                                        <p:attrNameLst>
                                          <p:attrName>style.visibility</p:attrName>
                                        </p:attrNameLst>
                                      </p:cBhvr>
                                      <p:to>
                                        <p:strVal val="visible"/>
                                      </p:to>
                                    </p:set>
                                    <p:animEffect transition="in" filter="diamond(in)">
                                      <p:cBhvr>
                                        <p:cTn id="74" dur="1000"/>
                                        <p:tgtEl>
                                          <p:spTgt spid="27693">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nodeType="clickEffect">
                                  <p:stCondLst>
                                    <p:cond delay="0"/>
                                  </p:stCondLst>
                                  <p:childTnLst>
                                    <p:set>
                                      <p:cBhvr>
                                        <p:cTn id="78" dur="1" fill="hold">
                                          <p:stCondLst>
                                            <p:cond delay="0"/>
                                          </p:stCondLst>
                                        </p:cTn>
                                        <p:tgtEl>
                                          <p:spTgt spid="27694">
                                            <p:txEl>
                                              <p:pRg st="0" end="0"/>
                                            </p:txEl>
                                          </p:spTgt>
                                        </p:tgtEl>
                                        <p:attrNameLst>
                                          <p:attrName>style.visibility</p:attrName>
                                        </p:attrNameLst>
                                      </p:cBhvr>
                                      <p:to>
                                        <p:strVal val="visible"/>
                                      </p:to>
                                    </p:set>
                                    <p:animEffect transition="in" filter="box(in)">
                                      <p:cBhvr>
                                        <p:cTn id="79" dur="500"/>
                                        <p:tgtEl>
                                          <p:spTgt spid="27694">
                                            <p:txEl>
                                              <p:pRg st="0" end="0"/>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nodeType="clickEffect">
                                  <p:stCondLst>
                                    <p:cond delay="0"/>
                                  </p:stCondLst>
                                  <p:childTnLst>
                                    <p:set>
                                      <p:cBhvr>
                                        <p:cTn id="83" dur="1" fill="hold">
                                          <p:stCondLst>
                                            <p:cond delay="0"/>
                                          </p:stCondLst>
                                        </p:cTn>
                                        <p:tgtEl>
                                          <p:spTgt spid="27697">
                                            <p:txEl>
                                              <p:pRg st="0" end="0"/>
                                            </p:txEl>
                                          </p:spTgt>
                                        </p:tgtEl>
                                        <p:attrNameLst>
                                          <p:attrName>style.visibility</p:attrName>
                                        </p:attrNameLst>
                                      </p:cBhvr>
                                      <p:to>
                                        <p:strVal val="visible"/>
                                      </p:to>
                                    </p:set>
                                    <p:animEffect transition="in" filter="checkerboard(across)">
                                      <p:cBhvr>
                                        <p:cTn id="84" dur="500"/>
                                        <p:tgtEl>
                                          <p:spTgt spid="27697">
                                            <p:txEl>
                                              <p:pRg st="0" end="0"/>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nodeType="clickEffect">
                                  <p:stCondLst>
                                    <p:cond delay="0"/>
                                  </p:stCondLst>
                                  <p:childTnLst>
                                    <p:set>
                                      <p:cBhvr>
                                        <p:cTn id="88" dur="1" fill="hold">
                                          <p:stCondLst>
                                            <p:cond delay="0"/>
                                          </p:stCondLst>
                                        </p:cTn>
                                        <p:tgtEl>
                                          <p:spTgt spid="27700">
                                            <p:txEl>
                                              <p:pRg st="0" end="0"/>
                                            </p:txEl>
                                          </p:spTgt>
                                        </p:tgtEl>
                                        <p:attrNameLst>
                                          <p:attrName>style.visibility</p:attrName>
                                        </p:attrNameLst>
                                      </p:cBhvr>
                                      <p:to>
                                        <p:strVal val="visible"/>
                                      </p:to>
                                    </p:set>
                                    <p:animEffect transition="in" filter="blinds(horizontal)">
                                      <p:cBhvr>
                                        <p:cTn id="89" dur="500"/>
                                        <p:tgtEl>
                                          <p:spTgt spid="277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3" grpId="0"/>
      <p:bldP spid="27684" grpId="0"/>
      <p:bldP spid="276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Blue tissue paper"/>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endParaRPr lang="en-US">
              <a:solidFill>
                <a:srgbClr val="F98792"/>
              </a:solidFill>
            </a:endParaRPr>
          </a:p>
        </p:txBody>
      </p:sp>
      <p:pic>
        <p:nvPicPr>
          <p:cNvPr id="3075" name="Picture 3"/>
          <p:cNvPicPr>
            <a:picLocks noChangeAspect="1" noChangeArrowheads="1"/>
          </p:cNvPicPr>
          <p:nvPr/>
        </p:nvPicPr>
        <p:blipFill>
          <a:blip r:embed="rId4"/>
          <a:srcRect/>
          <a:stretch>
            <a:fillRect/>
          </a:stretch>
        </p:blipFill>
        <p:spPr bwMode="auto">
          <a:xfrm>
            <a:off x="-3884" y="319130"/>
            <a:ext cx="9144000" cy="6764338"/>
          </a:xfrm>
          <a:prstGeom prst="rect">
            <a:avLst/>
          </a:prstGeom>
          <a:noFill/>
          <a:ln w="9525">
            <a:noFill/>
            <a:miter lim="800000"/>
            <a:headEnd/>
            <a:tailEnd/>
          </a:ln>
        </p:spPr>
      </p:pic>
      <p:sp>
        <p:nvSpPr>
          <p:cNvPr id="3077" name="AutoShape 5"/>
          <p:cNvSpPr>
            <a:spLocks noChangeArrowheads="1"/>
          </p:cNvSpPr>
          <p:nvPr/>
        </p:nvSpPr>
        <p:spPr bwMode="auto">
          <a:xfrm>
            <a:off x="7696200" y="838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78" name="AutoShape 6"/>
          <p:cNvSpPr>
            <a:spLocks noChangeArrowheads="1"/>
          </p:cNvSpPr>
          <p:nvPr/>
        </p:nvSpPr>
        <p:spPr bwMode="auto">
          <a:xfrm>
            <a:off x="8153400" y="3124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79" name="AutoShape 7"/>
          <p:cNvSpPr>
            <a:spLocks noChangeArrowheads="1"/>
          </p:cNvSpPr>
          <p:nvPr/>
        </p:nvSpPr>
        <p:spPr bwMode="auto">
          <a:xfrm>
            <a:off x="533400" y="2971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0" name="AutoShape 8"/>
          <p:cNvSpPr>
            <a:spLocks noChangeArrowheads="1"/>
          </p:cNvSpPr>
          <p:nvPr/>
        </p:nvSpPr>
        <p:spPr bwMode="auto">
          <a:xfrm>
            <a:off x="533400" y="685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1" name="AutoShape 9"/>
          <p:cNvSpPr>
            <a:spLocks noChangeArrowheads="1"/>
          </p:cNvSpPr>
          <p:nvPr/>
        </p:nvSpPr>
        <p:spPr bwMode="auto">
          <a:xfrm>
            <a:off x="838200" y="4724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2" name="AutoShape 10"/>
          <p:cNvSpPr>
            <a:spLocks noChangeArrowheads="1"/>
          </p:cNvSpPr>
          <p:nvPr/>
        </p:nvSpPr>
        <p:spPr bwMode="auto">
          <a:xfrm>
            <a:off x="67818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3" name="AutoShape 11"/>
          <p:cNvSpPr>
            <a:spLocks noChangeArrowheads="1"/>
          </p:cNvSpPr>
          <p:nvPr/>
        </p:nvSpPr>
        <p:spPr bwMode="auto">
          <a:xfrm>
            <a:off x="2514600" y="3657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4" name="AutoShape 12"/>
          <p:cNvSpPr>
            <a:spLocks noChangeArrowheads="1"/>
          </p:cNvSpPr>
          <p:nvPr/>
        </p:nvSpPr>
        <p:spPr bwMode="auto">
          <a:xfrm>
            <a:off x="6858000" y="2743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5" name="AutoShape 13"/>
          <p:cNvSpPr>
            <a:spLocks noChangeArrowheads="1"/>
          </p:cNvSpPr>
          <p:nvPr/>
        </p:nvSpPr>
        <p:spPr bwMode="auto">
          <a:xfrm>
            <a:off x="1905000" y="2819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6" name="AutoShape 14"/>
          <p:cNvSpPr>
            <a:spLocks noChangeArrowheads="1"/>
          </p:cNvSpPr>
          <p:nvPr/>
        </p:nvSpPr>
        <p:spPr bwMode="auto">
          <a:xfrm>
            <a:off x="5943600" y="3505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87" name="AutoShape 15"/>
          <p:cNvSpPr>
            <a:spLocks noChangeArrowheads="1"/>
          </p:cNvSpPr>
          <p:nvPr/>
        </p:nvSpPr>
        <p:spPr bwMode="auto">
          <a:xfrm>
            <a:off x="3124200" y="3124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88" name="AutoShape 16"/>
          <p:cNvSpPr>
            <a:spLocks noChangeArrowheads="1"/>
          </p:cNvSpPr>
          <p:nvPr/>
        </p:nvSpPr>
        <p:spPr bwMode="auto">
          <a:xfrm>
            <a:off x="2667000" y="49530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89" name="AutoShape 17"/>
          <p:cNvSpPr>
            <a:spLocks noChangeArrowheads="1"/>
          </p:cNvSpPr>
          <p:nvPr/>
        </p:nvSpPr>
        <p:spPr bwMode="auto">
          <a:xfrm>
            <a:off x="1905000" y="38100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90" name="AutoShape 18"/>
          <p:cNvSpPr>
            <a:spLocks noChangeArrowheads="1"/>
          </p:cNvSpPr>
          <p:nvPr/>
        </p:nvSpPr>
        <p:spPr bwMode="auto">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91" name="AutoShape 19"/>
          <p:cNvSpPr>
            <a:spLocks noChangeArrowheads="1"/>
          </p:cNvSpPr>
          <p:nvPr/>
        </p:nvSpPr>
        <p:spPr bwMode="auto">
          <a:xfrm>
            <a:off x="7772400" y="45720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92" name="AutoShape 20"/>
          <p:cNvSpPr>
            <a:spLocks noChangeArrowheads="1"/>
          </p:cNvSpPr>
          <p:nvPr/>
        </p:nvSpPr>
        <p:spPr bwMode="auto">
          <a:xfrm>
            <a:off x="7391400" y="2286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93" name="AutoShape 21"/>
          <p:cNvSpPr>
            <a:spLocks noChangeArrowheads="1"/>
          </p:cNvSpPr>
          <p:nvPr/>
        </p:nvSpPr>
        <p:spPr bwMode="auto">
          <a:xfrm>
            <a:off x="1905000" y="24384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grpSp>
        <p:nvGrpSpPr>
          <p:cNvPr id="2" name="Group 23"/>
          <p:cNvGrpSpPr>
            <a:grpSpLocks/>
          </p:cNvGrpSpPr>
          <p:nvPr/>
        </p:nvGrpSpPr>
        <p:grpSpPr bwMode="auto">
          <a:xfrm>
            <a:off x="0" y="-3175"/>
            <a:ext cx="9144000" cy="6861175"/>
            <a:chOff x="0" y="-2"/>
            <a:chExt cx="5760" cy="4322"/>
          </a:xfrm>
        </p:grpSpPr>
        <p:pic>
          <p:nvPicPr>
            <p:cNvPr id="3" name="Picture 24" descr="duong phan cach"/>
            <p:cNvPicPr>
              <a:picLocks noChangeAspect="1" noChangeArrowheads="1"/>
            </p:cNvPicPr>
            <p:nvPr/>
          </p:nvPicPr>
          <p:blipFill>
            <a:blip r:embed="rId5"/>
            <a:srcRect/>
            <a:stretch>
              <a:fillRect/>
            </a:stretch>
          </p:blipFill>
          <p:spPr bwMode="auto">
            <a:xfrm>
              <a:off x="50" y="-2"/>
              <a:ext cx="5710" cy="94"/>
            </a:xfrm>
            <a:prstGeom prst="rect">
              <a:avLst/>
            </a:prstGeom>
            <a:noFill/>
            <a:ln w="9525">
              <a:noFill/>
              <a:miter lim="800000"/>
              <a:headEnd/>
              <a:tailEnd/>
            </a:ln>
          </p:spPr>
        </p:pic>
        <p:pic>
          <p:nvPicPr>
            <p:cNvPr id="4" name="Picture 25" descr="duong phan cach"/>
            <p:cNvPicPr>
              <a:picLocks noChangeAspect="1" noChangeArrowheads="1"/>
            </p:cNvPicPr>
            <p:nvPr/>
          </p:nvPicPr>
          <p:blipFill>
            <a:blip r:embed="rId5"/>
            <a:srcRect/>
            <a:stretch>
              <a:fillRect/>
            </a:stretch>
          </p:blipFill>
          <p:spPr bwMode="auto">
            <a:xfrm rot="16200000" flipH="1">
              <a:off x="-2101" y="2101"/>
              <a:ext cx="4269" cy="68"/>
            </a:xfrm>
            <a:prstGeom prst="rect">
              <a:avLst/>
            </a:prstGeom>
            <a:noFill/>
            <a:ln w="9525">
              <a:noFill/>
              <a:miter lim="800000"/>
              <a:headEnd/>
              <a:tailEnd/>
            </a:ln>
          </p:spPr>
        </p:pic>
        <p:pic>
          <p:nvPicPr>
            <p:cNvPr id="3118" name="Picture 26" descr="duong phan cach"/>
            <p:cNvPicPr>
              <a:picLocks noChangeAspect="1" noChangeArrowheads="1"/>
            </p:cNvPicPr>
            <p:nvPr/>
          </p:nvPicPr>
          <p:blipFill>
            <a:blip r:embed="rId5"/>
            <a:srcRect/>
            <a:stretch>
              <a:fillRect/>
            </a:stretch>
          </p:blipFill>
          <p:spPr bwMode="auto">
            <a:xfrm rot="16200000" flipH="1">
              <a:off x="3591" y="2101"/>
              <a:ext cx="4269" cy="68"/>
            </a:xfrm>
            <a:prstGeom prst="rect">
              <a:avLst/>
            </a:prstGeom>
            <a:noFill/>
            <a:ln w="9525">
              <a:noFill/>
              <a:miter lim="800000"/>
              <a:headEnd/>
              <a:tailEnd/>
            </a:ln>
          </p:spPr>
        </p:pic>
        <p:pic>
          <p:nvPicPr>
            <p:cNvPr id="3119" name="Picture 27" descr="duong phan cach"/>
            <p:cNvPicPr>
              <a:picLocks noChangeAspect="1" noChangeArrowheads="1"/>
            </p:cNvPicPr>
            <p:nvPr/>
          </p:nvPicPr>
          <p:blipFill>
            <a:blip r:embed="rId5"/>
            <a:srcRect/>
            <a:stretch>
              <a:fillRect/>
            </a:stretch>
          </p:blipFill>
          <p:spPr bwMode="auto">
            <a:xfrm>
              <a:off x="0" y="4224"/>
              <a:ext cx="5760" cy="96"/>
            </a:xfrm>
            <a:prstGeom prst="rect">
              <a:avLst/>
            </a:prstGeom>
            <a:noFill/>
            <a:ln w="9525">
              <a:noFill/>
              <a:miter lim="800000"/>
              <a:headEnd/>
              <a:tailEnd/>
            </a:ln>
          </p:spPr>
        </p:pic>
      </p:grpSp>
      <p:sp>
        <p:nvSpPr>
          <p:cNvPr id="3100" name="AutoShape 28"/>
          <p:cNvSpPr>
            <a:spLocks noChangeArrowheads="1"/>
          </p:cNvSpPr>
          <p:nvPr/>
        </p:nvSpPr>
        <p:spPr bwMode="auto">
          <a:xfrm>
            <a:off x="49530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1" name="AutoShape 29"/>
          <p:cNvSpPr>
            <a:spLocks noChangeArrowheads="1"/>
          </p:cNvSpPr>
          <p:nvPr/>
        </p:nvSpPr>
        <p:spPr bwMode="auto">
          <a:xfrm>
            <a:off x="6248400" y="304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2" name="AutoShape 30"/>
          <p:cNvSpPr>
            <a:spLocks noChangeArrowheads="1"/>
          </p:cNvSpPr>
          <p:nvPr/>
        </p:nvSpPr>
        <p:spPr bwMode="auto">
          <a:xfrm>
            <a:off x="4114800" y="3810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3" name="AutoShape 31"/>
          <p:cNvSpPr>
            <a:spLocks noChangeArrowheads="1"/>
          </p:cNvSpPr>
          <p:nvPr/>
        </p:nvSpPr>
        <p:spPr bwMode="auto">
          <a:xfrm>
            <a:off x="32766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4" name="AutoShape 32"/>
          <p:cNvSpPr>
            <a:spLocks noChangeArrowheads="1"/>
          </p:cNvSpPr>
          <p:nvPr/>
        </p:nvSpPr>
        <p:spPr bwMode="auto">
          <a:xfrm>
            <a:off x="5257800" y="4191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5" name="AutoShape 33"/>
          <p:cNvSpPr>
            <a:spLocks noChangeArrowheads="1"/>
          </p:cNvSpPr>
          <p:nvPr/>
        </p:nvSpPr>
        <p:spPr bwMode="auto">
          <a:xfrm>
            <a:off x="7848600" y="4038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6" name="AutoShape 34"/>
          <p:cNvSpPr>
            <a:spLocks noChangeArrowheads="1"/>
          </p:cNvSpPr>
          <p:nvPr/>
        </p:nvSpPr>
        <p:spPr bwMode="auto">
          <a:xfrm>
            <a:off x="2743200" y="914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7" name="AutoShape 35"/>
          <p:cNvSpPr>
            <a:spLocks noChangeArrowheads="1"/>
          </p:cNvSpPr>
          <p:nvPr/>
        </p:nvSpPr>
        <p:spPr bwMode="auto">
          <a:xfrm>
            <a:off x="8077200" y="381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8" name="AutoShape 36"/>
          <p:cNvSpPr>
            <a:spLocks noChangeArrowheads="1"/>
          </p:cNvSpPr>
          <p:nvPr/>
        </p:nvSpPr>
        <p:spPr bwMode="auto">
          <a:xfrm>
            <a:off x="5105400" y="1676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9" name="AutoShape 37"/>
          <p:cNvSpPr>
            <a:spLocks noChangeArrowheads="1"/>
          </p:cNvSpPr>
          <p:nvPr/>
        </p:nvSpPr>
        <p:spPr bwMode="auto">
          <a:xfrm>
            <a:off x="3810000" y="2895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0" name="AutoShape 38"/>
          <p:cNvSpPr>
            <a:spLocks noChangeArrowheads="1"/>
          </p:cNvSpPr>
          <p:nvPr/>
        </p:nvSpPr>
        <p:spPr bwMode="auto">
          <a:xfrm>
            <a:off x="6172200" y="54102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1" name="AutoShape 39"/>
          <p:cNvSpPr>
            <a:spLocks noChangeArrowheads="1"/>
          </p:cNvSpPr>
          <p:nvPr/>
        </p:nvSpPr>
        <p:spPr bwMode="auto">
          <a:xfrm>
            <a:off x="5791200" y="2895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2" name="AutoShape 40"/>
          <p:cNvSpPr>
            <a:spLocks noChangeArrowheads="1"/>
          </p:cNvSpPr>
          <p:nvPr/>
        </p:nvSpPr>
        <p:spPr bwMode="auto">
          <a:xfrm>
            <a:off x="6172200" y="4038600"/>
            <a:ext cx="493713" cy="539750"/>
          </a:xfrm>
          <a:prstGeom prst="star4">
            <a:avLst>
              <a:gd name="adj" fmla="val 1238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6" name="Text Box 44"/>
          <p:cNvSpPr txBox="1">
            <a:spLocks noChangeArrowheads="1"/>
          </p:cNvSpPr>
          <p:nvPr/>
        </p:nvSpPr>
        <p:spPr bwMode="auto">
          <a:xfrm>
            <a:off x="661989" y="1821673"/>
            <a:ext cx="8125394" cy="830997"/>
          </a:xfrm>
          <a:prstGeom prst="rect">
            <a:avLst/>
          </a:prstGeom>
          <a:noFill/>
          <a:ln w="9525">
            <a:noFill/>
            <a:miter lim="800000"/>
            <a:headEnd/>
            <a:tailEnd/>
          </a:ln>
        </p:spPr>
        <p:txBody>
          <a:bodyPr wrap="square">
            <a:spAutoFit/>
          </a:bodyPr>
          <a:lstStyle/>
          <a:p>
            <a:pPr algn="ctr">
              <a:spcBef>
                <a:spcPct val="50000"/>
              </a:spcBef>
            </a:pPr>
            <a:r>
              <a:rPr lang="vi-VN" sz="4800" b="1" dirty="0">
                <a:solidFill>
                  <a:srgbClr val="0432FF"/>
                </a:solidFill>
                <a:latin typeface="Times New Roman" pitchFamily="18" charset="0"/>
                <a:cs typeface="Times New Roman" pitchFamily="18" charset="0"/>
              </a:rPr>
              <a:t>CHỦ ĐỀ 2: CÁC PHÉP ĐO</a:t>
            </a:r>
            <a:endParaRPr lang="en-US" sz="4800" b="1" dirty="0">
              <a:solidFill>
                <a:srgbClr val="0432FF"/>
              </a:solidFill>
              <a:latin typeface="Times New Roman" pitchFamily="18" charset="0"/>
              <a:cs typeface="Times New Roman" pitchFamily="18" charset="0"/>
            </a:endParaRPr>
          </a:p>
        </p:txBody>
      </p:sp>
      <p:pic>
        <p:nvPicPr>
          <p:cNvPr id="5" name="Picture 46" descr="Fireworks-01"/>
          <p:cNvPicPr>
            <a:picLocks noChangeAspect="1" noChangeArrowheads="1" noCrop="1"/>
          </p:cNvPicPr>
          <p:nvPr/>
        </p:nvPicPr>
        <p:blipFill>
          <a:blip r:embed="rId6"/>
          <a:srcRect/>
          <a:stretch>
            <a:fillRect/>
          </a:stretch>
        </p:blipFill>
        <p:spPr bwMode="auto">
          <a:xfrm>
            <a:off x="2590800" y="0"/>
            <a:ext cx="1304925" cy="1333500"/>
          </a:xfrm>
          <a:prstGeom prst="rect">
            <a:avLst/>
          </a:prstGeom>
          <a:noFill/>
          <a:ln w="9525">
            <a:noFill/>
            <a:miter lim="800000"/>
            <a:headEnd/>
            <a:tailEnd/>
          </a:ln>
        </p:spPr>
      </p:pic>
      <p:pic>
        <p:nvPicPr>
          <p:cNvPr id="6" name="Picture 47" descr="Fireworks-01"/>
          <p:cNvPicPr>
            <a:picLocks noChangeAspect="1" noChangeArrowheads="1" noCrop="1"/>
          </p:cNvPicPr>
          <p:nvPr/>
        </p:nvPicPr>
        <p:blipFill>
          <a:blip r:embed="rId6"/>
          <a:srcRect/>
          <a:stretch>
            <a:fillRect/>
          </a:stretch>
        </p:blipFill>
        <p:spPr bwMode="auto">
          <a:xfrm>
            <a:off x="2590800" y="0"/>
            <a:ext cx="1304925" cy="1333500"/>
          </a:xfrm>
          <a:prstGeom prst="rect">
            <a:avLst/>
          </a:prstGeom>
          <a:noFill/>
          <a:ln w="9525">
            <a:noFill/>
            <a:miter lim="800000"/>
            <a:headEnd/>
            <a:tailEnd/>
          </a:ln>
        </p:spPr>
      </p:pic>
      <p:pic>
        <p:nvPicPr>
          <p:cNvPr id="7" name="Picture 48" descr="Fireworks-02"/>
          <p:cNvPicPr>
            <a:picLocks noChangeAspect="1" noChangeArrowheads="1" noCrop="1"/>
          </p:cNvPicPr>
          <p:nvPr/>
        </p:nvPicPr>
        <p:blipFill>
          <a:blip r:embed="rId7"/>
          <a:srcRect/>
          <a:stretch>
            <a:fillRect/>
          </a:stretch>
        </p:blipFill>
        <p:spPr bwMode="auto">
          <a:xfrm>
            <a:off x="2514600" y="0"/>
            <a:ext cx="1447800" cy="1209675"/>
          </a:xfrm>
          <a:prstGeom prst="rect">
            <a:avLst/>
          </a:prstGeom>
          <a:noFill/>
          <a:ln w="9525">
            <a:noFill/>
            <a:miter lim="800000"/>
            <a:headEnd/>
            <a:tailEnd/>
          </a:ln>
        </p:spPr>
      </p:pic>
      <p:pic>
        <p:nvPicPr>
          <p:cNvPr id="3113" name="Picture 49" descr="Fireworks-01"/>
          <p:cNvPicPr>
            <a:picLocks noChangeAspect="1" noChangeArrowheads="1" noCrop="1"/>
          </p:cNvPicPr>
          <p:nvPr/>
        </p:nvPicPr>
        <p:blipFill>
          <a:blip r:embed="rId6"/>
          <a:srcRect/>
          <a:stretch>
            <a:fillRect/>
          </a:stretch>
        </p:blipFill>
        <p:spPr bwMode="auto">
          <a:xfrm>
            <a:off x="6705600" y="0"/>
            <a:ext cx="1304925" cy="1295400"/>
          </a:xfrm>
          <a:prstGeom prst="rect">
            <a:avLst/>
          </a:prstGeom>
          <a:noFill/>
          <a:ln w="9525">
            <a:noFill/>
            <a:miter lim="800000"/>
            <a:headEnd/>
            <a:tailEnd/>
          </a:ln>
        </p:spPr>
      </p:pic>
      <p:pic>
        <p:nvPicPr>
          <p:cNvPr id="3114" name="Picture 50" descr="Fireworks-02"/>
          <p:cNvPicPr>
            <a:picLocks noChangeAspect="1" noChangeArrowheads="1" noCrop="1"/>
          </p:cNvPicPr>
          <p:nvPr/>
        </p:nvPicPr>
        <p:blipFill>
          <a:blip r:embed="rId7"/>
          <a:srcRect/>
          <a:stretch>
            <a:fillRect/>
          </a:stretch>
        </p:blipFill>
        <p:spPr bwMode="auto">
          <a:xfrm>
            <a:off x="6553200" y="0"/>
            <a:ext cx="1447800" cy="1209675"/>
          </a:xfrm>
          <a:prstGeom prst="rect">
            <a:avLst/>
          </a:prstGeom>
          <a:noFill/>
          <a:ln w="9525">
            <a:noFill/>
            <a:miter lim="800000"/>
            <a:headEnd/>
            <a:tailEnd/>
          </a:ln>
        </p:spPr>
      </p:pic>
      <p:pic>
        <p:nvPicPr>
          <p:cNvPr id="8" name="Picture 51" descr="Fireworks-02"/>
          <p:cNvPicPr>
            <a:picLocks noChangeAspect="1" noChangeArrowheads="1" noCrop="1"/>
          </p:cNvPicPr>
          <p:nvPr/>
        </p:nvPicPr>
        <p:blipFill>
          <a:blip r:embed="rId7"/>
          <a:srcRect/>
          <a:stretch>
            <a:fillRect/>
          </a:stretch>
        </p:blipFill>
        <p:spPr bwMode="auto">
          <a:xfrm>
            <a:off x="6624638" y="100013"/>
            <a:ext cx="1447800" cy="1133475"/>
          </a:xfrm>
          <a:prstGeom prst="rect">
            <a:avLst/>
          </a:prstGeom>
          <a:noFill/>
          <a:ln w="9525">
            <a:noFill/>
            <a:miter lim="800000"/>
            <a:headEnd/>
            <a:tailEnd/>
          </a:ln>
        </p:spPr>
      </p:pic>
      <p:sp>
        <p:nvSpPr>
          <p:cNvPr id="9" name="Text Box 44">
            <a:extLst>
              <a:ext uri="{FF2B5EF4-FFF2-40B4-BE49-F238E27FC236}">
                <a16:creationId xmlns:a16="http://schemas.microsoft.com/office/drawing/2014/main" id="{09AE337E-2B64-5941-A880-88058F18C277}"/>
              </a:ext>
            </a:extLst>
          </p:cNvPr>
          <p:cNvSpPr txBox="1">
            <a:spLocks noChangeArrowheads="1"/>
          </p:cNvSpPr>
          <p:nvPr/>
        </p:nvSpPr>
        <p:spPr bwMode="auto">
          <a:xfrm>
            <a:off x="370906" y="3664803"/>
            <a:ext cx="8125394" cy="830997"/>
          </a:xfrm>
          <a:prstGeom prst="rect">
            <a:avLst/>
          </a:prstGeom>
          <a:noFill/>
          <a:ln w="9525">
            <a:noFill/>
            <a:miter lim="800000"/>
            <a:headEnd/>
            <a:tailEnd/>
          </a:ln>
        </p:spPr>
        <p:txBody>
          <a:bodyPr wrap="square">
            <a:spAutoFit/>
          </a:bodyPr>
          <a:lstStyle/>
          <a:p>
            <a:pPr algn="ctr">
              <a:spcBef>
                <a:spcPct val="50000"/>
              </a:spcBef>
            </a:pPr>
            <a:r>
              <a:rPr lang="vi-VN" sz="4800" b="1" dirty="0">
                <a:solidFill>
                  <a:srgbClr val="C00000"/>
                </a:solidFill>
                <a:latin typeface="Times New Roman" pitchFamily="18" charset="0"/>
                <a:cs typeface="Times New Roman" pitchFamily="18" charset="0"/>
              </a:rPr>
              <a:t>BÀI 4: ĐO NHIỆT ĐỘ</a:t>
            </a:r>
            <a:endParaRPr lang="en-US" sz="4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0380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 calcmode="lin" valueType="num">
                                      <p:cBhvr>
                                        <p:cTn id="9" dur="1000" fill="hold"/>
                                        <p:tgtEl>
                                          <p:spTgt spid="3077"/>
                                        </p:tgtEl>
                                        <p:attrNameLst>
                                          <p:attrName>ppt_x</p:attrName>
                                        </p:attrNameLst>
                                      </p:cBhvr>
                                      <p:tavLst>
                                        <p:tav tm="0">
                                          <p:val>
                                            <p:fltVal val="0.5"/>
                                          </p:val>
                                        </p:tav>
                                        <p:tav tm="100000">
                                          <p:val>
                                            <p:strVal val="#ppt_x"/>
                                          </p:val>
                                        </p:tav>
                                      </p:tavLst>
                                    </p:anim>
                                    <p:anim calcmode="lin" valueType="num">
                                      <p:cBhvr>
                                        <p:cTn id="10" dur="1000" fill="hold"/>
                                        <p:tgtEl>
                                          <p:spTgt spid="307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1000" fill="hold"/>
                                        <p:tgtEl>
                                          <p:spTgt spid="3078"/>
                                        </p:tgtEl>
                                        <p:attrNameLst>
                                          <p:attrName>ppt_w</p:attrName>
                                        </p:attrNameLst>
                                      </p:cBhvr>
                                      <p:tavLst>
                                        <p:tav tm="0">
                                          <p:val>
                                            <p:fltVal val="0"/>
                                          </p:val>
                                        </p:tav>
                                        <p:tav tm="100000">
                                          <p:val>
                                            <p:strVal val="#ppt_w"/>
                                          </p:val>
                                        </p:tav>
                                      </p:tavLst>
                                    </p:anim>
                                    <p:anim calcmode="lin" valueType="num">
                                      <p:cBhvr>
                                        <p:cTn id="14" dur="1000" fill="hold"/>
                                        <p:tgtEl>
                                          <p:spTgt spid="3078"/>
                                        </p:tgtEl>
                                        <p:attrNameLst>
                                          <p:attrName>ppt_h</p:attrName>
                                        </p:attrNameLst>
                                      </p:cBhvr>
                                      <p:tavLst>
                                        <p:tav tm="0">
                                          <p:val>
                                            <p:fltVal val="0"/>
                                          </p:val>
                                        </p:tav>
                                        <p:tav tm="100000">
                                          <p:val>
                                            <p:strVal val="#ppt_h"/>
                                          </p:val>
                                        </p:tav>
                                      </p:tavLst>
                                    </p:anim>
                                    <p:anim calcmode="lin" valueType="num">
                                      <p:cBhvr>
                                        <p:cTn id="15" dur="1000" fill="hold"/>
                                        <p:tgtEl>
                                          <p:spTgt spid="3078"/>
                                        </p:tgtEl>
                                        <p:attrNameLst>
                                          <p:attrName>ppt_x</p:attrName>
                                        </p:attrNameLst>
                                      </p:cBhvr>
                                      <p:tavLst>
                                        <p:tav tm="0">
                                          <p:val>
                                            <p:fltVal val="0.5"/>
                                          </p:val>
                                        </p:tav>
                                        <p:tav tm="100000">
                                          <p:val>
                                            <p:strVal val="#ppt_x"/>
                                          </p:val>
                                        </p:tav>
                                      </p:tavLst>
                                    </p:anim>
                                    <p:anim calcmode="lin" valueType="num">
                                      <p:cBhvr>
                                        <p:cTn id="16" dur="1000" fill="hold"/>
                                        <p:tgtEl>
                                          <p:spTgt spid="307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p:cTn id="19" dur="1000" fill="hold"/>
                                        <p:tgtEl>
                                          <p:spTgt spid="3079"/>
                                        </p:tgtEl>
                                        <p:attrNameLst>
                                          <p:attrName>ppt_w</p:attrName>
                                        </p:attrNameLst>
                                      </p:cBhvr>
                                      <p:tavLst>
                                        <p:tav tm="0">
                                          <p:val>
                                            <p:fltVal val="0"/>
                                          </p:val>
                                        </p:tav>
                                        <p:tav tm="100000">
                                          <p:val>
                                            <p:strVal val="#ppt_w"/>
                                          </p:val>
                                        </p:tav>
                                      </p:tavLst>
                                    </p:anim>
                                    <p:anim calcmode="lin" valueType="num">
                                      <p:cBhvr>
                                        <p:cTn id="20" dur="1000" fill="hold"/>
                                        <p:tgtEl>
                                          <p:spTgt spid="3079"/>
                                        </p:tgtEl>
                                        <p:attrNameLst>
                                          <p:attrName>ppt_h</p:attrName>
                                        </p:attrNameLst>
                                      </p:cBhvr>
                                      <p:tavLst>
                                        <p:tav tm="0">
                                          <p:val>
                                            <p:fltVal val="0"/>
                                          </p:val>
                                        </p:tav>
                                        <p:tav tm="100000">
                                          <p:val>
                                            <p:strVal val="#ppt_h"/>
                                          </p:val>
                                        </p:tav>
                                      </p:tavLst>
                                    </p:anim>
                                    <p:anim calcmode="lin" valueType="num">
                                      <p:cBhvr>
                                        <p:cTn id="21" dur="1000" fill="hold"/>
                                        <p:tgtEl>
                                          <p:spTgt spid="3079"/>
                                        </p:tgtEl>
                                        <p:attrNameLst>
                                          <p:attrName>ppt_x</p:attrName>
                                        </p:attrNameLst>
                                      </p:cBhvr>
                                      <p:tavLst>
                                        <p:tav tm="0">
                                          <p:val>
                                            <p:fltVal val="0.5"/>
                                          </p:val>
                                        </p:tav>
                                        <p:tav tm="100000">
                                          <p:val>
                                            <p:strVal val="#ppt_x"/>
                                          </p:val>
                                        </p:tav>
                                      </p:tavLst>
                                    </p:anim>
                                    <p:anim calcmode="lin" valueType="num">
                                      <p:cBhvr>
                                        <p:cTn id="22" dur="1000" fill="hold"/>
                                        <p:tgtEl>
                                          <p:spTgt spid="307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p:cTn id="25" dur="1000" fill="hold"/>
                                        <p:tgtEl>
                                          <p:spTgt spid="3080"/>
                                        </p:tgtEl>
                                        <p:attrNameLst>
                                          <p:attrName>ppt_w</p:attrName>
                                        </p:attrNameLst>
                                      </p:cBhvr>
                                      <p:tavLst>
                                        <p:tav tm="0">
                                          <p:val>
                                            <p:fltVal val="0"/>
                                          </p:val>
                                        </p:tav>
                                        <p:tav tm="100000">
                                          <p:val>
                                            <p:strVal val="#ppt_w"/>
                                          </p:val>
                                        </p:tav>
                                      </p:tavLst>
                                    </p:anim>
                                    <p:anim calcmode="lin" valueType="num">
                                      <p:cBhvr>
                                        <p:cTn id="26" dur="1000" fill="hold"/>
                                        <p:tgtEl>
                                          <p:spTgt spid="3080"/>
                                        </p:tgtEl>
                                        <p:attrNameLst>
                                          <p:attrName>ppt_h</p:attrName>
                                        </p:attrNameLst>
                                      </p:cBhvr>
                                      <p:tavLst>
                                        <p:tav tm="0">
                                          <p:val>
                                            <p:fltVal val="0"/>
                                          </p:val>
                                        </p:tav>
                                        <p:tav tm="100000">
                                          <p:val>
                                            <p:strVal val="#ppt_h"/>
                                          </p:val>
                                        </p:tav>
                                      </p:tavLst>
                                    </p:anim>
                                    <p:anim calcmode="lin" valueType="num">
                                      <p:cBhvr>
                                        <p:cTn id="27" dur="1000" fill="hold"/>
                                        <p:tgtEl>
                                          <p:spTgt spid="3080"/>
                                        </p:tgtEl>
                                        <p:attrNameLst>
                                          <p:attrName>ppt_x</p:attrName>
                                        </p:attrNameLst>
                                      </p:cBhvr>
                                      <p:tavLst>
                                        <p:tav tm="0">
                                          <p:val>
                                            <p:fltVal val="0.5"/>
                                          </p:val>
                                        </p:tav>
                                        <p:tav tm="100000">
                                          <p:val>
                                            <p:strVal val="#ppt_x"/>
                                          </p:val>
                                        </p:tav>
                                      </p:tavLst>
                                    </p:anim>
                                    <p:anim calcmode="lin" valueType="num">
                                      <p:cBhvr>
                                        <p:cTn id="28" dur="1000" fill="hold"/>
                                        <p:tgtEl>
                                          <p:spTgt spid="308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3081"/>
                                        </p:tgtEl>
                                        <p:attrNameLst>
                                          <p:attrName>style.visibility</p:attrName>
                                        </p:attrNameLst>
                                      </p:cBhvr>
                                      <p:to>
                                        <p:strVal val="visible"/>
                                      </p:to>
                                    </p:set>
                                    <p:anim calcmode="lin" valueType="num">
                                      <p:cBhvr>
                                        <p:cTn id="31" dur="1000" fill="hold"/>
                                        <p:tgtEl>
                                          <p:spTgt spid="3081"/>
                                        </p:tgtEl>
                                        <p:attrNameLst>
                                          <p:attrName>ppt_w</p:attrName>
                                        </p:attrNameLst>
                                      </p:cBhvr>
                                      <p:tavLst>
                                        <p:tav tm="0">
                                          <p:val>
                                            <p:fltVal val="0"/>
                                          </p:val>
                                        </p:tav>
                                        <p:tav tm="100000">
                                          <p:val>
                                            <p:strVal val="#ppt_w"/>
                                          </p:val>
                                        </p:tav>
                                      </p:tavLst>
                                    </p:anim>
                                    <p:anim calcmode="lin" valueType="num">
                                      <p:cBhvr>
                                        <p:cTn id="32" dur="1000" fill="hold"/>
                                        <p:tgtEl>
                                          <p:spTgt spid="3081"/>
                                        </p:tgtEl>
                                        <p:attrNameLst>
                                          <p:attrName>ppt_h</p:attrName>
                                        </p:attrNameLst>
                                      </p:cBhvr>
                                      <p:tavLst>
                                        <p:tav tm="0">
                                          <p:val>
                                            <p:fltVal val="0"/>
                                          </p:val>
                                        </p:tav>
                                        <p:tav tm="100000">
                                          <p:val>
                                            <p:strVal val="#ppt_h"/>
                                          </p:val>
                                        </p:tav>
                                      </p:tavLst>
                                    </p:anim>
                                    <p:anim calcmode="lin" valueType="num">
                                      <p:cBhvr>
                                        <p:cTn id="33" dur="1000" fill="hold"/>
                                        <p:tgtEl>
                                          <p:spTgt spid="3081"/>
                                        </p:tgtEl>
                                        <p:attrNameLst>
                                          <p:attrName>ppt_x</p:attrName>
                                        </p:attrNameLst>
                                      </p:cBhvr>
                                      <p:tavLst>
                                        <p:tav tm="0">
                                          <p:val>
                                            <p:fltVal val="0.5"/>
                                          </p:val>
                                        </p:tav>
                                        <p:tav tm="100000">
                                          <p:val>
                                            <p:strVal val="#ppt_x"/>
                                          </p:val>
                                        </p:tav>
                                      </p:tavLst>
                                    </p:anim>
                                    <p:anim calcmode="lin" valueType="num">
                                      <p:cBhvr>
                                        <p:cTn id="34" dur="1000" fill="hold"/>
                                        <p:tgtEl>
                                          <p:spTgt spid="308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3082"/>
                                        </p:tgtEl>
                                        <p:attrNameLst>
                                          <p:attrName>style.visibility</p:attrName>
                                        </p:attrNameLst>
                                      </p:cBhvr>
                                      <p:to>
                                        <p:strVal val="visible"/>
                                      </p:to>
                                    </p:set>
                                    <p:anim calcmode="lin" valueType="num">
                                      <p:cBhvr>
                                        <p:cTn id="37" dur="1000" fill="hold"/>
                                        <p:tgtEl>
                                          <p:spTgt spid="3082"/>
                                        </p:tgtEl>
                                        <p:attrNameLst>
                                          <p:attrName>ppt_w</p:attrName>
                                        </p:attrNameLst>
                                      </p:cBhvr>
                                      <p:tavLst>
                                        <p:tav tm="0">
                                          <p:val>
                                            <p:fltVal val="0"/>
                                          </p:val>
                                        </p:tav>
                                        <p:tav tm="100000">
                                          <p:val>
                                            <p:strVal val="#ppt_w"/>
                                          </p:val>
                                        </p:tav>
                                      </p:tavLst>
                                    </p:anim>
                                    <p:anim calcmode="lin" valueType="num">
                                      <p:cBhvr>
                                        <p:cTn id="38" dur="1000" fill="hold"/>
                                        <p:tgtEl>
                                          <p:spTgt spid="3082"/>
                                        </p:tgtEl>
                                        <p:attrNameLst>
                                          <p:attrName>ppt_h</p:attrName>
                                        </p:attrNameLst>
                                      </p:cBhvr>
                                      <p:tavLst>
                                        <p:tav tm="0">
                                          <p:val>
                                            <p:fltVal val="0"/>
                                          </p:val>
                                        </p:tav>
                                        <p:tav tm="100000">
                                          <p:val>
                                            <p:strVal val="#ppt_h"/>
                                          </p:val>
                                        </p:tav>
                                      </p:tavLst>
                                    </p:anim>
                                    <p:anim calcmode="lin" valueType="num">
                                      <p:cBhvr>
                                        <p:cTn id="39" dur="1000" fill="hold"/>
                                        <p:tgtEl>
                                          <p:spTgt spid="3082"/>
                                        </p:tgtEl>
                                        <p:attrNameLst>
                                          <p:attrName>ppt_x</p:attrName>
                                        </p:attrNameLst>
                                      </p:cBhvr>
                                      <p:tavLst>
                                        <p:tav tm="0">
                                          <p:val>
                                            <p:fltVal val="0.5"/>
                                          </p:val>
                                        </p:tav>
                                        <p:tav tm="100000">
                                          <p:val>
                                            <p:strVal val="#ppt_x"/>
                                          </p:val>
                                        </p:tav>
                                      </p:tavLst>
                                    </p:anim>
                                    <p:anim calcmode="lin" valueType="num">
                                      <p:cBhvr>
                                        <p:cTn id="40" dur="1000" fill="hold"/>
                                        <p:tgtEl>
                                          <p:spTgt spid="308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3083"/>
                                        </p:tgtEl>
                                        <p:attrNameLst>
                                          <p:attrName>style.visibility</p:attrName>
                                        </p:attrNameLst>
                                      </p:cBhvr>
                                      <p:to>
                                        <p:strVal val="visible"/>
                                      </p:to>
                                    </p:set>
                                    <p:anim calcmode="lin" valueType="num">
                                      <p:cBhvr>
                                        <p:cTn id="43" dur="1000" fill="hold"/>
                                        <p:tgtEl>
                                          <p:spTgt spid="3083"/>
                                        </p:tgtEl>
                                        <p:attrNameLst>
                                          <p:attrName>ppt_w</p:attrName>
                                        </p:attrNameLst>
                                      </p:cBhvr>
                                      <p:tavLst>
                                        <p:tav tm="0">
                                          <p:val>
                                            <p:fltVal val="0"/>
                                          </p:val>
                                        </p:tav>
                                        <p:tav tm="100000">
                                          <p:val>
                                            <p:strVal val="#ppt_w"/>
                                          </p:val>
                                        </p:tav>
                                      </p:tavLst>
                                    </p:anim>
                                    <p:anim calcmode="lin" valueType="num">
                                      <p:cBhvr>
                                        <p:cTn id="44" dur="1000" fill="hold"/>
                                        <p:tgtEl>
                                          <p:spTgt spid="3083"/>
                                        </p:tgtEl>
                                        <p:attrNameLst>
                                          <p:attrName>ppt_h</p:attrName>
                                        </p:attrNameLst>
                                      </p:cBhvr>
                                      <p:tavLst>
                                        <p:tav tm="0">
                                          <p:val>
                                            <p:fltVal val="0"/>
                                          </p:val>
                                        </p:tav>
                                        <p:tav tm="100000">
                                          <p:val>
                                            <p:strVal val="#ppt_h"/>
                                          </p:val>
                                        </p:tav>
                                      </p:tavLst>
                                    </p:anim>
                                    <p:anim calcmode="lin" valueType="num">
                                      <p:cBhvr>
                                        <p:cTn id="45" dur="1000" fill="hold"/>
                                        <p:tgtEl>
                                          <p:spTgt spid="3083"/>
                                        </p:tgtEl>
                                        <p:attrNameLst>
                                          <p:attrName>ppt_x</p:attrName>
                                        </p:attrNameLst>
                                      </p:cBhvr>
                                      <p:tavLst>
                                        <p:tav tm="0">
                                          <p:val>
                                            <p:fltVal val="0.5"/>
                                          </p:val>
                                        </p:tav>
                                        <p:tav tm="100000">
                                          <p:val>
                                            <p:strVal val="#ppt_x"/>
                                          </p:val>
                                        </p:tav>
                                      </p:tavLst>
                                    </p:anim>
                                    <p:anim calcmode="lin" valueType="num">
                                      <p:cBhvr>
                                        <p:cTn id="46" dur="1000" fill="hold"/>
                                        <p:tgtEl>
                                          <p:spTgt spid="308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3084"/>
                                        </p:tgtEl>
                                        <p:attrNameLst>
                                          <p:attrName>style.visibility</p:attrName>
                                        </p:attrNameLst>
                                      </p:cBhvr>
                                      <p:to>
                                        <p:strVal val="visible"/>
                                      </p:to>
                                    </p:set>
                                    <p:anim calcmode="lin" valueType="num">
                                      <p:cBhvr>
                                        <p:cTn id="49" dur="1000" fill="hold"/>
                                        <p:tgtEl>
                                          <p:spTgt spid="3084"/>
                                        </p:tgtEl>
                                        <p:attrNameLst>
                                          <p:attrName>ppt_w</p:attrName>
                                        </p:attrNameLst>
                                      </p:cBhvr>
                                      <p:tavLst>
                                        <p:tav tm="0">
                                          <p:val>
                                            <p:fltVal val="0"/>
                                          </p:val>
                                        </p:tav>
                                        <p:tav tm="100000">
                                          <p:val>
                                            <p:strVal val="#ppt_w"/>
                                          </p:val>
                                        </p:tav>
                                      </p:tavLst>
                                    </p:anim>
                                    <p:anim calcmode="lin" valueType="num">
                                      <p:cBhvr>
                                        <p:cTn id="50" dur="1000" fill="hold"/>
                                        <p:tgtEl>
                                          <p:spTgt spid="3084"/>
                                        </p:tgtEl>
                                        <p:attrNameLst>
                                          <p:attrName>ppt_h</p:attrName>
                                        </p:attrNameLst>
                                      </p:cBhvr>
                                      <p:tavLst>
                                        <p:tav tm="0">
                                          <p:val>
                                            <p:fltVal val="0"/>
                                          </p:val>
                                        </p:tav>
                                        <p:tav tm="100000">
                                          <p:val>
                                            <p:strVal val="#ppt_h"/>
                                          </p:val>
                                        </p:tav>
                                      </p:tavLst>
                                    </p:anim>
                                    <p:anim calcmode="lin" valueType="num">
                                      <p:cBhvr>
                                        <p:cTn id="51" dur="1000" fill="hold"/>
                                        <p:tgtEl>
                                          <p:spTgt spid="3084"/>
                                        </p:tgtEl>
                                        <p:attrNameLst>
                                          <p:attrName>ppt_x</p:attrName>
                                        </p:attrNameLst>
                                      </p:cBhvr>
                                      <p:tavLst>
                                        <p:tav tm="0">
                                          <p:val>
                                            <p:fltVal val="0.5"/>
                                          </p:val>
                                        </p:tav>
                                        <p:tav tm="100000">
                                          <p:val>
                                            <p:strVal val="#ppt_x"/>
                                          </p:val>
                                        </p:tav>
                                      </p:tavLst>
                                    </p:anim>
                                    <p:anim calcmode="lin" valueType="num">
                                      <p:cBhvr>
                                        <p:cTn id="52" dur="1000" fill="hold"/>
                                        <p:tgtEl>
                                          <p:spTgt spid="308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500"/>
                                  </p:stCondLst>
                                  <p:childTnLst>
                                    <p:set>
                                      <p:cBhvr>
                                        <p:cTn id="54" dur="1" fill="hold">
                                          <p:stCondLst>
                                            <p:cond delay="0"/>
                                          </p:stCondLst>
                                        </p:cTn>
                                        <p:tgtEl>
                                          <p:spTgt spid="3085"/>
                                        </p:tgtEl>
                                        <p:attrNameLst>
                                          <p:attrName>style.visibility</p:attrName>
                                        </p:attrNameLst>
                                      </p:cBhvr>
                                      <p:to>
                                        <p:strVal val="visible"/>
                                      </p:to>
                                    </p:set>
                                    <p:anim calcmode="lin" valueType="num">
                                      <p:cBhvr>
                                        <p:cTn id="55" dur="1000" fill="hold"/>
                                        <p:tgtEl>
                                          <p:spTgt spid="3085"/>
                                        </p:tgtEl>
                                        <p:attrNameLst>
                                          <p:attrName>ppt_w</p:attrName>
                                        </p:attrNameLst>
                                      </p:cBhvr>
                                      <p:tavLst>
                                        <p:tav tm="0">
                                          <p:val>
                                            <p:fltVal val="0"/>
                                          </p:val>
                                        </p:tav>
                                        <p:tav tm="100000">
                                          <p:val>
                                            <p:strVal val="#ppt_w"/>
                                          </p:val>
                                        </p:tav>
                                      </p:tavLst>
                                    </p:anim>
                                    <p:anim calcmode="lin" valueType="num">
                                      <p:cBhvr>
                                        <p:cTn id="56" dur="1000" fill="hold"/>
                                        <p:tgtEl>
                                          <p:spTgt spid="3085"/>
                                        </p:tgtEl>
                                        <p:attrNameLst>
                                          <p:attrName>ppt_h</p:attrName>
                                        </p:attrNameLst>
                                      </p:cBhvr>
                                      <p:tavLst>
                                        <p:tav tm="0">
                                          <p:val>
                                            <p:fltVal val="0"/>
                                          </p:val>
                                        </p:tav>
                                        <p:tav tm="100000">
                                          <p:val>
                                            <p:strVal val="#ppt_h"/>
                                          </p:val>
                                        </p:tav>
                                      </p:tavLst>
                                    </p:anim>
                                    <p:anim calcmode="lin" valueType="num">
                                      <p:cBhvr>
                                        <p:cTn id="57" dur="1000" fill="hold"/>
                                        <p:tgtEl>
                                          <p:spTgt spid="3085"/>
                                        </p:tgtEl>
                                        <p:attrNameLst>
                                          <p:attrName>ppt_x</p:attrName>
                                        </p:attrNameLst>
                                      </p:cBhvr>
                                      <p:tavLst>
                                        <p:tav tm="0">
                                          <p:val>
                                            <p:fltVal val="0.5"/>
                                          </p:val>
                                        </p:tav>
                                        <p:tav tm="100000">
                                          <p:val>
                                            <p:strVal val="#ppt_x"/>
                                          </p:val>
                                        </p:tav>
                                      </p:tavLst>
                                    </p:anim>
                                    <p:anim calcmode="lin" valueType="num">
                                      <p:cBhvr>
                                        <p:cTn id="58" dur="1000" fill="hold"/>
                                        <p:tgtEl>
                                          <p:spTgt spid="308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3086"/>
                                        </p:tgtEl>
                                        <p:attrNameLst>
                                          <p:attrName>style.visibility</p:attrName>
                                        </p:attrNameLst>
                                      </p:cBhvr>
                                      <p:to>
                                        <p:strVal val="visible"/>
                                      </p:to>
                                    </p:set>
                                    <p:anim calcmode="lin" valueType="num">
                                      <p:cBhvr>
                                        <p:cTn id="61" dur="1000" fill="hold"/>
                                        <p:tgtEl>
                                          <p:spTgt spid="3086"/>
                                        </p:tgtEl>
                                        <p:attrNameLst>
                                          <p:attrName>ppt_w</p:attrName>
                                        </p:attrNameLst>
                                      </p:cBhvr>
                                      <p:tavLst>
                                        <p:tav tm="0">
                                          <p:val>
                                            <p:fltVal val="0"/>
                                          </p:val>
                                        </p:tav>
                                        <p:tav tm="100000">
                                          <p:val>
                                            <p:strVal val="#ppt_w"/>
                                          </p:val>
                                        </p:tav>
                                      </p:tavLst>
                                    </p:anim>
                                    <p:anim calcmode="lin" valueType="num">
                                      <p:cBhvr>
                                        <p:cTn id="62" dur="1000" fill="hold"/>
                                        <p:tgtEl>
                                          <p:spTgt spid="3086"/>
                                        </p:tgtEl>
                                        <p:attrNameLst>
                                          <p:attrName>ppt_h</p:attrName>
                                        </p:attrNameLst>
                                      </p:cBhvr>
                                      <p:tavLst>
                                        <p:tav tm="0">
                                          <p:val>
                                            <p:fltVal val="0"/>
                                          </p:val>
                                        </p:tav>
                                        <p:tav tm="100000">
                                          <p:val>
                                            <p:strVal val="#ppt_h"/>
                                          </p:val>
                                        </p:tav>
                                      </p:tavLst>
                                    </p:anim>
                                    <p:anim calcmode="lin" valueType="num">
                                      <p:cBhvr>
                                        <p:cTn id="63" dur="1000" fill="hold"/>
                                        <p:tgtEl>
                                          <p:spTgt spid="3086"/>
                                        </p:tgtEl>
                                        <p:attrNameLst>
                                          <p:attrName>ppt_x</p:attrName>
                                        </p:attrNameLst>
                                      </p:cBhvr>
                                      <p:tavLst>
                                        <p:tav tm="0">
                                          <p:val>
                                            <p:fltVal val="0.5"/>
                                          </p:val>
                                        </p:tav>
                                        <p:tav tm="100000">
                                          <p:val>
                                            <p:strVal val="#ppt_x"/>
                                          </p:val>
                                        </p:tav>
                                      </p:tavLst>
                                    </p:anim>
                                    <p:anim calcmode="lin" valueType="num">
                                      <p:cBhvr>
                                        <p:cTn id="64" dur="1000" fill="hold"/>
                                        <p:tgtEl>
                                          <p:spTgt spid="308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3087"/>
                                        </p:tgtEl>
                                        <p:attrNameLst>
                                          <p:attrName>style.visibility</p:attrName>
                                        </p:attrNameLst>
                                      </p:cBhvr>
                                      <p:to>
                                        <p:strVal val="visible"/>
                                      </p:to>
                                    </p:set>
                                    <p:anim calcmode="lin" valueType="num">
                                      <p:cBhvr>
                                        <p:cTn id="67" dur="1000" fill="hold"/>
                                        <p:tgtEl>
                                          <p:spTgt spid="3087"/>
                                        </p:tgtEl>
                                        <p:attrNameLst>
                                          <p:attrName>ppt_w</p:attrName>
                                        </p:attrNameLst>
                                      </p:cBhvr>
                                      <p:tavLst>
                                        <p:tav tm="0">
                                          <p:val>
                                            <p:fltVal val="0"/>
                                          </p:val>
                                        </p:tav>
                                        <p:tav tm="100000">
                                          <p:val>
                                            <p:strVal val="#ppt_w"/>
                                          </p:val>
                                        </p:tav>
                                      </p:tavLst>
                                    </p:anim>
                                    <p:anim calcmode="lin" valueType="num">
                                      <p:cBhvr>
                                        <p:cTn id="68" dur="1000" fill="hold"/>
                                        <p:tgtEl>
                                          <p:spTgt spid="3087"/>
                                        </p:tgtEl>
                                        <p:attrNameLst>
                                          <p:attrName>ppt_h</p:attrName>
                                        </p:attrNameLst>
                                      </p:cBhvr>
                                      <p:tavLst>
                                        <p:tav tm="0">
                                          <p:val>
                                            <p:fltVal val="0"/>
                                          </p:val>
                                        </p:tav>
                                        <p:tav tm="100000">
                                          <p:val>
                                            <p:strVal val="#ppt_h"/>
                                          </p:val>
                                        </p:tav>
                                      </p:tavLst>
                                    </p:anim>
                                    <p:anim calcmode="lin" valueType="num">
                                      <p:cBhvr>
                                        <p:cTn id="69" dur="1000" fill="hold"/>
                                        <p:tgtEl>
                                          <p:spTgt spid="3087"/>
                                        </p:tgtEl>
                                        <p:attrNameLst>
                                          <p:attrName>ppt_x</p:attrName>
                                        </p:attrNameLst>
                                      </p:cBhvr>
                                      <p:tavLst>
                                        <p:tav tm="0">
                                          <p:val>
                                            <p:fltVal val="0.5"/>
                                          </p:val>
                                        </p:tav>
                                        <p:tav tm="100000">
                                          <p:val>
                                            <p:strVal val="#ppt_x"/>
                                          </p:val>
                                        </p:tav>
                                      </p:tavLst>
                                    </p:anim>
                                    <p:anim calcmode="lin" valueType="num">
                                      <p:cBhvr>
                                        <p:cTn id="70" dur="1000" fill="hold"/>
                                        <p:tgtEl>
                                          <p:spTgt spid="308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3088"/>
                                        </p:tgtEl>
                                        <p:attrNameLst>
                                          <p:attrName>style.visibility</p:attrName>
                                        </p:attrNameLst>
                                      </p:cBhvr>
                                      <p:to>
                                        <p:strVal val="visible"/>
                                      </p:to>
                                    </p:set>
                                    <p:anim calcmode="lin" valueType="num">
                                      <p:cBhvr>
                                        <p:cTn id="73" dur="1000" fill="hold"/>
                                        <p:tgtEl>
                                          <p:spTgt spid="3088"/>
                                        </p:tgtEl>
                                        <p:attrNameLst>
                                          <p:attrName>ppt_w</p:attrName>
                                        </p:attrNameLst>
                                      </p:cBhvr>
                                      <p:tavLst>
                                        <p:tav tm="0">
                                          <p:val>
                                            <p:fltVal val="0"/>
                                          </p:val>
                                        </p:tav>
                                        <p:tav tm="100000">
                                          <p:val>
                                            <p:strVal val="#ppt_w"/>
                                          </p:val>
                                        </p:tav>
                                      </p:tavLst>
                                    </p:anim>
                                    <p:anim calcmode="lin" valueType="num">
                                      <p:cBhvr>
                                        <p:cTn id="74" dur="1000" fill="hold"/>
                                        <p:tgtEl>
                                          <p:spTgt spid="3088"/>
                                        </p:tgtEl>
                                        <p:attrNameLst>
                                          <p:attrName>ppt_h</p:attrName>
                                        </p:attrNameLst>
                                      </p:cBhvr>
                                      <p:tavLst>
                                        <p:tav tm="0">
                                          <p:val>
                                            <p:fltVal val="0"/>
                                          </p:val>
                                        </p:tav>
                                        <p:tav tm="100000">
                                          <p:val>
                                            <p:strVal val="#ppt_h"/>
                                          </p:val>
                                        </p:tav>
                                      </p:tavLst>
                                    </p:anim>
                                    <p:anim calcmode="lin" valueType="num">
                                      <p:cBhvr>
                                        <p:cTn id="75" dur="1000" fill="hold"/>
                                        <p:tgtEl>
                                          <p:spTgt spid="3088"/>
                                        </p:tgtEl>
                                        <p:attrNameLst>
                                          <p:attrName>ppt_x</p:attrName>
                                        </p:attrNameLst>
                                      </p:cBhvr>
                                      <p:tavLst>
                                        <p:tav tm="0">
                                          <p:val>
                                            <p:fltVal val="0.5"/>
                                          </p:val>
                                        </p:tav>
                                        <p:tav tm="100000">
                                          <p:val>
                                            <p:strVal val="#ppt_x"/>
                                          </p:val>
                                        </p:tav>
                                      </p:tavLst>
                                    </p:anim>
                                    <p:anim calcmode="lin" valueType="num">
                                      <p:cBhvr>
                                        <p:cTn id="76" dur="1000" fill="hold"/>
                                        <p:tgtEl>
                                          <p:spTgt spid="308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3089"/>
                                        </p:tgtEl>
                                        <p:attrNameLst>
                                          <p:attrName>style.visibility</p:attrName>
                                        </p:attrNameLst>
                                      </p:cBhvr>
                                      <p:to>
                                        <p:strVal val="visible"/>
                                      </p:to>
                                    </p:set>
                                    <p:anim calcmode="lin" valueType="num">
                                      <p:cBhvr>
                                        <p:cTn id="79" dur="1000" fill="hold"/>
                                        <p:tgtEl>
                                          <p:spTgt spid="3089"/>
                                        </p:tgtEl>
                                        <p:attrNameLst>
                                          <p:attrName>ppt_w</p:attrName>
                                        </p:attrNameLst>
                                      </p:cBhvr>
                                      <p:tavLst>
                                        <p:tav tm="0">
                                          <p:val>
                                            <p:fltVal val="0"/>
                                          </p:val>
                                        </p:tav>
                                        <p:tav tm="100000">
                                          <p:val>
                                            <p:strVal val="#ppt_w"/>
                                          </p:val>
                                        </p:tav>
                                      </p:tavLst>
                                    </p:anim>
                                    <p:anim calcmode="lin" valueType="num">
                                      <p:cBhvr>
                                        <p:cTn id="80" dur="1000" fill="hold"/>
                                        <p:tgtEl>
                                          <p:spTgt spid="3089"/>
                                        </p:tgtEl>
                                        <p:attrNameLst>
                                          <p:attrName>ppt_h</p:attrName>
                                        </p:attrNameLst>
                                      </p:cBhvr>
                                      <p:tavLst>
                                        <p:tav tm="0">
                                          <p:val>
                                            <p:fltVal val="0"/>
                                          </p:val>
                                        </p:tav>
                                        <p:tav tm="100000">
                                          <p:val>
                                            <p:strVal val="#ppt_h"/>
                                          </p:val>
                                        </p:tav>
                                      </p:tavLst>
                                    </p:anim>
                                    <p:anim calcmode="lin" valueType="num">
                                      <p:cBhvr>
                                        <p:cTn id="81" dur="1000" fill="hold"/>
                                        <p:tgtEl>
                                          <p:spTgt spid="3089"/>
                                        </p:tgtEl>
                                        <p:attrNameLst>
                                          <p:attrName>ppt_x</p:attrName>
                                        </p:attrNameLst>
                                      </p:cBhvr>
                                      <p:tavLst>
                                        <p:tav tm="0">
                                          <p:val>
                                            <p:fltVal val="0.5"/>
                                          </p:val>
                                        </p:tav>
                                        <p:tav tm="100000">
                                          <p:val>
                                            <p:strVal val="#ppt_x"/>
                                          </p:val>
                                        </p:tav>
                                      </p:tavLst>
                                    </p:anim>
                                    <p:anim calcmode="lin" valueType="num">
                                      <p:cBhvr>
                                        <p:cTn id="82" dur="1000" fill="hold"/>
                                        <p:tgtEl>
                                          <p:spTgt spid="308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0"/>
                                  </p:stCondLst>
                                  <p:childTnLst>
                                    <p:set>
                                      <p:cBhvr>
                                        <p:cTn id="84" dur="1" fill="hold">
                                          <p:stCondLst>
                                            <p:cond delay="0"/>
                                          </p:stCondLst>
                                        </p:cTn>
                                        <p:tgtEl>
                                          <p:spTgt spid="3090"/>
                                        </p:tgtEl>
                                        <p:attrNameLst>
                                          <p:attrName>style.visibility</p:attrName>
                                        </p:attrNameLst>
                                      </p:cBhvr>
                                      <p:to>
                                        <p:strVal val="visible"/>
                                      </p:to>
                                    </p:set>
                                    <p:anim calcmode="lin" valueType="num">
                                      <p:cBhvr>
                                        <p:cTn id="85" dur="1000" fill="hold"/>
                                        <p:tgtEl>
                                          <p:spTgt spid="3090"/>
                                        </p:tgtEl>
                                        <p:attrNameLst>
                                          <p:attrName>ppt_w</p:attrName>
                                        </p:attrNameLst>
                                      </p:cBhvr>
                                      <p:tavLst>
                                        <p:tav tm="0">
                                          <p:val>
                                            <p:fltVal val="0"/>
                                          </p:val>
                                        </p:tav>
                                        <p:tav tm="100000">
                                          <p:val>
                                            <p:strVal val="#ppt_w"/>
                                          </p:val>
                                        </p:tav>
                                      </p:tavLst>
                                    </p:anim>
                                    <p:anim calcmode="lin" valueType="num">
                                      <p:cBhvr>
                                        <p:cTn id="86" dur="1000" fill="hold"/>
                                        <p:tgtEl>
                                          <p:spTgt spid="3090"/>
                                        </p:tgtEl>
                                        <p:attrNameLst>
                                          <p:attrName>ppt_h</p:attrName>
                                        </p:attrNameLst>
                                      </p:cBhvr>
                                      <p:tavLst>
                                        <p:tav tm="0">
                                          <p:val>
                                            <p:fltVal val="0"/>
                                          </p:val>
                                        </p:tav>
                                        <p:tav tm="100000">
                                          <p:val>
                                            <p:strVal val="#ppt_h"/>
                                          </p:val>
                                        </p:tav>
                                      </p:tavLst>
                                    </p:anim>
                                    <p:anim calcmode="lin" valueType="num">
                                      <p:cBhvr>
                                        <p:cTn id="87" dur="1000" fill="hold"/>
                                        <p:tgtEl>
                                          <p:spTgt spid="3090"/>
                                        </p:tgtEl>
                                        <p:attrNameLst>
                                          <p:attrName>ppt_x</p:attrName>
                                        </p:attrNameLst>
                                      </p:cBhvr>
                                      <p:tavLst>
                                        <p:tav tm="0">
                                          <p:val>
                                            <p:fltVal val="0.5"/>
                                          </p:val>
                                        </p:tav>
                                        <p:tav tm="100000">
                                          <p:val>
                                            <p:strVal val="#ppt_x"/>
                                          </p:val>
                                        </p:tav>
                                      </p:tavLst>
                                    </p:anim>
                                    <p:anim calcmode="lin" valueType="num">
                                      <p:cBhvr>
                                        <p:cTn id="88" dur="1000" fill="hold"/>
                                        <p:tgtEl>
                                          <p:spTgt spid="3090"/>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3091"/>
                                        </p:tgtEl>
                                        <p:attrNameLst>
                                          <p:attrName>style.visibility</p:attrName>
                                        </p:attrNameLst>
                                      </p:cBhvr>
                                      <p:to>
                                        <p:strVal val="visible"/>
                                      </p:to>
                                    </p:set>
                                    <p:anim calcmode="lin" valueType="num">
                                      <p:cBhvr>
                                        <p:cTn id="91" dur="1000" fill="hold"/>
                                        <p:tgtEl>
                                          <p:spTgt spid="3091"/>
                                        </p:tgtEl>
                                        <p:attrNameLst>
                                          <p:attrName>ppt_w</p:attrName>
                                        </p:attrNameLst>
                                      </p:cBhvr>
                                      <p:tavLst>
                                        <p:tav tm="0">
                                          <p:val>
                                            <p:fltVal val="0"/>
                                          </p:val>
                                        </p:tav>
                                        <p:tav tm="100000">
                                          <p:val>
                                            <p:strVal val="#ppt_w"/>
                                          </p:val>
                                        </p:tav>
                                      </p:tavLst>
                                    </p:anim>
                                    <p:anim calcmode="lin" valueType="num">
                                      <p:cBhvr>
                                        <p:cTn id="92" dur="1000" fill="hold"/>
                                        <p:tgtEl>
                                          <p:spTgt spid="3091"/>
                                        </p:tgtEl>
                                        <p:attrNameLst>
                                          <p:attrName>ppt_h</p:attrName>
                                        </p:attrNameLst>
                                      </p:cBhvr>
                                      <p:tavLst>
                                        <p:tav tm="0">
                                          <p:val>
                                            <p:fltVal val="0"/>
                                          </p:val>
                                        </p:tav>
                                        <p:tav tm="100000">
                                          <p:val>
                                            <p:strVal val="#ppt_h"/>
                                          </p:val>
                                        </p:tav>
                                      </p:tavLst>
                                    </p:anim>
                                    <p:anim calcmode="lin" valueType="num">
                                      <p:cBhvr>
                                        <p:cTn id="93" dur="1000" fill="hold"/>
                                        <p:tgtEl>
                                          <p:spTgt spid="3091"/>
                                        </p:tgtEl>
                                        <p:attrNameLst>
                                          <p:attrName>ppt_x</p:attrName>
                                        </p:attrNameLst>
                                      </p:cBhvr>
                                      <p:tavLst>
                                        <p:tav tm="0">
                                          <p:val>
                                            <p:fltVal val="0.5"/>
                                          </p:val>
                                        </p:tav>
                                        <p:tav tm="100000">
                                          <p:val>
                                            <p:strVal val="#ppt_x"/>
                                          </p:val>
                                        </p:tav>
                                      </p:tavLst>
                                    </p:anim>
                                    <p:anim calcmode="lin" valueType="num">
                                      <p:cBhvr>
                                        <p:cTn id="94" dur="1000" fill="hold"/>
                                        <p:tgtEl>
                                          <p:spTgt spid="309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0"/>
                                  </p:stCondLst>
                                  <p:childTnLst>
                                    <p:set>
                                      <p:cBhvr>
                                        <p:cTn id="96" dur="1" fill="hold">
                                          <p:stCondLst>
                                            <p:cond delay="0"/>
                                          </p:stCondLst>
                                        </p:cTn>
                                        <p:tgtEl>
                                          <p:spTgt spid="3092"/>
                                        </p:tgtEl>
                                        <p:attrNameLst>
                                          <p:attrName>style.visibility</p:attrName>
                                        </p:attrNameLst>
                                      </p:cBhvr>
                                      <p:to>
                                        <p:strVal val="visible"/>
                                      </p:to>
                                    </p:set>
                                    <p:anim calcmode="lin" valueType="num">
                                      <p:cBhvr>
                                        <p:cTn id="97" dur="1000" fill="hold"/>
                                        <p:tgtEl>
                                          <p:spTgt spid="3092"/>
                                        </p:tgtEl>
                                        <p:attrNameLst>
                                          <p:attrName>ppt_w</p:attrName>
                                        </p:attrNameLst>
                                      </p:cBhvr>
                                      <p:tavLst>
                                        <p:tav tm="0">
                                          <p:val>
                                            <p:fltVal val="0"/>
                                          </p:val>
                                        </p:tav>
                                        <p:tav tm="100000">
                                          <p:val>
                                            <p:strVal val="#ppt_w"/>
                                          </p:val>
                                        </p:tav>
                                      </p:tavLst>
                                    </p:anim>
                                    <p:anim calcmode="lin" valueType="num">
                                      <p:cBhvr>
                                        <p:cTn id="98" dur="1000" fill="hold"/>
                                        <p:tgtEl>
                                          <p:spTgt spid="3092"/>
                                        </p:tgtEl>
                                        <p:attrNameLst>
                                          <p:attrName>ppt_h</p:attrName>
                                        </p:attrNameLst>
                                      </p:cBhvr>
                                      <p:tavLst>
                                        <p:tav tm="0">
                                          <p:val>
                                            <p:fltVal val="0"/>
                                          </p:val>
                                        </p:tav>
                                        <p:tav tm="100000">
                                          <p:val>
                                            <p:strVal val="#ppt_h"/>
                                          </p:val>
                                        </p:tav>
                                      </p:tavLst>
                                    </p:anim>
                                    <p:anim calcmode="lin" valueType="num">
                                      <p:cBhvr>
                                        <p:cTn id="99" dur="1000" fill="hold"/>
                                        <p:tgtEl>
                                          <p:spTgt spid="3092"/>
                                        </p:tgtEl>
                                        <p:attrNameLst>
                                          <p:attrName>ppt_x</p:attrName>
                                        </p:attrNameLst>
                                      </p:cBhvr>
                                      <p:tavLst>
                                        <p:tav tm="0">
                                          <p:val>
                                            <p:fltVal val="0.5"/>
                                          </p:val>
                                        </p:tav>
                                        <p:tav tm="100000">
                                          <p:val>
                                            <p:strVal val="#ppt_x"/>
                                          </p:val>
                                        </p:tav>
                                      </p:tavLst>
                                    </p:anim>
                                    <p:anim calcmode="lin" valueType="num">
                                      <p:cBhvr>
                                        <p:cTn id="100" dur="1000" fill="hold"/>
                                        <p:tgtEl>
                                          <p:spTgt spid="309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0"/>
                                  </p:stCondLst>
                                  <p:childTnLst>
                                    <p:set>
                                      <p:cBhvr>
                                        <p:cTn id="102" dur="1" fill="hold">
                                          <p:stCondLst>
                                            <p:cond delay="0"/>
                                          </p:stCondLst>
                                        </p:cTn>
                                        <p:tgtEl>
                                          <p:spTgt spid="3093"/>
                                        </p:tgtEl>
                                        <p:attrNameLst>
                                          <p:attrName>style.visibility</p:attrName>
                                        </p:attrNameLst>
                                      </p:cBhvr>
                                      <p:to>
                                        <p:strVal val="visible"/>
                                      </p:to>
                                    </p:set>
                                    <p:anim calcmode="lin" valueType="num">
                                      <p:cBhvr>
                                        <p:cTn id="103" dur="1000" fill="hold"/>
                                        <p:tgtEl>
                                          <p:spTgt spid="3093"/>
                                        </p:tgtEl>
                                        <p:attrNameLst>
                                          <p:attrName>ppt_w</p:attrName>
                                        </p:attrNameLst>
                                      </p:cBhvr>
                                      <p:tavLst>
                                        <p:tav tm="0">
                                          <p:val>
                                            <p:fltVal val="0"/>
                                          </p:val>
                                        </p:tav>
                                        <p:tav tm="100000">
                                          <p:val>
                                            <p:strVal val="#ppt_w"/>
                                          </p:val>
                                        </p:tav>
                                      </p:tavLst>
                                    </p:anim>
                                    <p:anim calcmode="lin" valueType="num">
                                      <p:cBhvr>
                                        <p:cTn id="104" dur="1000" fill="hold"/>
                                        <p:tgtEl>
                                          <p:spTgt spid="3093"/>
                                        </p:tgtEl>
                                        <p:attrNameLst>
                                          <p:attrName>ppt_h</p:attrName>
                                        </p:attrNameLst>
                                      </p:cBhvr>
                                      <p:tavLst>
                                        <p:tav tm="0">
                                          <p:val>
                                            <p:fltVal val="0"/>
                                          </p:val>
                                        </p:tav>
                                        <p:tav tm="100000">
                                          <p:val>
                                            <p:strVal val="#ppt_h"/>
                                          </p:val>
                                        </p:tav>
                                      </p:tavLst>
                                    </p:anim>
                                    <p:anim calcmode="lin" valueType="num">
                                      <p:cBhvr>
                                        <p:cTn id="105" dur="1000" fill="hold"/>
                                        <p:tgtEl>
                                          <p:spTgt spid="3093"/>
                                        </p:tgtEl>
                                        <p:attrNameLst>
                                          <p:attrName>ppt_x</p:attrName>
                                        </p:attrNameLst>
                                      </p:cBhvr>
                                      <p:tavLst>
                                        <p:tav tm="0">
                                          <p:val>
                                            <p:fltVal val="0.5"/>
                                          </p:val>
                                        </p:tav>
                                        <p:tav tm="100000">
                                          <p:val>
                                            <p:strVal val="#ppt_x"/>
                                          </p:val>
                                        </p:tav>
                                      </p:tavLst>
                                    </p:anim>
                                    <p:anim calcmode="lin" valueType="num">
                                      <p:cBhvr>
                                        <p:cTn id="106" dur="1000" fill="hold"/>
                                        <p:tgtEl>
                                          <p:spTgt spid="3093"/>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0"/>
                                  </p:stCondLst>
                                  <p:childTnLst>
                                    <p:set>
                                      <p:cBhvr>
                                        <p:cTn id="108" dur="1" fill="hold">
                                          <p:stCondLst>
                                            <p:cond delay="0"/>
                                          </p:stCondLst>
                                        </p:cTn>
                                        <p:tgtEl>
                                          <p:spTgt spid="3100"/>
                                        </p:tgtEl>
                                        <p:attrNameLst>
                                          <p:attrName>style.visibility</p:attrName>
                                        </p:attrNameLst>
                                      </p:cBhvr>
                                      <p:to>
                                        <p:strVal val="visible"/>
                                      </p:to>
                                    </p:set>
                                    <p:anim calcmode="lin" valueType="num">
                                      <p:cBhvr>
                                        <p:cTn id="109" dur="1000" fill="hold"/>
                                        <p:tgtEl>
                                          <p:spTgt spid="3100"/>
                                        </p:tgtEl>
                                        <p:attrNameLst>
                                          <p:attrName>ppt_w</p:attrName>
                                        </p:attrNameLst>
                                      </p:cBhvr>
                                      <p:tavLst>
                                        <p:tav tm="0">
                                          <p:val>
                                            <p:fltVal val="0"/>
                                          </p:val>
                                        </p:tav>
                                        <p:tav tm="100000">
                                          <p:val>
                                            <p:strVal val="#ppt_w"/>
                                          </p:val>
                                        </p:tav>
                                      </p:tavLst>
                                    </p:anim>
                                    <p:anim calcmode="lin" valueType="num">
                                      <p:cBhvr>
                                        <p:cTn id="110" dur="1000" fill="hold"/>
                                        <p:tgtEl>
                                          <p:spTgt spid="3100"/>
                                        </p:tgtEl>
                                        <p:attrNameLst>
                                          <p:attrName>ppt_h</p:attrName>
                                        </p:attrNameLst>
                                      </p:cBhvr>
                                      <p:tavLst>
                                        <p:tav tm="0">
                                          <p:val>
                                            <p:fltVal val="0"/>
                                          </p:val>
                                        </p:tav>
                                        <p:tav tm="100000">
                                          <p:val>
                                            <p:strVal val="#ppt_h"/>
                                          </p:val>
                                        </p:tav>
                                      </p:tavLst>
                                    </p:anim>
                                    <p:anim calcmode="lin" valueType="num">
                                      <p:cBhvr>
                                        <p:cTn id="111" dur="1000" fill="hold"/>
                                        <p:tgtEl>
                                          <p:spTgt spid="3100"/>
                                        </p:tgtEl>
                                        <p:attrNameLst>
                                          <p:attrName>ppt_x</p:attrName>
                                        </p:attrNameLst>
                                      </p:cBhvr>
                                      <p:tavLst>
                                        <p:tav tm="0">
                                          <p:val>
                                            <p:fltVal val="0.5"/>
                                          </p:val>
                                        </p:tav>
                                        <p:tav tm="100000">
                                          <p:val>
                                            <p:strVal val="#ppt_x"/>
                                          </p:val>
                                        </p:tav>
                                      </p:tavLst>
                                    </p:anim>
                                    <p:anim calcmode="lin" valueType="num">
                                      <p:cBhvr>
                                        <p:cTn id="112" dur="1000" fill="hold"/>
                                        <p:tgtEl>
                                          <p:spTgt spid="3100"/>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0"/>
                                  </p:stCondLst>
                                  <p:childTnLst>
                                    <p:set>
                                      <p:cBhvr>
                                        <p:cTn id="114" dur="1" fill="hold">
                                          <p:stCondLst>
                                            <p:cond delay="0"/>
                                          </p:stCondLst>
                                        </p:cTn>
                                        <p:tgtEl>
                                          <p:spTgt spid="3101"/>
                                        </p:tgtEl>
                                        <p:attrNameLst>
                                          <p:attrName>style.visibility</p:attrName>
                                        </p:attrNameLst>
                                      </p:cBhvr>
                                      <p:to>
                                        <p:strVal val="visible"/>
                                      </p:to>
                                    </p:set>
                                    <p:anim calcmode="lin" valueType="num">
                                      <p:cBhvr>
                                        <p:cTn id="115" dur="1000" fill="hold"/>
                                        <p:tgtEl>
                                          <p:spTgt spid="3101"/>
                                        </p:tgtEl>
                                        <p:attrNameLst>
                                          <p:attrName>ppt_w</p:attrName>
                                        </p:attrNameLst>
                                      </p:cBhvr>
                                      <p:tavLst>
                                        <p:tav tm="0">
                                          <p:val>
                                            <p:fltVal val="0"/>
                                          </p:val>
                                        </p:tav>
                                        <p:tav tm="100000">
                                          <p:val>
                                            <p:strVal val="#ppt_w"/>
                                          </p:val>
                                        </p:tav>
                                      </p:tavLst>
                                    </p:anim>
                                    <p:anim calcmode="lin" valueType="num">
                                      <p:cBhvr>
                                        <p:cTn id="116" dur="1000" fill="hold"/>
                                        <p:tgtEl>
                                          <p:spTgt spid="3101"/>
                                        </p:tgtEl>
                                        <p:attrNameLst>
                                          <p:attrName>ppt_h</p:attrName>
                                        </p:attrNameLst>
                                      </p:cBhvr>
                                      <p:tavLst>
                                        <p:tav tm="0">
                                          <p:val>
                                            <p:fltVal val="0"/>
                                          </p:val>
                                        </p:tav>
                                        <p:tav tm="100000">
                                          <p:val>
                                            <p:strVal val="#ppt_h"/>
                                          </p:val>
                                        </p:tav>
                                      </p:tavLst>
                                    </p:anim>
                                    <p:anim calcmode="lin" valueType="num">
                                      <p:cBhvr>
                                        <p:cTn id="117" dur="1000" fill="hold"/>
                                        <p:tgtEl>
                                          <p:spTgt spid="3101"/>
                                        </p:tgtEl>
                                        <p:attrNameLst>
                                          <p:attrName>ppt_x</p:attrName>
                                        </p:attrNameLst>
                                      </p:cBhvr>
                                      <p:tavLst>
                                        <p:tav tm="0">
                                          <p:val>
                                            <p:fltVal val="0.5"/>
                                          </p:val>
                                        </p:tav>
                                        <p:tav tm="100000">
                                          <p:val>
                                            <p:strVal val="#ppt_x"/>
                                          </p:val>
                                        </p:tav>
                                      </p:tavLst>
                                    </p:anim>
                                    <p:anim calcmode="lin" valueType="num">
                                      <p:cBhvr>
                                        <p:cTn id="118" dur="1000" fill="hold"/>
                                        <p:tgtEl>
                                          <p:spTgt spid="3101"/>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grpId="0" nodeType="withEffect">
                                  <p:stCondLst>
                                    <p:cond delay="0"/>
                                  </p:stCondLst>
                                  <p:childTnLst>
                                    <p:set>
                                      <p:cBhvr>
                                        <p:cTn id="120" dur="1" fill="hold">
                                          <p:stCondLst>
                                            <p:cond delay="0"/>
                                          </p:stCondLst>
                                        </p:cTn>
                                        <p:tgtEl>
                                          <p:spTgt spid="3102"/>
                                        </p:tgtEl>
                                        <p:attrNameLst>
                                          <p:attrName>style.visibility</p:attrName>
                                        </p:attrNameLst>
                                      </p:cBhvr>
                                      <p:to>
                                        <p:strVal val="visible"/>
                                      </p:to>
                                    </p:set>
                                    <p:anim calcmode="lin" valueType="num">
                                      <p:cBhvr>
                                        <p:cTn id="121" dur="1000" fill="hold"/>
                                        <p:tgtEl>
                                          <p:spTgt spid="3102"/>
                                        </p:tgtEl>
                                        <p:attrNameLst>
                                          <p:attrName>ppt_w</p:attrName>
                                        </p:attrNameLst>
                                      </p:cBhvr>
                                      <p:tavLst>
                                        <p:tav tm="0">
                                          <p:val>
                                            <p:fltVal val="0"/>
                                          </p:val>
                                        </p:tav>
                                        <p:tav tm="100000">
                                          <p:val>
                                            <p:strVal val="#ppt_w"/>
                                          </p:val>
                                        </p:tav>
                                      </p:tavLst>
                                    </p:anim>
                                    <p:anim calcmode="lin" valueType="num">
                                      <p:cBhvr>
                                        <p:cTn id="122" dur="1000" fill="hold"/>
                                        <p:tgtEl>
                                          <p:spTgt spid="3102"/>
                                        </p:tgtEl>
                                        <p:attrNameLst>
                                          <p:attrName>ppt_h</p:attrName>
                                        </p:attrNameLst>
                                      </p:cBhvr>
                                      <p:tavLst>
                                        <p:tav tm="0">
                                          <p:val>
                                            <p:fltVal val="0"/>
                                          </p:val>
                                        </p:tav>
                                        <p:tav tm="100000">
                                          <p:val>
                                            <p:strVal val="#ppt_h"/>
                                          </p:val>
                                        </p:tav>
                                      </p:tavLst>
                                    </p:anim>
                                    <p:anim calcmode="lin" valueType="num">
                                      <p:cBhvr>
                                        <p:cTn id="123" dur="1000" fill="hold"/>
                                        <p:tgtEl>
                                          <p:spTgt spid="3102"/>
                                        </p:tgtEl>
                                        <p:attrNameLst>
                                          <p:attrName>ppt_x</p:attrName>
                                        </p:attrNameLst>
                                      </p:cBhvr>
                                      <p:tavLst>
                                        <p:tav tm="0">
                                          <p:val>
                                            <p:fltVal val="0.5"/>
                                          </p:val>
                                        </p:tav>
                                        <p:tav tm="100000">
                                          <p:val>
                                            <p:strVal val="#ppt_x"/>
                                          </p:val>
                                        </p:tav>
                                      </p:tavLst>
                                    </p:anim>
                                    <p:anim calcmode="lin" valueType="num">
                                      <p:cBhvr>
                                        <p:cTn id="124" dur="1000" fill="hold"/>
                                        <p:tgtEl>
                                          <p:spTgt spid="3102"/>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grpId="0" nodeType="withEffect">
                                  <p:stCondLst>
                                    <p:cond delay="0"/>
                                  </p:stCondLst>
                                  <p:childTnLst>
                                    <p:set>
                                      <p:cBhvr>
                                        <p:cTn id="126" dur="1" fill="hold">
                                          <p:stCondLst>
                                            <p:cond delay="0"/>
                                          </p:stCondLst>
                                        </p:cTn>
                                        <p:tgtEl>
                                          <p:spTgt spid="3103"/>
                                        </p:tgtEl>
                                        <p:attrNameLst>
                                          <p:attrName>style.visibility</p:attrName>
                                        </p:attrNameLst>
                                      </p:cBhvr>
                                      <p:to>
                                        <p:strVal val="visible"/>
                                      </p:to>
                                    </p:set>
                                    <p:anim calcmode="lin" valueType="num">
                                      <p:cBhvr>
                                        <p:cTn id="127" dur="1000" fill="hold"/>
                                        <p:tgtEl>
                                          <p:spTgt spid="3103"/>
                                        </p:tgtEl>
                                        <p:attrNameLst>
                                          <p:attrName>ppt_w</p:attrName>
                                        </p:attrNameLst>
                                      </p:cBhvr>
                                      <p:tavLst>
                                        <p:tav tm="0">
                                          <p:val>
                                            <p:fltVal val="0"/>
                                          </p:val>
                                        </p:tav>
                                        <p:tav tm="100000">
                                          <p:val>
                                            <p:strVal val="#ppt_w"/>
                                          </p:val>
                                        </p:tav>
                                      </p:tavLst>
                                    </p:anim>
                                    <p:anim calcmode="lin" valueType="num">
                                      <p:cBhvr>
                                        <p:cTn id="128" dur="1000" fill="hold"/>
                                        <p:tgtEl>
                                          <p:spTgt spid="3103"/>
                                        </p:tgtEl>
                                        <p:attrNameLst>
                                          <p:attrName>ppt_h</p:attrName>
                                        </p:attrNameLst>
                                      </p:cBhvr>
                                      <p:tavLst>
                                        <p:tav tm="0">
                                          <p:val>
                                            <p:fltVal val="0"/>
                                          </p:val>
                                        </p:tav>
                                        <p:tav tm="100000">
                                          <p:val>
                                            <p:strVal val="#ppt_h"/>
                                          </p:val>
                                        </p:tav>
                                      </p:tavLst>
                                    </p:anim>
                                    <p:anim calcmode="lin" valueType="num">
                                      <p:cBhvr>
                                        <p:cTn id="129" dur="1000" fill="hold"/>
                                        <p:tgtEl>
                                          <p:spTgt spid="3103"/>
                                        </p:tgtEl>
                                        <p:attrNameLst>
                                          <p:attrName>ppt_x</p:attrName>
                                        </p:attrNameLst>
                                      </p:cBhvr>
                                      <p:tavLst>
                                        <p:tav tm="0">
                                          <p:val>
                                            <p:fltVal val="0.5"/>
                                          </p:val>
                                        </p:tav>
                                        <p:tav tm="100000">
                                          <p:val>
                                            <p:strVal val="#ppt_x"/>
                                          </p:val>
                                        </p:tav>
                                      </p:tavLst>
                                    </p:anim>
                                    <p:anim calcmode="lin" valueType="num">
                                      <p:cBhvr>
                                        <p:cTn id="130" dur="1000" fill="hold"/>
                                        <p:tgtEl>
                                          <p:spTgt spid="3103"/>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grpId="0" nodeType="withEffect">
                                  <p:stCondLst>
                                    <p:cond delay="1500"/>
                                  </p:stCondLst>
                                  <p:childTnLst>
                                    <p:set>
                                      <p:cBhvr>
                                        <p:cTn id="132" dur="1" fill="hold">
                                          <p:stCondLst>
                                            <p:cond delay="0"/>
                                          </p:stCondLst>
                                        </p:cTn>
                                        <p:tgtEl>
                                          <p:spTgt spid="3104"/>
                                        </p:tgtEl>
                                        <p:attrNameLst>
                                          <p:attrName>style.visibility</p:attrName>
                                        </p:attrNameLst>
                                      </p:cBhvr>
                                      <p:to>
                                        <p:strVal val="visible"/>
                                      </p:to>
                                    </p:set>
                                    <p:anim calcmode="lin" valueType="num">
                                      <p:cBhvr>
                                        <p:cTn id="133" dur="1000" fill="hold"/>
                                        <p:tgtEl>
                                          <p:spTgt spid="3104"/>
                                        </p:tgtEl>
                                        <p:attrNameLst>
                                          <p:attrName>ppt_w</p:attrName>
                                        </p:attrNameLst>
                                      </p:cBhvr>
                                      <p:tavLst>
                                        <p:tav tm="0">
                                          <p:val>
                                            <p:fltVal val="0"/>
                                          </p:val>
                                        </p:tav>
                                        <p:tav tm="100000">
                                          <p:val>
                                            <p:strVal val="#ppt_w"/>
                                          </p:val>
                                        </p:tav>
                                      </p:tavLst>
                                    </p:anim>
                                    <p:anim calcmode="lin" valueType="num">
                                      <p:cBhvr>
                                        <p:cTn id="134" dur="1000" fill="hold"/>
                                        <p:tgtEl>
                                          <p:spTgt spid="3104"/>
                                        </p:tgtEl>
                                        <p:attrNameLst>
                                          <p:attrName>ppt_h</p:attrName>
                                        </p:attrNameLst>
                                      </p:cBhvr>
                                      <p:tavLst>
                                        <p:tav tm="0">
                                          <p:val>
                                            <p:fltVal val="0"/>
                                          </p:val>
                                        </p:tav>
                                        <p:tav tm="100000">
                                          <p:val>
                                            <p:strVal val="#ppt_h"/>
                                          </p:val>
                                        </p:tav>
                                      </p:tavLst>
                                    </p:anim>
                                    <p:anim calcmode="lin" valueType="num">
                                      <p:cBhvr>
                                        <p:cTn id="135" dur="1000" fill="hold"/>
                                        <p:tgtEl>
                                          <p:spTgt spid="3104"/>
                                        </p:tgtEl>
                                        <p:attrNameLst>
                                          <p:attrName>ppt_x</p:attrName>
                                        </p:attrNameLst>
                                      </p:cBhvr>
                                      <p:tavLst>
                                        <p:tav tm="0">
                                          <p:val>
                                            <p:fltVal val="0.5"/>
                                          </p:val>
                                        </p:tav>
                                        <p:tav tm="100000">
                                          <p:val>
                                            <p:strVal val="#ppt_x"/>
                                          </p:val>
                                        </p:tav>
                                      </p:tavLst>
                                    </p:anim>
                                    <p:anim calcmode="lin" valueType="num">
                                      <p:cBhvr>
                                        <p:cTn id="136" dur="1000" fill="hold"/>
                                        <p:tgtEl>
                                          <p:spTgt spid="3104"/>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grpId="0" nodeType="withEffect">
                                  <p:stCondLst>
                                    <p:cond delay="1500"/>
                                  </p:stCondLst>
                                  <p:childTnLst>
                                    <p:set>
                                      <p:cBhvr>
                                        <p:cTn id="138" dur="1" fill="hold">
                                          <p:stCondLst>
                                            <p:cond delay="0"/>
                                          </p:stCondLst>
                                        </p:cTn>
                                        <p:tgtEl>
                                          <p:spTgt spid="3105"/>
                                        </p:tgtEl>
                                        <p:attrNameLst>
                                          <p:attrName>style.visibility</p:attrName>
                                        </p:attrNameLst>
                                      </p:cBhvr>
                                      <p:to>
                                        <p:strVal val="visible"/>
                                      </p:to>
                                    </p:set>
                                    <p:anim calcmode="lin" valueType="num">
                                      <p:cBhvr>
                                        <p:cTn id="139" dur="1000" fill="hold"/>
                                        <p:tgtEl>
                                          <p:spTgt spid="3105"/>
                                        </p:tgtEl>
                                        <p:attrNameLst>
                                          <p:attrName>ppt_w</p:attrName>
                                        </p:attrNameLst>
                                      </p:cBhvr>
                                      <p:tavLst>
                                        <p:tav tm="0">
                                          <p:val>
                                            <p:fltVal val="0"/>
                                          </p:val>
                                        </p:tav>
                                        <p:tav tm="100000">
                                          <p:val>
                                            <p:strVal val="#ppt_w"/>
                                          </p:val>
                                        </p:tav>
                                      </p:tavLst>
                                    </p:anim>
                                    <p:anim calcmode="lin" valueType="num">
                                      <p:cBhvr>
                                        <p:cTn id="140" dur="1000" fill="hold"/>
                                        <p:tgtEl>
                                          <p:spTgt spid="3105"/>
                                        </p:tgtEl>
                                        <p:attrNameLst>
                                          <p:attrName>ppt_h</p:attrName>
                                        </p:attrNameLst>
                                      </p:cBhvr>
                                      <p:tavLst>
                                        <p:tav tm="0">
                                          <p:val>
                                            <p:fltVal val="0"/>
                                          </p:val>
                                        </p:tav>
                                        <p:tav tm="100000">
                                          <p:val>
                                            <p:strVal val="#ppt_h"/>
                                          </p:val>
                                        </p:tav>
                                      </p:tavLst>
                                    </p:anim>
                                    <p:anim calcmode="lin" valueType="num">
                                      <p:cBhvr>
                                        <p:cTn id="141" dur="1000" fill="hold"/>
                                        <p:tgtEl>
                                          <p:spTgt spid="3105"/>
                                        </p:tgtEl>
                                        <p:attrNameLst>
                                          <p:attrName>ppt_x</p:attrName>
                                        </p:attrNameLst>
                                      </p:cBhvr>
                                      <p:tavLst>
                                        <p:tav tm="0">
                                          <p:val>
                                            <p:fltVal val="0.5"/>
                                          </p:val>
                                        </p:tav>
                                        <p:tav tm="100000">
                                          <p:val>
                                            <p:strVal val="#ppt_x"/>
                                          </p:val>
                                        </p:tav>
                                      </p:tavLst>
                                    </p:anim>
                                    <p:anim calcmode="lin" valueType="num">
                                      <p:cBhvr>
                                        <p:cTn id="142" dur="1000" fill="hold"/>
                                        <p:tgtEl>
                                          <p:spTgt spid="3105"/>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grpId="0" nodeType="withEffect">
                                  <p:stCondLst>
                                    <p:cond delay="1500"/>
                                  </p:stCondLst>
                                  <p:childTnLst>
                                    <p:set>
                                      <p:cBhvr>
                                        <p:cTn id="144" dur="1" fill="hold">
                                          <p:stCondLst>
                                            <p:cond delay="0"/>
                                          </p:stCondLst>
                                        </p:cTn>
                                        <p:tgtEl>
                                          <p:spTgt spid="3106"/>
                                        </p:tgtEl>
                                        <p:attrNameLst>
                                          <p:attrName>style.visibility</p:attrName>
                                        </p:attrNameLst>
                                      </p:cBhvr>
                                      <p:to>
                                        <p:strVal val="visible"/>
                                      </p:to>
                                    </p:set>
                                    <p:anim calcmode="lin" valueType="num">
                                      <p:cBhvr>
                                        <p:cTn id="145" dur="1000" fill="hold"/>
                                        <p:tgtEl>
                                          <p:spTgt spid="3106"/>
                                        </p:tgtEl>
                                        <p:attrNameLst>
                                          <p:attrName>ppt_w</p:attrName>
                                        </p:attrNameLst>
                                      </p:cBhvr>
                                      <p:tavLst>
                                        <p:tav tm="0">
                                          <p:val>
                                            <p:fltVal val="0"/>
                                          </p:val>
                                        </p:tav>
                                        <p:tav tm="100000">
                                          <p:val>
                                            <p:strVal val="#ppt_w"/>
                                          </p:val>
                                        </p:tav>
                                      </p:tavLst>
                                    </p:anim>
                                    <p:anim calcmode="lin" valueType="num">
                                      <p:cBhvr>
                                        <p:cTn id="146" dur="1000" fill="hold"/>
                                        <p:tgtEl>
                                          <p:spTgt spid="3106"/>
                                        </p:tgtEl>
                                        <p:attrNameLst>
                                          <p:attrName>ppt_h</p:attrName>
                                        </p:attrNameLst>
                                      </p:cBhvr>
                                      <p:tavLst>
                                        <p:tav tm="0">
                                          <p:val>
                                            <p:fltVal val="0"/>
                                          </p:val>
                                        </p:tav>
                                        <p:tav tm="100000">
                                          <p:val>
                                            <p:strVal val="#ppt_h"/>
                                          </p:val>
                                        </p:tav>
                                      </p:tavLst>
                                    </p:anim>
                                    <p:anim calcmode="lin" valueType="num">
                                      <p:cBhvr>
                                        <p:cTn id="147" dur="1000" fill="hold"/>
                                        <p:tgtEl>
                                          <p:spTgt spid="3106"/>
                                        </p:tgtEl>
                                        <p:attrNameLst>
                                          <p:attrName>ppt_x</p:attrName>
                                        </p:attrNameLst>
                                      </p:cBhvr>
                                      <p:tavLst>
                                        <p:tav tm="0">
                                          <p:val>
                                            <p:fltVal val="0.5"/>
                                          </p:val>
                                        </p:tav>
                                        <p:tav tm="100000">
                                          <p:val>
                                            <p:strVal val="#ppt_x"/>
                                          </p:val>
                                        </p:tav>
                                      </p:tavLst>
                                    </p:anim>
                                    <p:anim calcmode="lin" valueType="num">
                                      <p:cBhvr>
                                        <p:cTn id="148" dur="1000" fill="hold"/>
                                        <p:tgtEl>
                                          <p:spTgt spid="3106"/>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grpId="0" nodeType="withEffect">
                                  <p:stCondLst>
                                    <p:cond delay="1500"/>
                                  </p:stCondLst>
                                  <p:childTnLst>
                                    <p:set>
                                      <p:cBhvr>
                                        <p:cTn id="150" dur="1" fill="hold">
                                          <p:stCondLst>
                                            <p:cond delay="0"/>
                                          </p:stCondLst>
                                        </p:cTn>
                                        <p:tgtEl>
                                          <p:spTgt spid="3107"/>
                                        </p:tgtEl>
                                        <p:attrNameLst>
                                          <p:attrName>style.visibility</p:attrName>
                                        </p:attrNameLst>
                                      </p:cBhvr>
                                      <p:to>
                                        <p:strVal val="visible"/>
                                      </p:to>
                                    </p:set>
                                    <p:anim calcmode="lin" valueType="num">
                                      <p:cBhvr>
                                        <p:cTn id="151" dur="1000" fill="hold"/>
                                        <p:tgtEl>
                                          <p:spTgt spid="3107"/>
                                        </p:tgtEl>
                                        <p:attrNameLst>
                                          <p:attrName>ppt_w</p:attrName>
                                        </p:attrNameLst>
                                      </p:cBhvr>
                                      <p:tavLst>
                                        <p:tav tm="0">
                                          <p:val>
                                            <p:fltVal val="0"/>
                                          </p:val>
                                        </p:tav>
                                        <p:tav tm="100000">
                                          <p:val>
                                            <p:strVal val="#ppt_w"/>
                                          </p:val>
                                        </p:tav>
                                      </p:tavLst>
                                    </p:anim>
                                    <p:anim calcmode="lin" valueType="num">
                                      <p:cBhvr>
                                        <p:cTn id="152" dur="1000" fill="hold"/>
                                        <p:tgtEl>
                                          <p:spTgt spid="3107"/>
                                        </p:tgtEl>
                                        <p:attrNameLst>
                                          <p:attrName>ppt_h</p:attrName>
                                        </p:attrNameLst>
                                      </p:cBhvr>
                                      <p:tavLst>
                                        <p:tav tm="0">
                                          <p:val>
                                            <p:fltVal val="0"/>
                                          </p:val>
                                        </p:tav>
                                        <p:tav tm="100000">
                                          <p:val>
                                            <p:strVal val="#ppt_h"/>
                                          </p:val>
                                        </p:tav>
                                      </p:tavLst>
                                    </p:anim>
                                    <p:anim calcmode="lin" valueType="num">
                                      <p:cBhvr>
                                        <p:cTn id="153" dur="1000" fill="hold"/>
                                        <p:tgtEl>
                                          <p:spTgt spid="3107"/>
                                        </p:tgtEl>
                                        <p:attrNameLst>
                                          <p:attrName>ppt_x</p:attrName>
                                        </p:attrNameLst>
                                      </p:cBhvr>
                                      <p:tavLst>
                                        <p:tav tm="0">
                                          <p:val>
                                            <p:fltVal val="0.5"/>
                                          </p:val>
                                        </p:tav>
                                        <p:tav tm="100000">
                                          <p:val>
                                            <p:strVal val="#ppt_x"/>
                                          </p:val>
                                        </p:tav>
                                      </p:tavLst>
                                    </p:anim>
                                    <p:anim calcmode="lin" valueType="num">
                                      <p:cBhvr>
                                        <p:cTn id="154" dur="1000" fill="hold"/>
                                        <p:tgtEl>
                                          <p:spTgt spid="3107"/>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grpId="0" nodeType="withEffect">
                                  <p:stCondLst>
                                    <p:cond delay="1500"/>
                                  </p:stCondLst>
                                  <p:childTnLst>
                                    <p:set>
                                      <p:cBhvr>
                                        <p:cTn id="156" dur="1" fill="hold">
                                          <p:stCondLst>
                                            <p:cond delay="0"/>
                                          </p:stCondLst>
                                        </p:cTn>
                                        <p:tgtEl>
                                          <p:spTgt spid="3108"/>
                                        </p:tgtEl>
                                        <p:attrNameLst>
                                          <p:attrName>style.visibility</p:attrName>
                                        </p:attrNameLst>
                                      </p:cBhvr>
                                      <p:to>
                                        <p:strVal val="visible"/>
                                      </p:to>
                                    </p:set>
                                    <p:anim calcmode="lin" valueType="num">
                                      <p:cBhvr>
                                        <p:cTn id="157" dur="1000" fill="hold"/>
                                        <p:tgtEl>
                                          <p:spTgt spid="3108"/>
                                        </p:tgtEl>
                                        <p:attrNameLst>
                                          <p:attrName>ppt_w</p:attrName>
                                        </p:attrNameLst>
                                      </p:cBhvr>
                                      <p:tavLst>
                                        <p:tav tm="0">
                                          <p:val>
                                            <p:fltVal val="0"/>
                                          </p:val>
                                        </p:tav>
                                        <p:tav tm="100000">
                                          <p:val>
                                            <p:strVal val="#ppt_w"/>
                                          </p:val>
                                        </p:tav>
                                      </p:tavLst>
                                    </p:anim>
                                    <p:anim calcmode="lin" valueType="num">
                                      <p:cBhvr>
                                        <p:cTn id="158" dur="1000" fill="hold"/>
                                        <p:tgtEl>
                                          <p:spTgt spid="3108"/>
                                        </p:tgtEl>
                                        <p:attrNameLst>
                                          <p:attrName>ppt_h</p:attrName>
                                        </p:attrNameLst>
                                      </p:cBhvr>
                                      <p:tavLst>
                                        <p:tav tm="0">
                                          <p:val>
                                            <p:fltVal val="0"/>
                                          </p:val>
                                        </p:tav>
                                        <p:tav tm="100000">
                                          <p:val>
                                            <p:strVal val="#ppt_h"/>
                                          </p:val>
                                        </p:tav>
                                      </p:tavLst>
                                    </p:anim>
                                    <p:anim calcmode="lin" valueType="num">
                                      <p:cBhvr>
                                        <p:cTn id="159" dur="1000" fill="hold"/>
                                        <p:tgtEl>
                                          <p:spTgt spid="3108"/>
                                        </p:tgtEl>
                                        <p:attrNameLst>
                                          <p:attrName>ppt_x</p:attrName>
                                        </p:attrNameLst>
                                      </p:cBhvr>
                                      <p:tavLst>
                                        <p:tav tm="0">
                                          <p:val>
                                            <p:fltVal val="0.5"/>
                                          </p:val>
                                        </p:tav>
                                        <p:tav tm="100000">
                                          <p:val>
                                            <p:strVal val="#ppt_x"/>
                                          </p:val>
                                        </p:tav>
                                      </p:tavLst>
                                    </p:anim>
                                    <p:anim calcmode="lin" valueType="num">
                                      <p:cBhvr>
                                        <p:cTn id="160" dur="1000" fill="hold"/>
                                        <p:tgtEl>
                                          <p:spTgt spid="3108"/>
                                        </p:tgtEl>
                                        <p:attrNameLst>
                                          <p:attrName>ppt_y</p:attrName>
                                        </p:attrNameLst>
                                      </p:cBhvr>
                                      <p:tavLst>
                                        <p:tav tm="0">
                                          <p:val>
                                            <p:fltVal val="0.5"/>
                                          </p:val>
                                        </p:tav>
                                        <p:tav tm="100000">
                                          <p:val>
                                            <p:strVal val="#ppt_y"/>
                                          </p:val>
                                        </p:tav>
                                      </p:tavLst>
                                    </p:anim>
                                  </p:childTnLst>
                                </p:cTn>
                              </p:par>
                              <p:par>
                                <p:cTn id="161" presetID="23" presetClass="entr" presetSubtype="528" repeatCount="indefinite" fill="hold" grpId="0" nodeType="withEffect">
                                  <p:stCondLst>
                                    <p:cond delay="0"/>
                                  </p:stCondLst>
                                  <p:childTnLst>
                                    <p:set>
                                      <p:cBhvr>
                                        <p:cTn id="162" dur="1" fill="hold">
                                          <p:stCondLst>
                                            <p:cond delay="0"/>
                                          </p:stCondLst>
                                        </p:cTn>
                                        <p:tgtEl>
                                          <p:spTgt spid="3109"/>
                                        </p:tgtEl>
                                        <p:attrNameLst>
                                          <p:attrName>style.visibility</p:attrName>
                                        </p:attrNameLst>
                                      </p:cBhvr>
                                      <p:to>
                                        <p:strVal val="visible"/>
                                      </p:to>
                                    </p:set>
                                    <p:anim calcmode="lin" valueType="num">
                                      <p:cBhvr>
                                        <p:cTn id="163" dur="1000" fill="hold"/>
                                        <p:tgtEl>
                                          <p:spTgt spid="3109"/>
                                        </p:tgtEl>
                                        <p:attrNameLst>
                                          <p:attrName>ppt_w</p:attrName>
                                        </p:attrNameLst>
                                      </p:cBhvr>
                                      <p:tavLst>
                                        <p:tav tm="0">
                                          <p:val>
                                            <p:fltVal val="0"/>
                                          </p:val>
                                        </p:tav>
                                        <p:tav tm="100000">
                                          <p:val>
                                            <p:strVal val="#ppt_w"/>
                                          </p:val>
                                        </p:tav>
                                      </p:tavLst>
                                    </p:anim>
                                    <p:anim calcmode="lin" valueType="num">
                                      <p:cBhvr>
                                        <p:cTn id="164" dur="1000" fill="hold"/>
                                        <p:tgtEl>
                                          <p:spTgt spid="3109"/>
                                        </p:tgtEl>
                                        <p:attrNameLst>
                                          <p:attrName>ppt_h</p:attrName>
                                        </p:attrNameLst>
                                      </p:cBhvr>
                                      <p:tavLst>
                                        <p:tav tm="0">
                                          <p:val>
                                            <p:fltVal val="0"/>
                                          </p:val>
                                        </p:tav>
                                        <p:tav tm="100000">
                                          <p:val>
                                            <p:strVal val="#ppt_h"/>
                                          </p:val>
                                        </p:tav>
                                      </p:tavLst>
                                    </p:anim>
                                    <p:anim calcmode="lin" valueType="num">
                                      <p:cBhvr>
                                        <p:cTn id="165" dur="1000" fill="hold"/>
                                        <p:tgtEl>
                                          <p:spTgt spid="3109"/>
                                        </p:tgtEl>
                                        <p:attrNameLst>
                                          <p:attrName>ppt_x</p:attrName>
                                        </p:attrNameLst>
                                      </p:cBhvr>
                                      <p:tavLst>
                                        <p:tav tm="0">
                                          <p:val>
                                            <p:fltVal val="0.5"/>
                                          </p:val>
                                        </p:tav>
                                        <p:tav tm="100000">
                                          <p:val>
                                            <p:strVal val="#ppt_x"/>
                                          </p:val>
                                        </p:tav>
                                      </p:tavLst>
                                    </p:anim>
                                    <p:anim calcmode="lin" valueType="num">
                                      <p:cBhvr>
                                        <p:cTn id="166" dur="1000" fill="hold"/>
                                        <p:tgtEl>
                                          <p:spTgt spid="3109"/>
                                        </p:tgtEl>
                                        <p:attrNameLst>
                                          <p:attrName>ppt_y</p:attrName>
                                        </p:attrNameLst>
                                      </p:cBhvr>
                                      <p:tavLst>
                                        <p:tav tm="0">
                                          <p:val>
                                            <p:fltVal val="0.5"/>
                                          </p:val>
                                        </p:tav>
                                        <p:tav tm="100000">
                                          <p:val>
                                            <p:strVal val="#ppt_y"/>
                                          </p:val>
                                        </p:tav>
                                      </p:tavLst>
                                    </p:anim>
                                  </p:childTnLst>
                                </p:cTn>
                              </p:par>
                              <p:par>
                                <p:cTn id="167" presetID="23" presetClass="entr" presetSubtype="528" repeatCount="indefinite" fill="hold" grpId="0" nodeType="withEffect">
                                  <p:stCondLst>
                                    <p:cond delay="0"/>
                                  </p:stCondLst>
                                  <p:childTnLst>
                                    <p:set>
                                      <p:cBhvr>
                                        <p:cTn id="168" dur="1" fill="hold">
                                          <p:stCondLst>
                                            <p:cond delay="0"/>
                                          </p:stCondLst>
                                        </p:cTn>
                                        <p:tgtEl>
                                          <p:spTgt spid="3110"/>
                                        </p:tgtEl>
                                        <p:attrNameLst>
                                          <p:attrName>style.visibility</p:attrName>
                                        </p:attrNameLst>
                                      </p:cBhvr>
                                      <p:to>
                                        <p:strVal val="visible"/>
                                      </p:to>
                                    </p:set>
                                    <p:anim calcmode="lin" valueType="num">
                                      <p:cBhvr>
                                        <p:cTn id="169" dur="1000" fill="hold"/>
                                        <p:tgtEl>
                                          <p:spTgt spid="3110"/>
                                        </p:tgtEl>
                                        <p:attrNameLst>
                                          <p:attrName>ppt_w</p:attrName>
                                        </p:attrNameLst>
                                      </p:cBhvr>
                                      <p:tavLst>
                                        <p:tav tm="0">
                                          <p:val>
                                            <p:fltVal val="0"/>
                                          </p:val>
                                        </p:tav>
                                        <p:tav tm="100000">
                                          <p:val>
                                            <p:strVal val="#ppt_w"/>
                                          </p:val>
                                        </p:tav>
                                      </p:tavLst>
                                    </p:anim>
                                    <p:anim calcmode="lin" valueType="num">
                                      <p:cBhvr>
                                        <p:cTn id="170" dur="1000" fill="hold"/>
                                        <p:tgtEl>
                                          <p:spTgt spid="3110"/>
                                        </p:tgtEl>
                                        <p:attrNameLst>
                                          <p:attrName>ppt_h</p:attrName>
                                        </p:attrNameLst>
                                      </p:cBhvr>
                                      <p:tavLst>
                                        <p:tav tm="0">
                                          <p:val>
                                            <p:fltVal val="0"/>
                                          </p:val>
                                        </p:tav>
                                        <p:tav tm="100000">
                                          <p:val>
                                            <p:strVal val="#ppt_h"/>
                                          </p:val>
                                        </p:tav>
                                      </p:tavLst>
                                    </p:anim>
                                    <p:anim calcmode="lin" valueType="num">
                                      <p:cBhvr>
                                        <p:cTn id="171" dur="1000" fill="hold"/>
                                        <p:tgtEl>
                                          <p:spTgt spid="3110"/>
                                        </p:tgtEl>
                                        <p:attrNameLst>
                                          <p:attrName>ppt_x</p:attrName>
                                        </p:attrNameLst>
                                      </p:cBhvr>
                                      <p:tavLst>
                                        <p:tav tm="0">
                                          <p:val>
                                            <p:fltVal val="0.5"/>
                                          </p:val>
                                        </p:tav>
                                        <p:tav tm="100000">
                                          <p:val>
                                            <p:strVal val="#ppt_x"/>
                                          </p:val>
                                        </p:tav>
                                      </p:tavLst>
                                    </p:anim>
                                    <p:anim calcmode="lin" valueType="num">
                                      <p:cBhvr>
                                        <p:cTn id="172" dur="1000" fill="hold"/>
                                        <p:tgtEl>
                                          <p:spTgt spid="3110"/>
                                        </p:tgtEl>
                                        <p:attrNameLst>
                                          <p:attrName>ppt_y</p:attrName>
                                        </p:attrNameLst>
                                      </p:cBhvr>
                                      <p:tavLst>
                                        <p:tav tm="0">
                                          <p:val>
                                            <p:fltVal val="0.5"/>
                                          </p:val>
                                        </p:tav>
                                        <p:tav tm="100000">
                                          <p:val>
                                            <p:strVal val="#ppt_y"/>
                                          </p:val>
                                        </p:tav>
                                      </p:tavLst>
                                    </p:anim>
                                  </p:childTnLst>
                                </p:cTn>
                              </p:par>
                              <p:par>
                                <p:cTn id="173" presetID="23" presetClass="entr" presetSubtype="528" repeatCount="indefinite" fill="hold" grpId="0" nodeType="withEffect">
                                  <p:stCondLst>
                                    <p:cond delay="0"/>
                                  </p:stCondLst>
                                  <p:childTnLst>
                                    <p:set>
                                      <p:cBhvr>
                                        <p:cTn id="174" dur="1" fill="hold">
                                          <p:stCondLst>
                                            <p:cond delay="0"/>
                                          </p:stCondLst>
                                        </p:cTn>
                                        <p:tgtEl>
                                          <p:spTgt spid="3111"/>
                                        </p:tgtEl>
                                        <p:attrNameLst>
                                          <p:attrName>style.visibility</p:attrName>
                                        </p:attrNameLst>
                                      </p:cBhvr>
                                      <p:to>
                                        <p:strVal val="visible"/>
                                      </p:to>
                                    </p:set>
                                    <p:anim calcmode="lin" valueType="num">
                                      <p:cBhvr>
                                        <p:cTn id="175" dur="1000" fill="hold"/>
                                        <p:tgtEl>
                                          <p:spTgt spid="3111"/>
                                        </p:tgtEl>
                                        <p:attrNameLst>
                                          <p:attrName>ppt_w</p:attrName>
                                        </p:attrNameLst>
                                      </p:cBhvr>
                                      <p:tavLst>
                                        <p:tav tm="0">
                                          <p:val>
                                            <p:fltVal val="0"/>
                                          </p:val>
                                        </p:tav>
                                        <p:tav tm="100000">
                                          <p:val>
                                            <p:strVal val="#ppt_w"/>
                                          </p:val>
                                        </p:tav>
                                      </p:tavLst>
                                    </p:anim>
                                    <p:anim calcmode="lin" valueType="num">
                                      <p:cBhvr>
                                        <p:cTn id="176" dur="1000" fill="hold"/>
                                        <p:tgtEl>
                                          <p:spTgt spid="3111"/>
                                        </p:tgtEl>
                                        <p:attrNameLst>
                                          <p:attrName>ppt_h</p:attrName>
                                        </p:attrNameLst>
                                      </p:cBhvr>
                                      <p:tavLst>
                                        <p:tav tm="0">
                                          <p:val>
                                            <p:fltVal val="0"/>
                                          </p:val>
                                        </p:tav>
                                        <p:tav tm="100000">
                                          <p:val>
                                            <p:strVal val="#ppt_h"/>
                                          </p:val>
                                        </p:tav>
                                      </p:tavLst>
                                    </p:anim>
                                    <p:anim calcmode="lin" valueType="num">
                                      <p:cBhvr>
                                        <p:cTn id="177" dur="1000" fill="hold"/>
                                        <p:tgtEl>
                                          <p:spTgt spid="3111"/>
                                        </p:tgtEl>
                                        <p:attrNameLst>
                                          <p:attrName>ppt_x</p:attrName>
                                        </p:attrNameLst>
                                      </p:cBhvr>
                                      <p:tavLst>
                                        <p:tav tm="0">
                                          <p:val>
                                            <p:fltVal val="0.5"/>
                                          </p:val>
                                        </p:tav>
                                        <p:tav tm="100000">
                                          <p:val>
                                            <p:strVal val="#ppt_x"/>
                                          </p:val>
                                        </p:tav>
                                      </p:tavLst>
                                    </p:anim>
                                    <p:anim calcmode="lin" valueType="num">
                                      <p:cBhvr>
                                        <p:cTn id="178" dur="1000" fill="hold"/>
                                        <p:tgtEl>
                                          <p:spTgt spid="3111"/>
                                        </p:tgtEl>
                                        <p:attrNameLst>
                                          <p:attrName>ppt_y</p:attrName>
                                        </p:attrNameLst>
                                      </p:cBhvr>
                                      <p:tavLst>
                                        <p:tav tm="0">
                                          <p:val>
                                            <p:fltVal val="0.5"/>
                                          </p:val>
                                        </p:tav>
                                        <p:tav tm="100000">
                                          <p:val>
                                            <p:strVal val="#ppt_y"/>
                                          </p:val>
                                        </p:tav>
                                      </p:tavLst>
                                    </p:anim>
                                  </p:childTnLst>
                                </p:cTn>
                              </p:par>
                              <p:par>
                                <p:cTn id="179" presetID="23" presetClass="entr" presetSubtype="528" repeatCount="indefinite" fill="hold" grpId="0" nodeType="withEffect">
                                  <p:stCondLst>
                                    <p:cond delay="0"/>
                                  </p:stCondLst>
                                  <p:childTnLst>
                                    <p:set>
                                      <p:cBhvr>
                                        <p:cTn id="180" dur="1" fill="hold">
                                          <p:stCondLst>
                                            <p:cond delay="0"/>
                                          </p:stCondLst>
                                        </p:cTn>
                                        <p:tgtEl>
                                          <p:spTgt spid="3112"/>
                                        </p:tgtEl>
                                        <p:attrNameLst>
                                          <p:attrName>style.visibility</p:attrName>
                                        </p:attrNameLst>
                                      </p:cBhvr>
                                      <p:to>
                                        <p:strVal val="visible"/>
                                      </p:to>
                                    </p:set>
                                    <p:anim calcmode="lin" valueType="num">
                                      <p:cBhvr>
                                        <p:cTn id="181" dur="1000" fill="hold"/>
                                        <p:tgtEl>
                                          <p:spTgt spid="3112"/>
                                        </p:tgtEl>
                                        <p:attrNameLst>
                                          <p:attrName>ppt_w</p:attrName>
                                        </p:attrNameLst>
                                      </p:cBhvr>
                                      <p:tavLst>
                                        <p:tav tm="0">
                                          <p:val>
                                            <p:fltVal val="0"/>
                                          </p:val>
                                        </p:tav>
                                        <p:tav tm="100000">
                                          <p:val>
                                            <p:strVal val="#ppt_w"/>
                                          </p:val>
                                        </p:tav>
                                      </p:tavLst>
                                    </p:anim>
                                    <p:anim calcmode="lin" valueType="num">
                                      <p:cBhvr>
                                        <p:cTn id="182" dur="1000" fill="hold"/>
                                        <p:tgtEl>
                                          <p:spTgt spid="3112"/>
                                        </p:tgtEl>
                                        <p:attrNameLst>
                                          <p:attrName>ppt_h</p:attrName>
                                        </p:attrNameLst>
                                      </p:cBhvr>
                                      <p:tavLst>
                                        <p:tav tm="0">
                                          <p:val>
                                            <p:fltVal val="0"/>
                                          </p:val>
                                        </p:tav>
                                        <p:tav tm="100000">
                                          <p:val>
                                            <p:strVal val="#ppt_h"/>
                                          </p:val>
                                        </p:tav>
                                      </p:tavLst>
                                    </p:anim>
                                    <p:anim calcmode="lin" valueType="num">
                                      <p:cBhvr>
                                        <p:cTn id="183" dur="1000" fill="hold"/>
                                        <p:tgtEl>
                                          <p:spTgt spid="3112"/>
                                        </p:tgtEl>
                                        <p:attrNameLst>
                                          <p:attrName>ppt_x</p:attrName>
                                        </p:attrNameLst>
                                      </p:cBhvr>
                                      <p:tavLst>
                                        <p:tav tm="0">
                                          <p:val>
                                            <p:fltVal val="0.5"/>
                                          </p:val>
                                        </p:tav>
                                        <p:tav tm="100000">
                                          <p:val>
                                            <p:strVal val="#ppt_x"/>
                                          </p:val>
                                        </p:tav>
                                      </p:tavLst>
                                    </p:anim>
                                    <p:anim calcmode="lin" valueType="num">
                                      <p:cBhvr>
                                        <p:cTn id="184" dur="1000" fill="hold"/>
                                        <p:tgtEl>
                                          <p:spTgt spid="3112"/>
                                        </p:tgtEl>
                                        <p:attrNameLst>
                                          <p:attrName>ppt_y</p:attrName>
                                        </p:attrNameLst>
                                      </p:cBhvr>
                                      <p:tavLst>
                                        <p:tav tm="0">
                                          <p:val>
                                            <p:fltVal val="0.5"/>
                                          </p:val>
                                        </p:tav>
                                        <p:tav tm="100000">
                                          <p:val>
                                            <p:strVal val="#ppt_y"/>
                                          </p:val>
                                        </p:tav>
                                      </p:tavLst>
                                    </p:anim>
                                  </p:childTnLst>
                                </p:cTn>
                              </p:par>
                              <p:par>
                                <p:cTn id="185"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186" dur="500" autoRev="1" fill="hold"/>
                                        <p:tgtEl>
                                          <p:spTgt spid="3116">
                                            <p:txEl>
                                              <p:pRg st="0" end="0"/>
                                            </p:txEl>
                                          </p:spTgt>
                                        </p:tgtEl>
                                        <p:attrNameLst>
                                          <p:attrName>style.color</p:attrName>
                                        </p:attrNameLst>
                                      </p:cBhvr>
                                      <p:to>
                                        <p:clrVal>
                                          <a:srgbClr val="3333FF"/>
                                        </p:clrVal>
                                      </p:to>
                                    </p:set>
                                    <p:set>
                                      <p:cBhvr>
                                        <p:cTn id="187" dur="500" autoRev="1" fill="hold"/>
                                        <p:tgtEl>
                                          <p:spTgt spid="3116">
                                            <p:txEl>
                                              <p:pRg st="0" end="0"/>
                                            </p:txEl>
                                          </p:spTgt>
                                        </p:tgtEl>
                                        <p:attrNameLst>
                                          <p:attrName>fillcolor</p:attrName>
                                        </p:attrNameLst>
                                      </p:cBhvr>
                                      <p:to>
                                        <p:clrVal>
                                          <a:srgbClr val="3333FF"/>
                                        </p:clrVal>
                                      </p:to>
                                    </p:set>
                                    <p:set>
                                      <p:cBhvr>
                                        <p:cTn id="188" dur="500" autoRev="1" fill="hold"/>
                                        <p:tgtEl>
                                          <p:spTgt spid="3116">
                                            <p:txEl>
                                              <p:pRg st="0" end="0"/>
                                            </p:txEl>
                                          </p:spTgt>
                                        </p:tgtEl>
                                        <p:attrNameLst>
                                          <p:attrName>fill.type</p:attrName>
                                        </p:attrNameLst>
                                      </p:cBhvr>
                                      <p:to>
                                        <p:strVal val="solid"/>
                                      </p:to>
                                    </p:set>
                                  </p:childTnLst>
                                </p:cTn>
                              </p:par>
                              <p:par>
                                <p:cTn id="189"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90" dur="500" fill="hold"/>
                                        <p:tgtEl>
                                          <p:spTgt spid="3116">
                                            <p:txEl>
                                              <p:pRg st="0" end="0"/>
                                            </p:txEl>
                                          </p:spTgt>
                                        </p:tgtEl>
                                        <p:attrNameLst>
                                          <p:attrName>style.color</p:attrName>
                                        </p:attrNameLst>
                                      </p:cBhvr>
                                      <p:by>
                                        <p:hsl h="7200000" s="0" l="0"/>
                                      </p:by>
                                    </p:animClr>
                                    <p:animClr clrSpc="hsl" dir="cw">
                                      <p:cBhvr>
                                        <p:cTn id="191" dur="500" fill="hold"/>
                                        <p:tgtEl>
                                          <p:spTgt spid="3116">
                                            <p:txEl>
                                              <p:pRg st="0" end="0"/>
                                            </p:txEl>
                                          </p:spTgt>
                                        </p:tgtEl>
                                        <p:attrNameLst>
                                          <p:attrName>fillcolor</p:attrName>
                                        </p:attrNameLst>
                                      </p:cBhvr>
                                      <p:by>
                                        <p:hsl h="7200000" s="0" l="0"/>
                                      </p:by>
                                    </p:animClr>
                                    <p:animClr clrSpc="hsl" dir="cw">
                                      <p:cBhvr>
                                        <p:cTn id="192" dur="500" fill="hold"/>
                                        <p:tgtEl>
                                          <p:spTgt spid="3116">
                                            <p:txEl>
                                              <p:pRg st="0" end="0"/>
                                            </p:txEl>
                                          </p:spTgt>
                                        </p:tgtEl>
                                        <p:attrNameLst>
                                          <p:attrName>stroke.color</p:attrName>
                                        </p:attrNameLst>
                                      </p:cBhvr>
                                      <p:by>
                                        <p:hsl h="7200000" s="0" l="0"/>
                                      </p:by>
                                    </p:animClr>
                                    <p:set>
                                      <p:cBhvr>
                                        <p:cTn id="193" dur="500" fill="hold"/>
                                        <p:tgtEl>
                                          <p:spTgt spid="3116">
                                            <p:txEl>
                                              <p:pRg st="0" end="0"/>
                                            </p:txEl>
                                          </p:spTgt>
                                        </p:tgtEl>
                                        <p:attrNameLst>
                                          <p:attrName>fill.type</p:attrName>
                                        </p:attrNameLst>
                                      </p:cBhvr>
                                      <p:to>
                                        <p:strVal val="solid"/>
                                      </p:to>
                                    </p:set>
                                  </p:childTnLst>
                                </p:cTn>
                              </p:par>
                              <p:par>
                                <p:cTn id="194"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195" dur="500" autoRev="1" fill="hold"/>
                                        <p:tgtEl>
                                          <p:spTgt spid="9">
                                            <p:txEl>
                                              <p:pRg st="0" end="0"/>
                                            </p:txEl>
                                          </p:spTgt>
                                        </p:tgtEl>
                                        <p:attrNameLst>
                                          <p:attrName>style.color</p:attrName>
                                        </p:attrNameLst>
                                      </p:cBhvr>
                                      <p:to>
                                        <p:clrVal>
                                          <a:srgbClr val="3333FF"/>
                                        </p:clrVal>
                                      </p:to>
                                    </p:set>
                                    <p:set>
                                      <p:cBhvr>
                                        <p:cTn id="196" dur="500" autoRev="1" fill="hold"/>
                                        <p:tgtEl>
                                          <p:spTgt spid="9">
                                            <p:txEl>
                                              <p:pRg st="0" end="0"/>
                                            </p:txEl>
                                          </p:spTgt>
                                        </p:tgtEl>
                                        <p:attrNameLst>
                                          <p:attrName>fillcolor</p:attrName>
                                        </p:attrNameLst>
                                      </p:cBhvr>
                                      <p:to>
                                        <p:clrVal>
                                          <a:srgbClr val="3333FF"/>
                                        </p:clrVal>
                                      </p:to>
                                    </p:set>
                                    <p:set>
                                      <p:cBhvr>
                                        <p:cTn id="197" dur="500" autoRev="1" fill="hold"/>
                                        <p:tgtEl>
                                          <p:spTgt spid="9">
                                            <p:txEl>
                                              <p:pRg st="0" end="0"/>
                                            </p:txEl>
                                          </p:spTgt>
                                        </p:tgtEl>
                                        <p:attrNameLst>
                                          <p:attrName>fill.type</p:attrName>
                                        </p:attrNameLst>
                                      </p:cBhvr>
                                      <p:to>
                                        <p:strVal val="solid"/>
                                      </p:to>
                                    </p:set>
                                  </p:childTnLst>
                                </p:cTn>
                              </p:par>
                              <p:par>
                                <p:cTn id="198"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99" dur="500" fill="hold"/>
                                        <p:tgtEl>
                                          <p:spTgt spid="9">
                                            <p:txEl>
                                              <p:pRg st="0" end="0"/>
                                            </p:txEl>
                                          </p:spTgt>
                                        </p:tgtEl>
                                        <p:attrNameLst>
                                          <p:attrName>style.color</p:attrName>
                                        </p:attrNameLst>
                                      </p:cBhvr>
                                      <p:by>
                                        <p:hsl h="7200000" s="0" l="0"/>
                                      </p:by>
                                    </p:animClr>
                                    <p:animClr clrSpc="hsl" dir="cw">
                                      <p:cBhvr>
                                        <p:cTn id="200" dur="500" fill="hold"/>
                                        <p:tgtEl>
                                          <p:spTgt spid="9">
                                            <p:txEl>
                                              <p:pRg st="0" end="0"/>
                                            </p:txEl>
                                          </p:spTgt>
                                        </p:tgtEl>
                                        <p:attrNameLst>
                                          <p:attrName>fillcolor</p:attrName>
                                        </p:attrNameLst>
                                      </p:cBhvr>
                                      <p:by>
                                        <p:hsl h="7200000" s="0" l="0"/>
                                      </p:by>
                                    </p:animClr>
                                    <p:animClr clrSpc="hsl" dir="cw">
                                      <p:cBhvr>
                                        <p:cTn id="201" dur="500" fill="hold"/>
                                        <p:tgtEl>
                                          <p:spTgt spid="9">
                                            <p:txEl>
                                              <p:pRg st="0" end="0"/>
                                            </p:txEl>
                                          </p:spTgt>
                                        </p:tgtEl>
                                        <p:attrNameLst>
                                          <p:attrName>stroke.color</p:attrName>
                                        </p:attrNameLst>
                                      </p:cBhvr>
                                      <p:by>
                                        <p:hsl h="7200000" s="0" l="0"/>
                                      </p:by>
                                    </p:animClr>
                                    <p:set>
                                      <p:cBhvr>
                                        <p:cTn id="202" dur="5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6" grpId="0" build="allAtOnce"/>
      <p:bldP spid="9"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138D80-E6BB-F95D-F39E-0ACEAAE8101C}"/>
              </a:ext>
            </a:extLst>
          </p:cNvPr>
          <p:cNvSpPr txBox="1"/>
          <p:nvPr/>
        </p:nvSpPr>
        <p:spPr>
          <a:xfrm>
            <a:off x="304800" y="381000"/>
            <a:ext cx="8686800" cy="584775"/>
          </a:xfrm>
          <a:prstGeom prst="rect">
            <a:avLst/>
          </a:prstGeom>
          <a:noFill/>
        </p:spPr>
        <p:txBody>
          <a:bodyPr wrap="square">
            <a:spAutoFit/>
          </a:bodyPr>
          <a:lstStyle/>
          <a:p>
            <a:pPr algn="ctr"/>
            <a:r>
              <a:rPr lang="en-US" sz="3200" b="1" i="0" u="none" strike="noStrike" dirty="0">
                <a:solidFill>
                  <a:srgbClr val="0000FF"/>
                </a:solidFill>
                <a:effectLst/>
                <a:latin typeface="times new roman" panose="02020603050405020304" pitchFamily="18" charset="0"/>
              </a:rPr>
              <a:t>LÀM GÌ KHI NHIỆT KẾ THỦY NGÂN BỊ VỠ</a:t>
            </a:r>
            <a:endParaRPr lang="en-US" sz="3200" b="1" i="0" u="none" strike="noStrike" dirty="0">
              <a:solidFill>
                <a:srgbClr val="140000"/>
              </a:solidFill>
              <a:effectLst/>
              <a:latin typeface="Roboto" panose="02000000000000000000" pitchFamily="2" charset="0"/>
            </a:endParaRPr>
          </a:p>
        </p:txBody>
      </p:sp>
      <p:pic>
        <p:nvPicPr>
          <p:cNvPr id="32770" name="Picture 2" descr="LÀM GÌ KHI NHIỆT KẾ THỦY NGÂN BỊ VỠ">
            <a:extLst>
              <a:ext uri="{FF2B5EF4-FFF2-40B4-BE49-F238E27FC236}">
                <a16:creationId xmlns:a16="http://schemas.microsoft.com/office/drawing/2014/main" id="{69B159C2-573D-6D36-4D63-489785F65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219200"/>
            <a:ext cx="767809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473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ED3217-A952-BDEA-B678-1AD55C08F9FB}"/>
              </a:ext>
            </a:extLst>
          </p:cNvPr>
          <p:cNvSpPr txBox="1"/>
          <p:nvPr/>
        </p:nvSpPr>
        <p:spPr>
          <a:xfrm>
            <a:off x="381000" y="335845"/>
            <a:ext cx="8382000" cy="6186309"/>
          </a:xfrm>
          <a:prstGeom prst="rect">
            <a:avLst/>
          </a:prstGeom>
          <a:noFill/>
        </p:spPr>
        <p:txBody>
          <a:bodyPr wrap="square">
            <a:spAutoFit/>
          </a:bodyPr>
          <a:lstStyle/>
          <a:p>
            <a:pPr algn="l"/>
            <a:r>
              <a:rPr lang="vi-VN" b="1" i="1" u="none" strike="noStrike" dirty="0">
                <a:solidFill>
                  <a:srgbClr val="00A859"/>
                </a:solidFill>
                <a:effectLst/>
                <a:latin typeface="times new roman" panose="02020603050405020304" pitchFamily="18" charset="0"/>
              </a:rPr>
              <a:t>Thủy ngân có mức độ độc hại như thế nào?</a:t>
            </a:r>
            <a:endParaRPr lang="vi-VN" b="1" i="0" u="none" strike="noStrike" dirty="0">
              <a:solidFill>
                <a:srgbClr val="140000"/>
              </a:solidFill>
              <a:effectLst/>
              <a:latin typeface="Roboto" panose="02000000000000000000" pitchFamily="2" charset="0"/>
            </a:endParaRPr>
          </a:p>
          <a:p>
            <a:pPr marL="742950" lvl="1" indent="-285750" algn="l">
              <a:buFont typeface="Arial" panose="020B0604020202020204" pitchFamily="34" charset="0"/>
              <a:buChar char="•"/>
            </a:pPr>
            <a:r>
              <a:rPr lang="vi-VN" b="0" i="0" u="none" strike="noStrike" dirty="0">
                <a:solidFill>
                  <a:srgbClr val="140000"/>
                </a:solidFill>
                <a:effectLst/>
                <a:latin typeface="times new roman" panose="02020603050405020304" pitchFamily="18" charset="0"/>
              </a:rPr>
              <a:t>Thủy ngân là một kim loại màu trắng bạc, ở thể lỏng, không tan trong nước và có thể bốc hơi tương đối dễ ở nhiệt độ phòng.</a:t>
            </a:r>
            <a:endParaRPr lang="vi-VN" b="0" i="0" u="none" strike="noStrike" dirty="0">
              <a:solidFill>
                <a:srgbClr val="140000"/>
              </a:solidFill>
              <a:effectLst/>
              <a:latin typeface="Roboto" panose="02000000000000000000" pitchFamily="2" charset="0"/>
            </a:endParaRPr>
          </a:p>
          <a:p>
            <a:pPr marL="742950" lvl="1" indent="-285750" algn="l">
              <a:buFont typeface="Arial" panose="020B0604020202020204" pitchFamily="34" charset="0"/>
              <a:buChar char="•"/>
            </a:pPr>
            <a:r>
              <a:rPr lang="vi-VN" b="0" i="0" u="none" strike="noStrike" dirty="0">
                <a:solidFill>
                  <a:srgbClr val="140000"/>
                </a:solidFill>
                <a:effectLst/>
                <a:latin typeface="times new roman" panose="02020603050405020304" pitchFamily="18" charset="0"/>
              </a:rPr>
              <a:t>Thủy ngân rất độc, khi tiếp xúc với cơ thể có thể gây ra nhiễm độc. Do đó, cần tránh làm vỡ nhiệt kế thủy ngân vì chúng có thể bay hơi và dễ hít phải.</a:t>
            </a:r>
            <a:endParaRPr lang="vi-VN" b="0" i="0" u="none" strike="noStrike" dirty="0">
              <a:solidFill>
                <a:srgbClr val="140000"/>
              </a:solidFill>
              <a:effectLst/>
              <a:latin typeface="Roboto" panose="02000000000000000000" pitchFamily="2" charset="0"/>
            </a:endParaRPr>
          </a:p>
          <a:p>
            <a:pPr marL="742950" lvl="1" indent="-285750" algn="l">
              <a:buFont typeface="Arial" panose="020B0604020202020204" pitchFamily="34" charset="0"/>
              <a:buChar char="•"/>
            </a:pPr>
            <a:r>
              <a:rPr lang="vi-VN" b="0" i="0" u="none" strike="noStrike" dirty="0">
                <a:solidFill>
                  <a:srgbClr val="140000"/>
                </a:solidFill>
                <a:effectLst/>
                <a:latin typeface="times new roman" panose="02020603050405020304" pitchFamily="18" charset="0"/>
              </a:rPr>
              <a:t>Nếu hít phải thủy ngân có thể gây bệnh phổi nặng cấp tính, khiến nạn nhân bị ho, khó thở, đau tức ngực và gây nguy hiểm cho phổi. Ngoài ra, nó gây mất trí nhớ, viêm miệng, co giật, buồn nôn và viêm ruột.</a:t>
            </a:r>
            <a:endParaRPr lang="vi-VN" b="0" i="0" u="none" strike="noStrike" dirty="0">
              <a:solidFill>
                <a:srgbClr val="140000"/>
              </a:solidFill>
              <a:effectLst/>
              <a:latin typeface="Roboto" panose="02000000000000000000" pitchFamily="2" charset="0"/>
            </a:endParaRPr>
          </a:p>
          <a:p>
            <a:pPr marL="742950" lvl="1" indent="-285750" algn="l">
              <a:buFont typeface="Arial" panose="020B0604020202020204" pitchFamily="34" charset="0"/>
              <a:buChar char="•"/>
            </a:pPr>
            <a:r>
              <a:rPr lang="vi-VN" b="0" i="0" u="none" strike="noStrike" dirty="0">
                <a:solidFill>
                  <a:srgbClr val="140000"/>
                </a:solidFill>
                <a:effectLst/>
                <a:latin typeface="times new roman" panose="02020603050405020304" pitchFamily="18" charset="0"/>
              </a:rPr>
              <a:t>Nếu hít phải lượng nhiều và sức khỏe không tốt có thể gây ra ngộ độc cấp tính, suy hô hấp, thậm chí dẫn đến tử vong.</a:t>
            </a:r>
            <a:endParaRPr lang="vi-VN" b="0" i="0" u="none" strike="noStrike" dirty="0">
              <a:solidFill>
                <a:srgbClr val="140000"/>
              </a:solidFill>
              <a:effectLst/>
              <a:latin typeface="Roboto" panose="02000000000000000000" pitchFamily="2" charset="0"/>
            </a:endParaRPr>
          </a:p>
          <a:p>
            <a:pPr algn="l"/>
            <a:r>
              <a:rPr lang="vi-VN" b="1" i="1" u="none" strike="noStrike" dirty="0">
                <a:solidFill>
                  <a:srgbClr val="00A859"/>
                </a:solidFill>
                <a:effectLst/>
                <a:latin typeface="times new roman" panose="02020603050405020304" pitchFamily="18" charset="0"/>
              </a:rPr>
              <a:t>Cách xử lí khi thủy ngân bị vỡ</a:t>
            </a:r>
            <a:endParaRPr lang="vi-VN" b="1" i="0" u="none" strike="noStrike" dirty="0">
              <a:solidFill>
                <a:srgbClr val="140000"/>
              </a:solidFill>
              <a:effectLst/>
              <a:latin typeface="Roboto" panose="02000000000000000000" pitchFamily="2" charset="0"/>
            </a:endParaRPr>
          </a:p>
          <a:p>
            <a:pPr algn="l"/>
            <a:r>
              <a:rPr lang="vi-VN" b="0" i="0" u="none" strike="noStrike" dirty="0">
                <a:solidFill>
                  <a:srgbClr val="140000"/>
                </a:solidFill>
                <a:effectLst/>
                <a:latin typeface="times new roman" panose="02020603050405020304" pitchFamily="18" charset="0"/>
              </a:rPr>
              <a:t>Vì những độc tính vô cùng nguy hiểm của nó mà chúng ta cần hết sức cẩn thận khi sử dụng nhiệt kế thủy ngân, tránh làm vỡ chúng. Nếu không may làm vỡ thiết bị này cần xử lý theo cách sau:</a:t>
            </a:r>
            <a:endParaRPr lang="vi-VN" b="0" i="0" u="none" strike="noStrike" dirty="0">
              <a:solidFill>
                <a:srgbClr val="140000"/>
              </a:solidFill>
              <a:effectLst/>
              <a:latin typeface="Roboto" panose="02000000000000000000" pitchFamily="2" charset="0"/>
            </a:endParaRPr>
          </a:p>
          <a:p>
            <a:pPr marL="742950" lvl="1" indent="-285750" algn="l">
              <a:buFont typeface="Arial" panose="020B0604020202020204" pitchFamily="34" charset="0"/>
              <a:buChar char="•"/>
            </a:pPr>
            <a:r>
              <a:rPr lang="vi-VN" b="0" i="0" u="none" strike="noStrike" dirty="0">
                <a:solidFill>
                  <a:srgbClr val="140000"/>
                </a:solidFill>
                <a:effectLst/>
                <a:latin typeface="times new roman" panose="02020603050405020304" pitchFamily="18" charset="0"/>
              </a:rPr>
              <a:t>Nhanh chóng sơ tán mọi người ra khỏi nơi có độc thủy ngân.</a:t>
            </a:r>
            <a:endParaRPr lang="vi-VN" b="0" i="0" u="none" strike="noStrike" dirty="0">
              <a:solidFill>
                <a:srgbClr val="140000"/>
              </a:solidFill>
              <a:effectLst/>
              <a:latin typeface="Roboto" panose="02000000000000000000" pitchFamily="2" charset="0"/>
            </a:endParaRPr>
          </a:p>
          <a:p>
            <a:pPr marL="742950" lvl="1" indent="-285750" algn="l">
              <a:buFont typeface="Arial" panose="020B0604020202020204" pitchFamily="34" charset="0"/>
              <a:buChar char="•"/>
            </a:pPr>
            <a:r>
              <a:rPr lang="vi-VN" b="0" i="0" u="none" strike="noStrike" dirty="0">
                <a:solidFill>
                  <a:srgbClr val="140000"/>
                </a:solidFill>
                <a:effectLst/>
                <a:latin typeface="times new roman" panose="02020603050405020304" pitchFamily="18" charset="0"/>
              </a:rPr>
              <a:t>Cần bịt khẩu trang để tránh hít nhằm hơi của thủy ngân, tắt các thiết bị điều hòa nhiệt độ để hạn chế làm bay hơi thủy ngân.</a:t>
            </a:r>
            <a:endParaRPr lang="vi-VN" b="0" i="0" u="none" strike="noStrike" dirty="0">
              <a:solidFill>
                <a:srgbClr val="140000"/>
              </a:solidFill>
              <a:effectLst/>
              <a:latin typeface="Roboto" panose="02000000000000000000" pitchFamily="2" charset="0"/>
            </a:endParaRPr>
          </a:p>
          <a:p>
            <a:pPr marL="742950" lvl="1" indent="-285750" algn="l">
              <a:buFont typeface="Arial" panose="020B0604020202020204" pitchFamily="34" charset="0"/>
              <a:buChar char="•"/>
            </a:pPr>
            <a:r>
              <a:rPr lang="vi-VN" b="0" i="0" u="none" strike="noStrike" dirty="0">
                <a:solidFill>
                  <a:srgbClr val="140000"/>
                </a:solidFill>
                <a:effectLst/>
                <a:latin typeface="times new roman" panose="02020603050405020304" pitchFamily="18" charset="0"/>
              </a:rPr>
              <a:t>Đeo găng tay và trang bị quần áo dài tay cẩn thận, dùng chổi mềm nhỏ quét và gom các hạt thủy ngân vào hộp có nắp đậy lại.</a:t>
            </a:r>
            <a:endParaRPr lang="vi-VN" b="0" i="0" u="none" strike="noStrike" dirty="0">
              <a:solidFill>
                <a:srgbClr val="140000"/>
              </a:solidFill>
              <a:effectLst/>
              <a:latin typeface="Roboto" panose="02000000000000000000" pitchFamily="2" charset="0"/>
            </a:endParaRPr>
          </a:p>
          <a:p>
            <a:pPr marL="742950" lvl="1" indent="-285750" algn="l">
              <a:buFont typeface="Arial" panose="020B0604020202020204" pitchFamily="34" charset="0"/>
              <a:buChar char="•"/>
            </a:pPr>
            <a:r>
              <a:rPr lang="vi-VN" b="0" i="0" u="none" strike="noStrike" dirty="0">
                <a:solidFill>
                  <a:srgbClr val="140000"/>
                </a:solidFill>
                <a:effectLst/>
                <a:latin typeface="times new roman" panose="02020603050405020304" pitchFamily="18" charset="0"/>
              </a:rPr>
              <a:t>Để làm sạch hết các mảnh vụn thủy ngân, nên sử dụng bông ướt hoặc tấm bìa cứng mỏng để làm sạch đến từng phần nhỏ nhất. Sau đó cần dùng các chất tẩy rửa để làm sạch hoàn toàn nơi có dấu vết thủy ngân.</a:t>
            </a:r>
            <a:endParaRPr lang="vi-VN" b="0" i="0" u="none" strike="noStrike" dirty="0">
              <a:solidFill>
                <a:srgbClr val="140000"/>
              </a:solidFill>
              <a:effectLst/>
              <a:latin typeface="Roboto" panose="02000000000000000000" pitchFamily="2" charset="0"/>
            </a:endParaRPr>
          </a:p>
        </p:txBody>
      </p:sp>
    </p:spTree>
    <p:extLst>
      <p:ext uri="{BB962C8B-B14F-4D97-AF65-F5344CB8AC3E}">
        <p14:creationId xmlns:p14="http://schemas.microsoft.com/office/powerpoint/2010/main" val="2138691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8600" y="381000"/>
            <a:ext cx="8610600" cy="4672048"/>
          </a:xfrm>
          <a:prstGeom prst="rect">
            <a:avLst/>
          </a:prstGeom>
          <a:noFill/>
          <a:ln w="9525">
            <a:noFill/>
            <a:miter lim="800000"/>
            <a:headEnd/>
            <a:tailEnd/>
          </a:ln>
        </p:spPr>
        <p:txBody>
          <a:bodyPr wrap="square">
            <a:spAutoFit/>
          </a:bodyPr>
          <a:lstStyle/>
          <a:p>
            <a:pPr algn="ctr">
              <a:lnSpc>
                <a:spcPct val="150000"/>
              </a:lnSpc>
            </a:pPr>
            <a:r>
              <a:rPr lang="en-US" altLang="en-US" sz="3200" b="1" dirty="0">
                <a:solidFill>
                  <a:srgbClr val="FF0000"/>
                </a:solidFill>
                <a:latin typeface="Times New Roman" pitchFamily="18" charset="0"/>
                <a:cs typeface="Times New Roman" pitchFamily="18" charset="0"/>
              </a:rPr>
              <a:t>HOÀN THÀNH PHIẾU HỌC TẬP SAU</a:t>
            </a:r>
            <a:r>
              <a:rPr lang="vi-VN" altLang="en-US" sz="3200" b="1" dirty="0">
                <a:solidFill>
                  <a:srgbClr val="FF0000"/>
                </a:solidFill>
                <a:latin typeface="Times New Roman" pitchFamily="18" charset="0"/>
                <a:cs typeface="Times New Roman" pitchFamily="18" charset="0"/>
              </a:rPr>
              <a:t>: </a:t>
            </a:r>
          </a:p>
          <a:p>
            <a:pPr>
              <a:spcBef>
                <a:spcPct val="20000"/>
              </a:spcBef>
              <a:buFontTx/>
              <a:buChar char="•"/>
            </a:pPr>
            <a:r>
              <a:rPr lang="en-US" sz="3200" dirty="0">
                <a:solidFill>
                  <a:srgbClr val="FF0000"/>
                </a:solidFill>
                <a:latin typeface="Times New Roman" pitchFamily="18" charset="0"/>
                <a:cs typeface="Times New Roman" pitchFamily="18" charset="0"/>
              </a:rPr>
              <a:t>H1.</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kế</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dùng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gì</a:t>
            </a:r>
            <a:r>
              <a:rPr lang="en-US" sz="3200" dirty="0">
                <a:solidFill>
                  <a:prstClr val="black"/>
                </a:solidFill>
                <a:latin typeface="Times New Roman" pitchFamily="18" charset="0"/>
                <a:cs typeface="Times New Roman" pitchFamily="18" charset="0"/>
              </a:rPr>
              <a:t>?</a:t>
            </a:r>
          </a:p>
          <a:p>
            <a:pPr>
              <a:spcBef>
                <a:spcPct val="20000"/>
              </a:spcBef>
              <a:buFontTx/>
              <a:buChar char="•"/>
            </a:pPr>
            <a:r>
              <a:rPr lang="en-US" sz="3200" dirty="0">
                <a:solidFill>
                  <a:srgbClr val="FF0000"/>
                </a:solidFill>
                <a:latin typeface="Times New Roman" pitchFamily="18" charset="0"/>
                <a:cs typeface="Times New Roman" pitchFamily="18" charset="0"/>
              </a:rPr>
              <a:t>H2.</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loại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kế</a:t>
            </a:r>
            <a:r>
              <a:rPr lang="en-US" sz="3200" dirty="0">
                <a:solidFill>
                  <a:prstClr val="black"/>
                </a:solidFill>
                <a:latin typeface="Times New Roman" pitchFamily="18" charset="0"/>
                <a:cs typeface="Times New Roman" pitchFamily="18" charset="0"/>
              </a:rPr>
              <a:t>.</a:t>
            </a:r>
          </a:p>
          <a:p>
            <a:pPr>
              <a:spcBef>
                <a:spcPct val="20000"/>
              </a:spcBef>
              <a:buFontTx/>
              <a:buChar char="•"/>
            </a:pPr>
            <a:r>
              <a:rPr lang="en-US" sz="3200" dirty="0">
                <a:solidFill>
                  <a:srgbClr val="FF0000"/>
                </a:solidFill>
                <a:latin typeface="Times New Roman" pitchFamily="18" charset="0"/>
                <a:cs typeface="Times New Roman" pitchFamily="18" charset="0"/>
              </a:rPr>
              <a:t>H3.</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Nêu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cấu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tạo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kế</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công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dụng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từng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loại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kế</a:t>
            </a:r>
            <a:r>
              <a:rPr lang="en-US" sz="3200" dirty="0">
                <a:solidFill>
                  <a:prstClr val="black"/>
                </a:solidFill>
                <a:latin typeface="Times New Roman" pitchFamily="18" charset="0"/>
                <a:cs typeface="Times New Roman" pitchFamily="18" charset="0"/>
              </a:rPr>
              <a:t>.</a:t>
            </a:r>
          </a:p>
          <a:p>
            <a:pPr>
              <a:spcBef>
                <a:spcPct val="20000"/>
              </a:spcBef>
              <a:buFontTx/>
              <a:buChar char="•"/>
            </a:pPr>
            <a:r>
              <a:rPr lang="en-US" sz="3200" dirty="0">
                <a:solidFill>
                  <a:srgbClr val="FF0000"/>
                </a:solidFill>
                <a:latin typeface="Times New Roman" pitchFamily="18" charset="0"/>
                <a:cs typeface="Times New Roman" pitchFamily="18" charset="0"/>
              </a:rPr>
              <a:t>H4.</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Nêu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nguyên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tắc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hoạt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động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kế</a:t>
            </a:r>
            <a:r>
              <a:rPr lang="en-US" sz="3200" dirty="0">
                <a:solidFill>
                  <a:prstClr val="black"/>
                </a:solidFill>
                <a:latin typeface="Times New Roman" pitchFamily="18" charset="0"/>
                <a:cs typeface="Times New Roman" pitchFamily="18" charset="0"/>
              </a:rPr>
              <a:t>.</a:t>
            </a:r>
          </a:p>
          <a:p>
            <a:pPr algn="ctr"/>
            <a:r>
              <a:rPr lang="vi-VN" altLang="en-US" sz="3200" b="1" dirty="0">
                <a:solidFill>
                  <a:srgbClr val="00B050"/>
                </a:solidFill>
                <a:latin typeface="Times New Roman" pitchFamily="18" charset="0"/>
                <a:ea typeface="Arial Hebrew" pitchFamily="2" charset="-79"/>
                <a:cs typeface="Times New Roman" pitchFamily="18" charset="0"/>
              </a:rPr>
              <a:t>Thảo luận nhóm 4 hoàn thiện phiếu học tập số 1 trong 3 phút</a:t>
            </a:r>
            <a:endParaRPr lang="en-US" altLang="en-US" sz="3200" b="1" dirty="0">
              <a:solidFill>
                <a:srgbClr val="00B050"/>
              </a:solidFill>
              <a:latin typeface="Times New Roman" pitchFamily="18" charset="0"/>
              <a:ea typeface="Arial Hebrew" pitchFamily="2" charset="-79"/>
              <a:cs typeface="Times New Roman" pitchFamily="18" charset="0"/>
            </a:endParaRPr>
          </a:p>
        </p:txBody>
      </p:sp>
    </p:spTree>
    <p:extLst>
      <p:ext uri="{BB962C8B-B14F-4D97-AF65-F5344CB8AC3E}">
        <p14:creationId xmlns:p14="http://schemas.microsoft.com/office/powerpoint/2010/main" val="701179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226327" y="141175"/>
            <a:ext cx="8812212" cy="461665"/>
          </a:xfrm>
          <a:prstGeom prst="rect">
            <a:avLst/>
          </a:prstGeom>
          <a:noFill/>
          <a:ln w="9525">
            <a:noFill/>
            <a:miter lim="800000"/>
            <a:headEnd/>
            <a:tailEnd/>
          </a:ln>
        </p:spPr>
        <p:txBody>
          <a:bodyPr>
            <a:spAutoFit/>
          </a:bodyPr>
          <a:lstStyle/>
          <a:p>
            <a:pPr>
              <a:spcBef>
                <a:spcPct val="20000"/>
              </a:spcBef>
            </a:pPr>
            <a:r>
              <a:rPr lang="en-US" sz="2400" b="1" dirty="0">
                <a:solidFill>
                  <a:srgbClr val="FF0000"/>
                </a:solidFill>
                <a:latin typeface="Times New Roman" pitchFamily="18" charset="0"/>
                <a:cs typeface="Times New Roman" pitchFamily="18" charset="0"/>
              </a:rPr>
              <a:t>H1. </a:t>
            </a:r>
            <a:r>
              <a:rPr lang="en-US" sz="2400" b="1" dirty="0" err="1">
                <a:solidFill>
                  <a:prstClr val="black"/>
                </a:solidFill>
                <a:latin typeface="Times New Roman" pitchFamily="18" charset="0"/>
                <a:cs typeface="Times New Roman" pitchFamily="18" charset="0"/>
              </a:rPr>
              <a:t>Nhiệt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kế</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dùng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để</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làm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gì</a:t>
            </a:r>
            <a:r>
              <a:rPr lang="en-US" sz="2400" b="1" dirty="0">
                <a:solidFill>
                  <a:prstClr val="black"/>
                </a:solidFill>
                <a:latin typeface="Times New Roman" pitchFamily="18" charset="0"/>
                <a:cs typeface="Times New Roman" pitchFamily="18" charset="0"/>
              </a:rPr>
              <a:t>?</a:t>
            </a:r>
          </a:p>
        </p:txBody>
      </p:sp>
      <p:sp>
        <p:nvSpPr>
          <p:cNvPr id="2" name="Rectangle 1"/>
          <p:cNvSpPr>
            <a:spLocks noChangeArrowheads="1"/>
          </p:cNvSpPr>
          <p:nvPr/>
        </p:nvSpPr>
        <p:spPr bwMode="auto">
          <a:xfrm>
            <a:off x="1683161" y="595952"/>
            <a:ext cx="4786888" cy="461665"/>
          </a:xfrm>
          <a:prstGeom prst="rect">
            <a:avLst/>
          </a:prstGeom>
          <a:noFill/>
          <a:ln w="9525">
            <a:noFill/>
            <a:miter lim="800000"/>
            <a:headEnd/>
            <a:tailEnd/>
          </a:ln>
        </p:spPr>
        <p:txBody>
          <a:bodyPr wrap="none">
            <a:spAutoFit/>
          </a:bodyPr>
          <a:lstStyle/>
          <a:p>
            <a:pPr algn="just"/>
            <a:r>
              <a:rPr lang="en-US" sz="2400" dirty="0" err="1">
                <a:solidFill>
                  <a:srgbClr val="0432FF"/>
                </a:solidFill>
                <a:latin typeface="Times New Roman" pitchFamily="18" charset="0"/>
                <a:cs typeface="Times New Roman" pitchFamily="18" charset="0"/>
              </a:rPr>
              <a:t>Nhiệt</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kế</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dùng</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để</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đo</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nhiệt</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độ</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của</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vật</a:t>
            </a:r>
            <a:r>
              <a:rPr lang="en-US" sz="2400" dirty="0">
                <a:solidFill>
                  <a:srgbClr val="0432FF"/>
                </a:solidFill>
                <a:latin typeface="Times New Roman" pitchFamily="18" charset="0"/>
                <a:cs typeface="Times New Roman" pitchFamily="18" charset="0"/>
              </a:rPr>
              <a:t>.</a:t>
            </a:r>
          </a:p>
        </p:txBody>
      </p:sp>
      <p:sp>
        <p:nvSpPr>
          <p:cNvPr id="5" name="Rectangle 4"/>
          <p:cNvSpPr>
            <a:spLocks noChangeArrowheads="1"/>
          </p:cNvSpPr>
          <p:nvPr/>
        </p:nvSpPr>
        <p:spPr bwMode="auto">
          <a:xfrm>
            <a:off x="229285" y="86694"/>
            <a:ext cx="8688388" cy="830997"/>
          </a:xfrm>
          <a:prstGeom prst="rect">
            <a:avLst/>
          </a:prstGeom>
          <a:noFill/>
          <a:ln w="9525">
            <a:noFill/>
            <a:miter lim="800000"/>
            <a:headEnd/>
            <a:tailEnd/>
          </a:ln>
        </p:spPr>
        <p:txBody>
          <a:bodyPr wrap="square">
            <a:spAutoFit/>
          </a:bodyPr>
          <a:lstStyle/>
          <a:p>
            <a:pPr algn="just"/>
            <a:r>
              <a:rPr lang="en-US" sz="2400" b="1" dirty="0">
                <a:solidFill>
                  <a:srgbClr val="FF0000"/>
                </a:solidFill>
                <a:latin typeface="Times New Roman" pitchFamily="18" charset="0"/>
                <a:cs typeface="Times New Roman" pitchFamily="18" charset="0"/>
              </a:rPr>
              <a:t>H2. </a:t>
            </a:r>
            <a:r>
              <a:rPr lang="en-US" sz="2400" b="1" dirty="0" err="1">
                <a:solidFill>
                  <a:srgbClr val="7030A0"/>
                </a:solidFill>
                <a:latin typeface="Times New Roman" pitchFamily="18" charset="0"/>
                <a:cs typeface="Times New Roman" pitchFamily="18" charset="0"/>
              </a:rPr>
              <a:t>Kể</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tên</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một</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số</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loại</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nhiệt</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kế</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nhiệt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kế</a:t>
            </a:r>
            <a:r>
              <a:rPr lang="en-US" sz="2400" b="1" dirty="0">
                <a:solidFill>
                  <a:prstClr val="black"/>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thuỷ</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ngân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nhiệt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kế</a:t>
            </a:r>
            <a:r>
              <a:rPr lang="en-US" sz="2400" b="1" dirty="0">
                <a:solidFill>
                  <a:prstClr val="black"/>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rượu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nhiệt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kế</a:t>
            </a:r>
            <a:r>
              <a:rPr lang="en-US" sz="2400" b="1" dirty="0">
                <a:solidFill>
                  <a:prstClr val="black"/>
                </a:solidFill>
                <a:latin typeface="Times New Roman" pitchFamily="18" charset="0"/>
                <a:cs typeface="Times New Roman" pitchFamily="18" charset="0"/>
              </a:rPr>
              <a:t> </a:t>
            </a:r>
            <a:r>
              <a:rPr lang="en-US" sz="2400" b="1" dirty="0" err="1">
                <a:solidFill>
                  <a:srgbClr val="990099"/>
                </a:solidFill>
                <a:latin typeface="Times New Roman" pitchFamily="18" charset="0"/>
                <a:cs typeface="Times New Roman" pitchFamily="18" charset="0"/>
              </a:rPr>
              <a:t>điện</a:t>
            </a:r>
            <a:r>
              <a:rPr lang="en-US" sz="2400" b="1" dirty="0">
                <a:solidFill>
                  <a:srgbClr val="990099"/>
                </a:solidFill>
                <a:latin typeface="Times New Roman" pitchFamily="18" charset="0"/>
                <a:cs typeface="Times New Roman" pitchFamily="18" charset="0"/>
              </a:rPr>
              <a:t> </a:t>
            </a:r>
            <a:r>
              <a:rPr lang="en-US" sz="2400" b="1" dirty="0" err="1">
                <a:solidFill>
                  <a:srgbClr val="990099"/>
                </a:solidFill>
                <a:latin typeface="Times New Roman" pitchFamily="18" charset="0"/>
                <a:cs typeface="Times New Roman" pitchFamily="18" charset="0"/>
              </a:rPr>
              <a:t>tử</a:t>
            </a:r>
            <a:r>
              <a:rPr lang="en-US" sz="2400" b="1" dirty="0">
                <a:solidFill>
                  <a:prstClr val="black"/>
                </a:solidFill>
                <a:latin typeface="Times New Roman" pitchFamily="18" charset="0"/>
                <a:cs typeface="Times New Roman" pitchFamily="18" charset="0"/>
              </a:rPr>
              <a:t>…</a:t>
            </a:r>
          </a:p>
        </p:txBody>
      </p:sp>
      <p:pic>
        <p:nvPicPr>
          <p:cNvPr id="10" name="Picture 9"/>
          <p:cNvPicPr>
            <a:picLocks noChangeAspect="1" noChangeArrowheads="1"/>
          </p:cNvPicPr>
          <p:nvPr/>
        </p:nvPicPr>
        <p:blipFill>
          <a:blip r:embed="rId2"/>
          <a:srcRect/>
          <a:stretch>
            <a:fillRect/>
          </a:stretch>
        </p:blipFill>
        <p:spPr bwMode="auto">
          <a:xfrm>
            <a:off x="312738" y="3892899"/>
            <a:ext cx="6514370" cy="979488"/>
          </a:xfrm>
          <a:prstGeom prst="rect">
            <a:avLst/>
          </a:prstGeom>
          <a:noFill/>
          <a:ln w="9525">
            <a:noFill/>
            <a:miter lim="800000"/>
            <a:headEnd/>
            <a:tailEnd/>
          </a:ln>
        </p:spPr>
      </p:pic>
      <p:pic>
        <p:nvPicPr>
          <p:cNvPr id="11" name="Picture 10"/>
          <p:cNvPicPr>
            <a:picLocks noChangeAspect="1" noChangeArrowheads="1"/>
          </p:cNvPicPr>
          <p:nvPr/>
        </p:nvPicPr>
        <p:blipFill>
          <a:blip r:embed="rId3"/>
          <a:srcRect/>
          <a:stretch>
            <a:fillRect/>
          </a:stretch>
        </p:blipFill>
        <p:spPr bwMode="auto">
          <a:xfrm>
            <a:off x="7144115" y="2241302"/>
            <a:ext cx="990600" cy="3841750"/>
          </a:xfrm>
          <a:prstGeom prst="rect">
            <a:avLst/>
          </a:prstGeom>
          <a:noFill/>
          <a:ln w="9525">
            <a:noFill/>
            <a:miter lim="800000"/>
            <a:headEnd/>
            <a:tailEnd/>
          </a:ln>
        </p:spPr>
      </p:pic>
      <p:pic>
        <p:nvPicPr>
          <p:cNvPr id="12" name="Picture 11"/>
          <p:cNvPicPr>
            <a:picLocks noChangeAspect="1" noChangeArrowheads="1"/>
          </p:cNvPicPr>
          <p:nvPr/>
        </p:nvPicPr>
        <p:blipFill>
          <a:blip r:embed="rId4"/>
          <a:srcRect/>
          <a:stretch>
            <a:fillRect/>
          </a:stretch>
        </p:blipFill>
        <p:spPr bwMode="auto">
          <a:xfrm>
            <a:off x="401638" y="2509674"/>
            <a:ext cx="5922962" cy="798512"/>
          </a:xfrm>
          <a:prstGeom prst="rect">
            <a:avLst/>
          </a:prstGeom>
          <a:noFill/>
          <a:ln w="9525">
            <a:noFill/>
            <a:miter lim="800000"/>
            <a:headEnd/>
            <a:tailEnd/>
          </a:ln>
        </p:spPr>
      </p:pic>
      <p:pic>
        <p:nvPicPr>
          <p:cNvPr id="13" name="Picture 12"/>
          <p:cNvPicPr>
            <a:picLocks noChangeAspect="1" noChangeArrowheads="1"/>
          </p:cNvPicPr>
          <p:nvPr/>
        </p:nvPicPr>
        <p:blipFill>
          <a:blip r:embed="rId5"/>
          <a:srcRect/>
          <a:stretch>
            <a:fillRect/>
          </a:stretch>
        </p:blipFill>
        <p:spPr bwMode="auto">
          <a:xfrm>
            <a:off x="312738" y="1123745"/>
            <a:ext cx="5922962" cy="833437"/>
          </a:xfrm>
          <a:prstGeom prst="rect">
            <a:avLst/>
          </a:prstGeom>
          <a:noFill/>
          <a:ln w="9525">
            <a:noFill/>
            <a:miter lim="800000"/>
            <a:headEnd/>
            <a:tailEnd/>
          </a:ln>
        </p:spPr>
      </p:pic>
      <p:sp>
        <p:nvSpPr>
          <p:cNvPr id="7" name="Rectangle 6"/>
          <p:cNvSpPr>
            <a:spLocks noChangeArrowheads="1"/>
          </p:cNvSpPr>
          <p:nvPr/>
        </p:nvSpPr>
        <p:spPr bwMode="auto">
          <a:xfrm>
            <a:off x="282361" y="2010470"/>
            <a:ext cx="6486525" cy="461665"/>
          </a:xfrm>
          <a:prstGeom prst="rect">
            <a:avLst/>
          </a:prstGeom>
          <a:noFill/>
          <a:ln w="9525">
            <a:noFill/>
            <a:miter lim="800000"/>
            <a:headEnd/>
            <a:tailEnd/>
          </a:ln>
        </p:spPr>
        <p:txBody>
          <a:bodyPr wrap="square">
            <a:spAutoFit/>
          </a:bodyPr>
          <a:lstStyle/>
          <a:p>
            <a:r>
              <a:rPr lang="en-US" dirty="0">
                <a:solidFill>
                  <a:srgbClr val="0432FF"/>
                </a:solidFill>
              </a:rPr>
              <a:t> </a:t>
            </a:r>
            <a:r>
              <a:rPr lang="en-US" sz="2400" dirty="0" err="1">
                <a:solidFill>
                  <a:srgbClr val="0432FF"/>
                </a:solidFill>
                <a:latin typeface="Times New Roman" pitchFamily="18" charset="0"/>
                <a:cs typeface="Times New Roman" pitchFamily="18" charset="0"/>
              </a:rPr>
              <a:t>Nhiệt</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kế</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rượu</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dùng</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trong</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các</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phòng</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thí</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nghiệm</a:t>
            </a:r>
            <a:endParaRPr lang="en-US" sz="2400" dirty="0">
              <a:solidFill>
                <a:srgbClr val="0432FF"/>
              </a:solidFill>
              <a:latin typeface="Times New Roman" pitchFamily="18" charset="0"/>
              <a:cs typeface="Times New Roman" pitchFamily="18" charset="0"/>
            </a:endParaRPr>
          </a:p>
        </p:txBody>
      </p:sp>
      <p:sp>
        <p:nvSpPr>
          <p:cNvPr id="8" name="Rectangle 7"/>
          <p:cNvSpPr>
            <a:spLocks noChangeArrowheads="1"/>
          </p:cNvSpPr>
          <p:nvPr/>
        </p:nvSpPr>
        <p:spPr bwMode="auto">
          <a:xfrm>
            <a:off x="201613" y="3337475"/>
            <a:ext cx="6934200" cy="461665"/>
          </a:xfrm>
          <a:prstGeom prst="rect">
            <a:avLst/>
          </a:prstGeom>
          <a:noFill/>
          <a:ln w="9525">
            <a:noFill/>
            <a:miter lim="800000"/>
            <a:headEnd/>
            <a:tailEnd/>
          </a:ln>
        </p:spPr>
        <p:txBody>
          <a:bodyPr wrap="square">
            <a:spAutoFit/>
          </a:bodyPr>
          <a:lstStyle/>
          <a:p>
            <a:r>
              <a:rPr lang="en-US" sz="2400" dirty="0" err="1">
                <a:solidFill>
                  <a:srgbClr val="0432FF"/>
                </a:solidFill>
                <a:latin typeface="Times New Roman" pitchFamily="18" charset="0"/>
                <a:cs typeface="Times New Roman" pitchFamily="18" charset="0"/>
              </a:rPr>
              <a:t>Nhiệt</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kế</a:t>
            </a:r>
            <a:r>
              <a:rPr lang="en-US" sz="2400" dirty="0">
                <a:solidFill>
                  <a:srgbClr val="0432FF"/>
                </a:solidFill>
                <a:latin typeface="Times New Roman" pitchFamily="18" charset="0"/>
                <a:cs typeface="Times New Roman" pitchFamily="18" charset="0"/>
              </a:rPr>
              <a:t> y </a:t>
            </a:r>
            <a:r>
              <a:rPr lang="en-US" sz="2400" dirty="0" err="1">
                <a:solidFill>
                  <a:srgbClr val="0432FF"/>
                </a:solidFill>
                <a:latin typeface="Times New Roman" pitchFamily="18" charset="0"/>
                <a:cs typeface="Times New Roman" pitchFamily="18" charset="0"/>
              </a:rPr>
              <a:t>tế</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thuỷ</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ngân</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hoặc</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dầu</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dùng</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để</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đo</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thân</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nhiệt</a:t>
            </a:r>
            <a:endParaRPr lang="en-US" sz="2400" dirty="0">
              <a:solidFill>
                <a:srgbClr val="0432FF"/>
              </a:solidFill>
              <a:latin typeface="Times New Roman" pitchFamily="18" charset="0"/>
              <a:cs typeface="Times New Roman" pitchFamily="18" charset="0"/>
            </a:endParaRPr>
          </a:p>
        </p:txBody>
      </p:sp>
      <p:sp>
        <p:nvSpPr>
          <p:cNvPr id="9" name="Rectangle 8"/>
          <p:cNvSpPr>
            <a:spLocks noChangeArrowheads="1"/>
          </p:cNvSpPr>
          <p:nvPr/>
        </p:nvSpPr>
        <p:spPr bwMode="auto">
          <a:xfrm>
            <a:off x="401638" y="4872387"/>
            <a:ext cx="5791200" cy="461665"/>
          </a:xfrm>
          <a:prstGeom prst="rect">
            <a:avLst/>
          </a:prstGeom>
          <a:noFill/>
          <a:ln w="9525">
            <a:noFill/>
            <a:miter lim="800000"/>
            <a:headEnd/>
            <a:tailEnd/>
          </a:ln>
        </p:spPr>
        <p:txBody>
          <a:bodyPr wrap="square">
            <a:spAutoFit/>
          </a:bodyPr>
          <a:lstStyle/>
          <a:p>
            <a:r>
              <a:rPr lang="en-US" sz="2400" dirty="0" err="1">
                <a:solidFill>
                  <a:srgbClr val="0432FF"/>
                </a:solidFill>
                <a:latin typeface="Times New Roman" pitchFamily="18" charset="0"/>
                <a:cs typeface="Times New Roman" pitchFamily="18" charset="0"/>
              </a:rPr>
              <a:t>Nhiệt</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kế</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rượu</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dùng</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dể</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đo</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nhiệt</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độ</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phòng</a:t>
            </a:r>
            <a:endParaRPr lang="en-US" sz="2400" dirty="0">
              <a:solidFill>
                <a:srgbClr val="0432FF"/>
              </a:solidFill>
              <a:latin typeface="Times New Roman" pitchFamily="18" charset="0"/>
              <a:cs typeface="Times New Roman" pitchFamily="18" charset="0"/>
            </a:endParaRPr>
          </a:p>
        </p:txBody>
      </p:sp>
      <p:sp>
        <p:nvSpPr>
          <p:cNvPr id="14" name="Rectangle 13"/>
          <p:cNvSpPr>
            <a:spLocks noChangeArrowheads="1"/>
          </p:cNvSpPr>
          <p:nvPr/>
        </p:nvSpPr>
        <p:spPr bwMode="auto">
          <a:xfrm>
            <a:off x="5729416" y="6017115"/>
            <a:ext cx="3323539" cy="707886"/>
          </a:xfrm>
          <a:prstGeom prst="rect">
            <a:avLst/>
          </a:prstGeom>
          <a:noFill/>
          <a:ln w="9525">
            <a:noFill/>
            <a:miter lim="800000"/>
            <a:headEnd/>
            <a:tailEnd/>
          </a:ln>
        </p:spPr>
        <p:txBody>
          <a:bodyPr wrap="square">
            <a:spAutoFit/>
          </a:bodyPr>
          <a:lstStyle/>
          <a:p>
            <a:r>
              <a:rPr lang="en-US" sz="2000" dirty="0" err="1">
                <a:solidFill>
                  <a:srgbClr val="0432FF"/>
                </a:solidFill>
                <a:latin typeface="Times New Roman" pitchFamily="18" charset="0"/>
                <a:cs typeface="Times New Roman" pitchFamily="18" charset="0"/>
              </a:rPr>
              <a:t>Nhiệt</a:t>
            </a:r>
            <a:r>
              <a:rPr lang="en-US" sz="2000" dirty="0">
                <a:solidFill>
                  <a:srgbClr val="0432FF"/>
                </a:solidFill>
                <a:latin typeface="Times New Roman" pitchFamily="18" charset="0"/>
                <a:cs typeface="Times New Roman" pitchFamily="18" charset="0"/>
              </a:rPr>
              <a:t> </a:t>
            </a:r>
            <a:r>
              <a:rPr lang="en-US" sz="2000" dirty="0" err="1">
                <a:solidFill>
                  <a:srgbClr val="0432FF"/>
                </a:solidFill>
                <a:latin typeface="Times New Roman" pitchFamily="18" charset="0"/>
                <a:cs typeface="Times New Roman" pitchFamily="18" charset="0"/>
              </a:rPr>
              <a:t>kế</a:t>
            </a:r>
            <a:r>
              <a:rPr lang="en-US" sz="2000" dirty="0">
                <a:solidFill>
                  <a:srgbClr val="0432FF"/>
                </a:solidFill>
                <a:latin typeface="Times New Roman" pitchFamily="18" charset="0"/>
                <a:cs typeface="Times New Roman" pitchFamily="18" charset="0"/>
              </a:rPr>
              <a:t> </a:t>
            </a:r>
            <a:r>
              <a:rPr lang="en-US" sz="2000" dirty="0" err="1">
                <a:solidFill>
                  <a:srgbClr val="0432FF"/>
                </a:solidFill>
                <a:latin typeface="Times New Roman" pitchFamily="18" charset="0"/>
                <a:cs typeface="Times New Roman" pitchFamily="18" charset="0"/>
              </a:rPr>
              <a:t>hồng</a:t>
            </a:r>
            <a:r>
              <a:rPr lang="en-US" sz="2000" dirty="0">
                <a:solidFill>
                  <a:srgbClr val="0432FF"/>
                </a:solidFill>
                <a:latin typeface="Times New Roman" pitchFamily="18" charset="0"/>
                <a:cs typeface="Times New Roman" pitchFamily="18" charset="0"/>
              </a:rPr>
              <a:t> </a:t>
            </a:r>
            <a:r>
              <a:rPr lang="en-US" sz="2000" dirty="0" err="1">
                <a:solidFill>
                  <a:srgbClr val="0432FF"/>
                </a:solidFill>
                <a:latin typeface="Times New Roman" pitchFamily="18" charset="0"/>
                <a:cs typeface="Times New Roman" pitchFamily="18" charset="0"/>
              </a:rPr>
              <a:t>ngoại</a:t>
            </a:r>
            <a:r>
              <a:rPr lang="en-US" sz="2000" dirty="0">
                <a:solidFill>
                  <a:srgbClr val="0432FF"/>
                </a:solidFill>
                <a:latin typeface="Times New Roman" pitchFamily="18" charset="0"/>
                <a:cs typeface="Times New Roman" pitchFamily="18" charset="0"/>
              </a:rPr>
              <a:t> </a:t>
            </a:r>
            <a:r>
              <a:rPr lang="en-US" sz="2000" dirty="0" err="1">
                <a:solidFill>
                  <a:srgbClr val="0432FF"/>
                </a:solidFill>
                <a:latin typeface="Times New Roman" pitchFamily="18" charset="0"/>
                <a:cs typeface="Times New Roman" pitchFamily="18" charset="0"/>
              </a:rPr>
              <a:t>dùng</a:t>
            </a:r>
            <a:r>
              <a:rPr lang="en-US" sz="2000" dirty="0">
                <a:solidFill>
                  <a:srgbClr val="0432FF"/>
                </a:solidFill>
                <a:latin typeface="Times New Roman" pitchFamily="18" charset="0"/>
                <a:cs typeface="Times New Roman" pitchFamily="18" charset="0"/>
              </a:rPr>
              <a:t> </a:t>
            </a:r>
            <a:r>
              <a:rPr lang="en-US" sz="2000" dirty="0" err="1">
                <a:solidFill>
                  <a:srgbClr val="0432FF"/>
                </a:solidFill>
                <a:latin typeface="Times New Roman" pitchFamily="18" charset="0"/>
                <a:cs typeface="Times New Roman" pitchFamily="18" charset="0"/>
              </a:rPr>
              <a:t>để</a:t>
            </a:r>
            <a:r>
              <a:rPr lang="en-US" sz="2000" dirty="0">
                <a:solidFill>
                  <a:srgbClr val="0432FF"/>
                </a:solidFill>
                <a:latin typeface="Times New Roman" pitchFamily="18" charset="0"/>
                <a:cs typeface="Times New Roman" pitchFamily="18" charset="0"/>
              </a:rPr>
              <a:t> </a:t>
            </a:r>
            <a:r>
              <a:rPr lang="en-US" sz="2000" dirty="0" err="1">
                <a:solidFill>
                  <a:srgbClr val="0432FF"/>
                </a:solidFill>
                <a:latin typeface="Times New Roman" pitchFamily="18" charset="0"/>
                <a:cs typeface="Times New Roman" pitchFamily="18" charset="0"/>
              </a:rPr>
              <a:t>đo</a:t>
            </a:r>
            <a:r>
              <a:rPr lang="en-US" sz="2000" dirty="0">
                <a:solidFill>
                  <a:srgbClr val="0432FF"/>
                </a:solidFill>
                <a:latin typeface="Times New Roman" pitchFamily="18" charset="0"/>
                <a:cs typeface="Times New Roman" pitchFamily="18" charset="0"/>
              </a:rPr>
              <a:t> </a:t>
            </a:r>
            <a:r>
              <a:rPr lang="en-US" sz="2000" dirty="0" err="1">
                <a:solidFill>
                  <a:srgbClr val="0432FF"/>
                </a:solidFill>
                <a:latin typeface="Times New Roman" pitchFamily="18" charset="0"/>
                <a:cs typeface="Times New Roman" pitchFamily="18" charset="0"/>
              </a:rPr>
              <a:t>nhiệt</a:t>
            </a:r>
            <a:r>
              <a:rPr lang="en-US" sz="2000" dirty="0">
                <a:solidFill>
                  <a:srgbClr val="0432FF"/>
                </a:solidFill>
                <a:latin typeface="Times New Roman" pitchFamily="18" charset="0"/>
                <a:cs typeface="Times New Roman" pitchFamily="18" charset="0"/>
              </a:rPr>
              <a:t> </a:t>
            </a:r>
            <a:r>
              <a:rPr lang="en-US" sz="2000" dirty="0" err="1">
                <a:solidFill>
                  <a:srgbClr val="0432FF"/>
                </a:solidFill>
                <a:latin typeface="Times New Roman" pitchFamily="18" charset="0"/>
                <a:cs typeface="Times New Roman" pitchFamily="18" charset="0"/>
              </a:rPr>
              <a:t>độ</a:t>
            </a:r>
            <a:r>
              <a:rPr lang="en-US" sz="2000" dirty="0">
                <a:solidFill>
                  <a:srgbClr val="0432FF"/>
                </a:solidFill>
                <a:latin typeface="Times New Roman" pitchFamily="18" charset="0"/>
                <a:cs typeface="Times New Roman" pitchFamily="18" charset="0"/>
              </a:rPr>
              <a:t> </a:t>
            </a:r>
            <a:r>
              <a:rPr lang="en-US" sz="2000" dirty="0" err="1">
                <a:solidFill>
                  <a:srgbClr val="0432FF"/>
                </a:solidFill>
                <a:latin typeface="Times New Roman" pitchFamily="18" charset="0"/>
                <a:cs typeface="Times New Roman" pitchFamily="18" charset="0"/>
              </a:rPr>
              <a:t>cơ</a:t>
            </a:r>
            <a:r>
              <a:rPr lang="en-US" sz="2000" dirty="0">
                <a:solidFill>
                  <a:srgbClr val="0432FF"/>
                </a:solidFill>
                <a:latin typeface="Times New Roman" pitchFamily="18" charset="0"/>
                <a:cs typeface="Times New Roman" pitchFamily="18" charset="0"/>
              </a:rPr>
              <a:t> </a:t>
            </a:r>
            <a:r>
              <a:rPr lang="en-US" sz="2000" dirty="0" err="1">
                <a:solidFill>
                  <a:srgbClr val="0432FF"/>
                </a:solidFill>
                <a:latin typeface="Times New Roman" pitchFamily="18" charset="0"/>
                <a:cs typeface="Times New Roman" pitchFamily="18" charset="0"/>
              </a:rPr>
              <a:t>thể</a:t>
            </a:r>
            <a:r>
              <a:rPr lang="en-US" sz="2000" dirty="0">
                <a:solidFill>
                  <a:srgbClr val="0432FF"/>
                </a:solidFill>
                <a:latin typeface="Times New Roman" pitchFamily="18" charset="0"/>
                <a:cs typeface="Times New Roman" pitchFamily="18" charset="0"/>
              </a:rPr>
              <a:t>, </a:t>
            </a:r>
            <a:r>
              <a:rPr lang="en-US" sz="2000" dirty="0" err="1">
                <a:solidFill>
                  <a:srgbClr val="0432FF"/>
                </a:solidFill>
                <a:latin typeface="Times New Roman" pitchFamily="18" charset="0"/>
                <a:cs typeface="Times New Roman" pitchFamily="18" charset="0"/>
              </a:rPr>
              <a:t>thức</a:t>
            </a:r>
            <a:r>
              <a:rPr lang="en-US" sz="2000" dirty="0">
                <a:solidFill>
                  <a:srgbClr val="0432FF"/>
                </a:solidFill>
                <a:latin typeface="Times New Roman" pitchFamily="18" charset="0"/>
                <a:cs typeface="Times New Roman" pitchFamily="18" charset="0"/>
              </a:rPr>
              <a:t> </a:t>
            </a:r>
            <a:r>
              <a:rPr lang="en-US" sz="2000" dirty="0" err="1">
                <a:solidFill>
                  <a:srgbClr val="0432FF"/>
                </a:solidFill>
                <a:latin typeface="Times New Roman" pitchFamily="18" charset="0"/>
                <a:cs typeface="Times New Roman" pitchFamily="18" charset="0"/>
              </a:rPr>
              <a:t>ăn</a:t>
            </a:r>
            <a:endParaRPr lang="en-US" sz="2000" dirty="0">
              <a:solidFill>
                <a:srgbClr val="0432FF"/>
              </a:solidFill>
              <a:latin typeface="Times New Roman" pitchFamily="18" charset="0"/>
              <a:cs typeface="Times New Roman" pitchFamily="18" charset="0"/>
            </a:endParaRPr>
          </a:p>
        </p:txBody>
      </p:sp>
    </p:spTree>
    <p:extLst>
      <p:ext uri="{BB962C8B-B14F-4D97-AF65-F5344CB8AC3E}">
        <p14:creationId xmlns:p14="http://schemas.microsoft.com/office/powerpoint/2010/main" val="3252448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4578"/>
                                        </p:tgtEl>
                                      </p:cBhvr>
                                    </p:animEffect>
                                    <p:set>
                                      <p:cBhvr>
                                        <p:cTn id="7" dur="1" fill="hold">
                                          <p:stCondLst>
                                            <p:cond delay="499"/>
                                          </p:stCondLst>
                                        </p:cTn>
                                        <p:tgtEl>
                                          <p:spTgt spid="24578"/>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grpId="1" nodeType="clickEffect">
                                  <p:stCondLst>
                                    <p:cond delay="0"/>
                                  </p:stCondLst>
                                  <p:childTnLst>
                                    <p:animEffect transition="out" filter="checkerboard(across)">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par>
                          <p:cTn id="19" fill="hold" nodeType="withGroup">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2000"/>
                                        <p:tgtEl>
                                          <p:spTgt spid="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 grpId="0"/>
      <p:bldP spid="2" grpId="1"/>
      <p:bldP spid="5" grpId="0"/>
      <p:bldP spid="7" grpId="0"/>
      <p:bldP spid="8" grpId="0"/>
      <p:bldP spid="9"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0800" y="5838825"/>
            <a:ext cx="3208338" cy="2038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endParaRPr lang="en-US" b="1" dirty="0">
              <a:solidFill>
                <a:srgbClr val="002060"/>
              </a:solidFill>
            </a:endParaRPr>
          </a:p>
        </p:txBody>
      </p:sp>
      <p:sp>
        <p:nvSpPr>
          <p:cNvPr id="6" name="Rectangle 5"/>
          <p:cNvSpPr>
            <a:spLocks noChangeArrowheads="1"/>
          </p:cNvSpPr>
          <p:nvPr/>
        </p:nvSpPr>
        <p:spPr bwMode="auto">
          <a:xfrm>
            <a:off x="438665" y="2101572"/>
            <a:ext cx="8458200" cy="3046988"/>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a:t>
            </a:r>
            <a:r>
              <a:rPr lang="en-US" sz="3200" dirty="0">
                <a:solidFill>
                  <a:prstClr val="black"/>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Cấu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tạo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kế</a:t>
            </a:r>
            <a:r>
              <a:rPr lang="en-US" sz="3200" dirty="0">
                <a:solidFill>
                  <a:srgbClr val="FF0000"/>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đựng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lỏng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vỏ</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kế</a:t>
            </a:r>
            <a:r>
              <a:rPr lang="en-US" sz="3200" dirty="0">
                <a:solidFill>
                  <a:prstClr val="black"/>
                </a:solidFill>
                <a:latin typeface="Times New Roman" pitchFamily="18" charset="0"/>
                <a:cs typeface="Times New Roman" pitchFamily="18" charset="0"/>
              </a:rPr>
              <a:t>, thang chia </a:t>
            </a:r>
            <a:r>
              <a:rPr lang="en-US" sz="3200" dirty="0" err="1">
                <a:solidFill>
                  <a:prstClr val="black"/>
                </a:solidFill>
                <a:latin typeface="Times New Roman" pitchFamily="18" charset="0"/>
                <a:cs typeface="Times New Roman" pitchFamily="18" charset="0"/>
              </a:rPr>
              <a:t>độ</a:t>
            </a:r>
            <a:r>
              <a:rPr lang="en-US" sz="3200" dirty="0">
                <a:solidFill>
                  <a:prstClr val="black"/>
                </a:solidFill>
                <a:latin typeface="Times New Roman" pitchFamily="18" charset="0"/>
                <a:cs typeface="Times New Roman" pitchFamily="18" charset="0"/>
              </a:rPr>
              <a:t>.</a:t>
            </a:r>
          </a:p>
          <a:p>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Nhiệt</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kế</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thuỷ</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ngân</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Đo</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nhiệt</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độ</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trong</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các</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thí</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nghiệm</a:t>
            </a:r>
            <a:endParaRPr lang="en-US" sz="3200" dirty="0">
              <a:solidFill>
                <a:srgbClr val="0432FF"/>
              </a:solidFill>
              <a:latin typeface="Times New Roman" pitchFamily="18" charset="0"/>
              <a:cs typeface="Times New Roman" pitchFamily="18" charset="0"/>
            </a:endParaRPr>
          </a:p>
          <a:p>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Nhiệt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kế</a:t>
            </a:r>
            <a:r>
              <a:rPr lang="en-US" sz="3200" dirty="0">
                <a:solidFill>
                  <a:srgbClr val="C00000"/>
                </a:solidFill>
                <a:latin typeface="Times New Roman" pitchFamily="18" charset="0"/>
                <a:cs typeface="Times New Roman" pitchFamily="18" charset="0"/>
              </a:rPr>
              <a:t> y </a:t>
            </a:r>
            <a:r>
              <a:rPr lang="en-US" sz="3200" dirty="0" err="1">
                <a:solidFill>
                  <a:srgbClr val="C00000"/>
                </a:solidFill>
                <a:latin typeface="Times New Roman" pitchFamily="18" charset="0"/>
                <a:cs typeface="Times New Roman" pitchFamily="18" charset="0"/>
              </a:rPr>
              <a:t>tế</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nhiệt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độ</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cơ</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thể</a:t>
            </a:r>
            <a:endParaRPr lang="en-US" sz="3200" dirty="0">
              <a:solidFill>
                <a:srgbClr val="C00000"/>
              </a:solidFill>
              <a:latin typeface="Times New Roman" pitchFamily="18" charset="0"/>
              <a:cs typeface="Times New Roman" pitchFamily="18" charset="0"/>
            </a:endParaRPr>
          </a:p>
          <a:p>
            <a:r>
              <a:rPr lang="en-US" sz="3200" dirty="0">
                <a:solidFill>
                  <a:srgbClr val="009051"/>
                </a:solidFill>
                <a:latin typeface="Times New Roman" pitchFamily="18" charset="0"/>
                <a:cs typeface="Times New Roman" pitchFamily="18" charset="0"/>
              </a:rPr>
              <a:t>+ </a:t>
            </a:r>
            <a:r>
              <a:rPr lang="en-US" sz="3200" dirty="0" err="1">
                <a:solidFill>
                  <a:srgbClr val="009051"/>
                </a:solidFill>
                <a:latin typeface="Times New Roman" pitchFamily="18" charset="0"/>
                <a:cs typeface="Times New Roman" pitchFamily="18" charset="0"/>
              </a:rPr>
              <a:t>Nhiệt</a:t>
            </a:r>
            <a:r>
              <a:rPr lang="en-US" sz="3200" dirty="0">
                <a:solidFill>
                  <a:srgbClr val="009051"/>
                </a:solidFill>
                <a:latin typeface="Times New Roman" pitchFamily="18" charset="0"/>
                <a:cs typeface="Times New Roman" pitchFamily="18" charset="0"/>
              </a:rPr>
              <a:t> </a:t>
            </a:r>
            <a:r>
              <a:rPr lang="en-US" sz="3200" dirty="0" err="1">
                <a:solidFill>
                  <a:srgbClr val="009051"/>
                </a:solidFill>
                <a:latin typeface="Times New Roman" pitchFamily="18" charset="0"/>
                <a:cs typeface="Times New Roman" pitchFamily="18" charset="0"/>
              </a:rPr>
              <a:t>kế</a:t>
            </a:r>
            <a:r>
              <a:rPr lang="en-US" sz="3200" dirty="0">
                <a:solidFill>
                  <a:srgbClr val="009051"/>
                </a:solidFill>
                <a:latin typeface="Times New Roman" pitchFamily="18" charset="0"/>
                <a:cs typeface="Times New Roman" pitchFamily="18" charset="0"/>
              </a:rPr>
              <a:t> </a:t>
            </a:r>
            <a:r>
              <a:rPr lang="en-US" sz="3200" dirty="0" err="1">
                <a:solidFill>
                  <a:srgbClr val="009051"/>
                </a:solidFill>
                <a:latin typeface="Times New Roman" pitchFamily="18" charset="0"/>
                <a:cs typeface="Times New Roman" pitchFamily="18" charset="0"/>
              </a:rPr>
              <a:t>rượu</a:t>
            </a:r>
            <a:r>
              <a:rPr lang="en-US" sz="3200" dirty="0">
                <a:solidFill>
                  <a:srgbClr val="009051"/>
                </a:solidFill>
                <a:latin typeface="Times New Roman" pitchFamily="18" charset="0"/>
                <a:cs typeface="Times New Roman" pitchFamily="18" charset="0"/>
              </a:rPr>
              <a:t>: </a:t>
            </a:r>
            <a:r>
              <a:rPr lang="en-US" sz="3200" dirty="0" err="1">
                <a:solidFill>
                  <a:srgbClr val="009051"/>
                </a:solidFill>
                <a:latin typeface="Times New Roman" pitchFamily="18" charset="0"/>
                <a:cs typeface="Times New Roman" pitchFamily="18" charset="0"/>
              </a:rPr>
              <a:t>Đo</a:t>
            </a:r>
            <a:r>
              <a:rPr lang="en-US" sz="3200" dirty="0">
                <a:solidFill>
                  <a:srgbClr val="009051"/>
                </a:solidFill>
                <a:latin typeface="Times New Roman" pitchFamily="18" charset="0"/>
                <a:cs typeface="Times New Roman" pitchFamily="18" charset="0"/>
              </a:rPr>
              <a:t> </a:t>
            </a:r>
            <a:r>
              <a:rPr lang="en-US" sz="3200" dirty="0" err="1">
                <a:solidFill>
                  <a:srgbClr val="009051"/>
                </a:solidFill>
                <a:latin typeface="Times New Roman" pitchFamily="18" charset="0"/>
                <a:cs typeface="Times New Roman" pitchFamily="18" charset="0"/>
              </a:rPr>
              <a:t>nhiệt</a:t>
            </a:r>
            <a:r>
              <a:rPr lang="en-US" sz="3200" dirty="0">
                <a:solidFill>
                  <a:srgbClr val="009051"/>
                </a:solidFill>
                <a:latin typeface="Times New Roman" pitchFamily="18" charset="0"/>
                <a:cs typeface="Times New Roman" pitchFamily="18" charset="0"/>
              </a:rPr>
              <a:t> </a:t>
            </a:r>
            <a:r>
              <a:rPr lang="en-US" sz="3200" dirty="0" err="1">
                <a:solidFill>
                  <a:srgbClr val="009051"/>
                </a:solidFill>
                <a:latin typeface="Times New Roman" pitchFamily="18" charset="0"/>
                <a:cs typeface="Times New Roman" pitchFamily="18" charset="0"/>
              </a:rPr>
              <a:t>độ</a:t>
            </a:r>
            <a:r>
              <a:rPr lang="en-US" sz="3200" dirty="0">
                <a:solidFill>
                  <a:srgbClr val="009051"/>
                </a:solidFill>
                <a:latin typeface="Times New Roman" pitchFamily="18" charset="0"/>
                <a:cs typeface="Times New Roman" pitchFamily="18" charset="0"/>
              </a:rPr>
              <a:t> </a:t>
            </a:r>
            <a:r>
              <a:rPr lang="en-US" sz="3200" dirty="0" err="1">
                <a:solidFill>
                  <a:srgbClr val="009051"/>
                </a:solidFill>
                <a:latin typeface="Times New Roman" pitchFamily="18" charset="0"/>
                <a:cs typeface="Times New Roman" pitchFamily="18" charset="0"/>
              </a:rPr>
              <a:t>khí</a:t>
            </a:r>
            <a:r>
              <a:rPr lang="en-US" sz="3200" dirty="0">
                <a:solidFill>
                  <a:srgbClr val="009051"/>
                </a:solidFill>
                <a:latin typeface="Times New Roman" pitchFamily="18" charset="0"/>
                <a:cs typeface="Times New Roman" pitchFamily="18" charset="0"/>
              </a:rPr>
              <a:t> </a:t>
            </a:r>
            <a:r>
              <a:rPr lang="en-US" sz="3200" dirty="0" err="1">
                <a:solidFill>
                  <a:srgbClr val="009051"/>
                </a:solidFill>
                <a:latin typeface="Times New Roman" pitchFamily="18" charset="0"/>
                <a:cs typeface="Times New Roman" pitchFamily="18" charset="0"/>
              </a:rPr>
              <a:t>quyển</a:t>
            </a:r>
            <a:r>
              <a:rPr lang="en-US" sz="3200" dirty="0">
                <a:solidFill>
                  <a:srgbClr val="009051"/>
                </a:solidFill>
                <a:latin typeface="Times New Roman" pitchFamily="18" charset="0"/>
                <a:cs typeface="Times New Roman" pitchFamily="18" charset="0"/>
              </a:rPr>
              <a:t>.</a:t>
            </a:r>
          </a:p>
        </p:txBody>
      </p:sp>
      <p:sp>
        <p:nvSpPr>
          <p:cNvPr id="4" name="TextBox 3">
            <a:extLst>
              <a:ext uri="{FF2B5EF4-FFF2-40B4-BE49-F238E27FC236}">
                <a16:creationId xmlns:a16="http://schemas.microsoft.com/office/drawing/2014/main" id="{8AEA8D59-D56A-DC86-1876-A7093A5FD455}"/>
              </a:ext>
            </a:extLst>
          </p:cNvPr>
          <p:cNvSpPr txBox="1"/>
          <p:nvPr/>
        </p:nvSpPr>
        <p:spPr>
          <a:xfrm>
            <a:off x="648730" y="459837"/>
            <a:ext cx="8038070" cy="1077218"/>
          </a:xfrm>
          <a:prstGeom prst="rect">
            <a:avLst/>
          </a:prstGeom>
          <a:noFill/>
        </p:spPr>
        <p:txBody>
          <a:bodyPr wrap="square">
            <a:spAutoFit/>
          </a:bodyPr>
          <a:lstStyle/>
          <a:p>
            <a:pPr algn="just">
              <a:spcBef>
                <a:spcPct val="20000"/>
              </a:spcBef>
              <a:buFontTx/>
              <a:buChar char="•"/>
            </a:pPr>
            <a:r>
              <a:rPr lang="en-US" sz="3200" b="1" dirty="0">
                <a:solidFill>
                  <a:srgbClr val="FF0000"/>
                </a:solidFill>
                <a:latin typeface="Times New Roman" pitchFamily="18" charset="0"/>
                <a:cs typeface="Times New Roman" pitchFamily="18" charset="0"/>
              </a:rPr>
              <a:t>H3. </a:t>
            </a:r>
            <a:r>
              <a:rPr lang="en-US" sz="3200" dirty="0" err="1">
                <a:solidFill>
                  <a:srgbClr val="0432FF"/>
                </a:solidFill>
                <a:latin typeface="Times New Roman" pitchFamily="18" charset="0"/>
                <a:cs typeface="Times New Roman" pitchFamily="18" charset="0"/>
              </a:rPr>
              <a:t>Nêu</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cấu</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tạo</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của</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nhiệt</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kế</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và</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công</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dụng</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của</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từng</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loại</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nhiệt</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kế</a:t>
            </a:r>
            <a:r>
              <a:rPr lang="en-US" sz="3200" dirty="0">
                <a:solidFill>
                  <a:srgbClr val="0432FF"/>
                </a:solidFill>
                <a:latin typeface="Times New Roman" pitchFamily="18" charset="0"/>
                <a:cs typeface="Times New Roman" pitchFamily="18" charset="0"/>
              </a:rPr>
              <a:t>.</a:t>
            </a:r>
          </a:p>
        </p:txBody>
      </p:sp>
    </p:spTree>
    <p:extLst>
      <p:ext uri="{BB962C8B-B14F-4D97-AF65-F5344CB8AC3E}">
        <p14:creationId xmlns:p14="http://schemas.microsoft.com/office/powerpoint/2010/main" val="2763418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nở ra vì nhiệt của chất lỏng">
            <a:extLst>
              <a:ext uri="{FF2B5EF4-FFF2-40B4-BE49-F238E27FC236}">
                <a16:creationId xmlns:a16="http://schemas.microsoft.com/office/drawing/2014/main" id="{305BB47C-ED8C-D8C0-280A-424764C43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1752600"/>
            <a:ext cx="7670800"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64FF70-D3CB-3F1D-9D34-83F5C709C209}"/>
              </a:ext>
            </a:extLst>
          </p:cNvPr>
          <p:cNvSpPr txBox="1"/>
          <p:nvPr/>
        </p:nvSpPr>
        <p:spPr>
          <a:xfrm>
            <a:off x="304800" y="5135940"/>
            <a:ext cx="8534400" cy="1200329"/>
          </a:xfrm>
          <a:prstGeom prst="rect">
            <a:avLst/>
          </a:prstGeom>
          <a:noFill/>
        </p:spPr>
        <p:txBody>
          <a:bodyPr wrap="square">
            <a:spAutoFit/>
          </a:bodyPr>
          <a:lstStyle/>
          <a:p>
            <a:r>
              <a:rPr lang="vi-VN" sz="2400" b="0" i="0" u="none" strike="noStrike" dirty="0">
                <a:solidFill>
                  <a:srgbClr val="0432FF"/>
                </a:solidFill>
                <a:effectLst/>
                <a:latin typeface="Times New Roman" panose="02020603050405020304" pitchFamily="18" charset="0"/>
                <a:cs typeface="Times New Roman" panose="02020603050405020304" pitchFamily="18" charset="0"/>
              </a:rPr>
              <a:t>Đặt bình cầu vào chậu nước nóng và quan sát thấy mực nước trong ống thủy tinh dâng lên, chứng tỏ </a:t>
            </a:r>
            <a:r>
              <a:rPr lang="vi-VN" sz="2400" b="1" i="0" u="none" strike="noStrike" dirty="0">
                <a:solidFill>
                  <a:srgbClr val="0432FF"/>
                </a:solidFill>
                <a:effectLst/>
                <a:latin typeface="Times New Roman" panose="02020603050405020304" pitchFamily="18" charset="0"/>
                <a:cs typeface="Times New Roman" panose="02020603050405020304" pitchFamily="18" charset="0"/>
              </a:rPr>
              <a:t>chất lỏng nở ra khi nóng lên</a:t>
            </a:r>
            <a:r>
              <a:rPr lang="vi-VN" sz="2400" b="0" i="0" u="none" strike="noStrike" dirty="0">
                <a:solidFill>
                  <a:srgbClr val="0432FF"/>
                </a:solidFill>
                <a:effectLst/>
                <a:latin typeface="Times New Roman" panose="02020603050405020304" pitchFamily="18" charset="0"/>
                <a:cs typeface="Times New Roman" panose="02020603050405020304" pitchFamily="18" charset="0"/>
              </a:rPr>
              <a:t>, </a:t>
            </a:r>
            <a:r>
              <a:rPr lang="vi-VN" sz="2400" b="1" i="1" u="none" strike="noStrike" dirty="0">
                <a:solidFill>
                  <a:srgbClr val="C00000"/>
                </a:solidFill>
                <a:effectLst/>
                <a:latin typeface="Times New Roman" panose="02020603050405020304" pitchFamily="18" charset="0"/>
                <a:cs typeface="Times New Roman" panose="02020603050405020304" pitchFamily="18" charset="0"/>
              </a:rPr>
              <a:t>nhiệt độ càng cao thì chất lỏng nở ra càng nhiều.</a:t>
            </a:r>
            <a:endParaRPr lang="en-VN" sz="2400" b="1" i="1" dirty="0">
              <a:solidFill>
                <a:srgbClr val="C00000"/>
              </a:solidFill>
              <a:latin typeface="Times New Roman" panose="02020603050405020304" pitchFamily="18" charset="0"/>
              <a:cs typeface="Times New Roman" panose="02020603050405020304" pitchFamily="18" charset="0"/>
            </a:endParaRPr>
          </a:p>
        </p:txBody>
      </p:sp>
      <p:pic>
        <p:nvPicPr>
          <p:cNvPr id="24580" name="Picture 4">
            <a:extLst>
              <a:ext uri="{FF2B5EF4-FFF2-40B4-BE49-F238E27FC236}">
                <a16:creationId xmlns:a16="http://schemas.microsoft.com/office/drawing/2014/main" id="{A6622020-AF94-DB3A-C6D1-1F4C5D629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700" y="1701800"/>
            <a:ext cx="2768600" cy="3454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668A7A2-2882-CAE2-9843-79CDE0779CDC}"/>
              </a:ext>
            </a:extLst>
          </p:cNvPr>
          <p:cNvSpPr>
            <a:spLocks noChangeArrowheads="1"/>
          </p:cNvSpPr>
          <p:nvPr/>
        </p:nvSpPr>
        <p:spPr bwMode="auto">
          <a:xfrm>
            <a:off x="325395" y="291405"/>
            <a:ext cx="8153400" cy="1384995"/>
          </a:xfrm>
          <a:prstGeom prst="rect">
            <a:avLst/>
          </a:prstGeom>
          <a:noFill/>
          <a:ln w="9525">
            <a:noFill/>
            <a:miter lim="800000"/>
            <a:headEnd/>
            <a:tailEnd/>
          </a:ln>
        </p:spPr>
        <p:txBody>
          <a:bodyPr wrap="square">
            <a:spAutoFit/>
          </a:bodyPr>
          <a:lstStyle/>
          <a:p>
            <a:pPr algn="just"/>
            <a:r>
              <a:rPr lang="en-US" sz="2800" b="1" dirty="0">
                <a:solidFill>
                  <a:srgbClr val="FF0000"/>
                </a:solidFill>
                <a:latin typeface="Times New Roman" pitchFamily="18" charset="0"/>
                <a:cs typeface="Times New Roman" pitchFamily="18" charset="0"/>
              </a:rPr>
              <a:t>H4. </a:t>
            </a:r>
            <a:r>
              <a:rPr lang="en-US" sz="2800" dirty="0" err="1">
                <a:solidFill>
                  <a:prstClr val="black"/>
                </a:solidFill>
                <a:latin typeface="Times New Roman" pitchFamily="18" charset="0"/>
                <a:cs typeface="Times New Roman" pitchFamily="18" charset="0"/>
              </a:rPr>
              <a:t>Nhiệt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kế</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hoạt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dựa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nguyên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tắc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giãn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nở</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nhiệt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chất</a:t>
            </a:r>
            <a:r>
              <a:rPr lang="en-US" sz="2800" dirty="0">
                <a:solidFill>
                  <a:prstClr val="black"/>
                </a:solidFill>
                <a:latin typeface="Times New Roman" pitchFamily="18" charset="0"/>
                <a:cs typeface="Times New Roman" pitchFamily="18" charset="0"/>
              </a:rPr>
              <a:t> </a:t>
            </a:r>
            <a:r>
              <a:rPr lang="en-US" sz="2800" b="1" i="1" dirty="0">
                <a:solidFill>
                  <a:srgbClr val="0432FF"/>
                </a:solidFill>
                <a:latin typeface="Times New Roman" pitchFamily="18" charset="0"/>
                <a:cs typeface="Times New Roman" pitchFamily="18" charset="0"/>
              </a:rPr>
              <a:t>(</a:t>
            </a:r>
            <a:r>
              <a:rPr lang="en-US" sz="2800" b="1" i="1" dirty="0" err="1">
                <a:solidFill>
                  <a:srgbClr val="0432FF"/>
                </a:solidFill>
                <a:latin typeface="Times New Roman" pitchFamily="18" charset="0"/>
                <a:cs typeface="Times New Roman" pitchFamily="18" charset="0"/>
              </a:rPr>
              <a:t>chủ</a:t>
            </a:r>
            <a:r>
              <a:rPr lang="en-US" sz="2800" b="1" i="1" dirty="0">
                <a:solidFill>
                  <a:srgbClr val="0432FF"/>
                </a:solidFill>
                <a:latin typeface="Times New Roman" pitchFamily="18" charset="0"/>
                <a:cs typeface="Times New Roman" pitchFamily="18" charset="0"/>
              </a:rPr>
              <a:t> </a:t>
            </a:r>
            <a:r>
              <a:rPr lang="en-US" sz="2800" b="1" i="1" dirty="0" err="1">
                <a:solidFill>
                  <a:srgbClr val="0432FF"/>
                </a:solidFill>
                <a:latin typeface="Times New Roman" pitchFamily="18" charset="0"/>
                <a:cs typeface="Times New Roman" pitchFamily="18" charset="0"/>
              </a:rPr>
              <a:t>yếu</a:t>
            </a:r>
            <a:r>
              <a:rPr lang="en-US" sz="2800" b="1" i="1" dirty="0">
                <a:solidFill>
                  <a:srgbClr val="0432FF"/>
                </a:solidFill>
                <a:latin typeface="Times New Roman" pitchFamily="18" charset="0"/>
                <a:cs typeface="Times New Roman" pitchFamily="18" charset="0"/>
              </a:rPr>
              <a:t> </a:t>
            </a:r>
            <a:r>
              <a:rPr lang="en-US" sz="2800" b="1" i="1" dirty="0" err="1">
                <a:solidFill>
                  <a:srgbClr val="0432FF"/>
                </a:solidFill>
                <a:latin typeface="Times New Roman" pitchFamily="18" charset="0"/>
                <a:cs typeface="Times New Roman" pitchFamily="18" charset="0"/>
              </a:rPr>
              <a:t>là</a:t>
            </a:r>
            <a:r>
              <a:rPr lang="en-US" sz="2800" b="1" i="1" dirty="0">
                <a:solidFill>
                  <a:srgbClr val="0432FF"/>
                </a:solidFill>
                <a:latin typeface="Times New Roman" pitchFamily="18" charset="0"/>
                <a:cs typeface="Times New Roman" pitchFamily="18" charset="0"/>
              </a:rPr>
              <a:t> </a:t>
            </a:r>
            <a:r>
              <a:rPr lang="en-US" sz="2800" b="1" i="1" dirty="0" err="1">
                <a:solidFill>
                  <a:srgbClr val="0432FF"/>
                </a:solidFill>
                <a:latin typeface="Times New Roman" pitchFamily="18" charset="0"/>
                <a:cs typeface="Times New Roman" pitchFamily="18" charset="0"/>
              </a:rPr>
              <a:t>sự</a:t>
            </a:r>
            <a:r>
              <a:rPr lang="en-US" sz="2800" b="1" i="1" dirty="0">
                <a:solidFill>
                  <a:srgbClr val="0432FF"/>
                </a:solidFill>
                <a:latin typeface="Times New Roman" pitchFamily="18" charset="0"/>
                <a:cs typeface="Times New Roman" pitchFamily="18" charset="0"/>
              </a:rPr>
              <a:t> </a:t>
            </a:r>
            <a:r>
              <a:rPr lang="en-US" sz="2800" b="1" i="1" dirty="0" err="1">
                <a:solidFill>
                  <a:srgbClr val="0432FF"/>
                </a:solidFill>
                <a:latin typeface="Times New Roman" pitchFamily="18" charset="0"/>
                <a:cs typeface="Times New Roman" pitchFamily="18" charset="0"/>
              </a:rPr>
              <a:t>nở</a:t>
            </a:r>
            <a:r>
              <a:rPr lang="en-US" sz="2800" b="1" i="1" dirty="0">
                <a:solidFill>
                  <a:srgbClr val="0432FF"/>
                </a:solidFill>
                <a:latin typeface="Times New Roman" pitchFamily="18" charset="0"/>
                <a:cs typeface="Times New Roman" pitchFamily="18" charset="0"/>
              </a:rPr>
              <a:t> </a:t>
            </a:r>
            <a:r>
              <a:rPr lang="en-US" sz="2800" b="1" i="1" dirty="0" err="1">
                <a:solidFill>
                  <a:srgbClr val="0432FF"/>
                </a:solidFill>
                <a:latin typeface="Times New Roman" pitchFamily="18" charset="0"/>
                <a:cs typeface="Times New Roman" pitchFamily="18" charset="0"/>
              </a:rPr>
              <a:t>vì</a:t>
            </a:r>
            <a:r>
              <a:rPr lang="en-US" sz="2800" b="1" i="1" dirty="0">
                <a:solidFill>
                  <a:srgbClr val="0432FF"/>
                </a:solidFill>
                <a:latin typeface="Times New Roman" pitchFamily="18" charset="0"/>
                <a:cs typeface="Times New Roman" pitchFamily="18" charset="0"/>
              </a:rPr>
              <a:t> </a:t>
            </a:r>
            <a:r>
              <a:rPr lang="en-US" sz="2800" b="1" i="1" dirty="0" err="1">
                <a:solidFill>
                  <a:srgbClr val="0432FF"/>
                </a:solidFill>
                <a:latin typeface="Times New Roman" pitchFamily="18" charset="0"/>
                <a:cs typeface="Times New Roman" pitchFamily="18" charset="0"/>
              </a:rPr>
              <a:t>nhiệt</a:t>
            </a:r>
            <a:r>
              <a:rPr lang="en-US" sz="2800" b="1" i="1" dirty="0">
                <a:solidFill>
                  <a:srgbClr val="0432FF"/>
                </a:solidFill>
                <a:latin typeface="Times New Roman" pitchFamily="18" charset="0"/>
                <a:cs typeface="Times New Roman" pitchFamily="18" charset="0"/>
              </a:rPr>
              <a:t> </a:t>
            </a:r>
            <a:r>
              <a:rPr lang="en-US" sz="2800" b="1" i="1" dirty="0" err="1">
                <a:solidFill>
                  <a:srgbClr val="0432FF"/>
                </a:solidFill>
                <a:latin typeface="Times New Roman" pitchFamily="18" charset="0"/>
                <a:cs typeface="Times New Roman" pitchFamily="18" charset="0"/>
              </a:rPr>
              <a:t>của</a:t>
            </a:r>
            <a:r>
              <a:rPr lang="en-US" sz="2800" b="1" i="1" dirty="0">
                <a:solidFill>
                  <a:srgbClr val="0432FF"/>
                </a:solidFill>
                <a:latin typeface="Times New Roman" pitchFamily="18" charset="0"/>
                <a:cs typeface="Times New Roman" pitchFamily="18" charset="0"/>
              </a:rPr>
              <a:t> </a:t>
            </a:r>
            <a:r>
              <a:rPr lang="en-US" sz="2800" b="1" i="1" dirty="0" err="1">
                <a:solidFill>
                  <a:srgbClr val="0432FF"/>
                </a:solidFill>
                <a:latin typeface="Times New Roman" pitchFamily="18" charset="0"/>
                <a:cs typeface="Times New Roman" pitchFamily="18" charset="0"/>
              </a:rPr>
              <a:t>chất</a:t>
            </a:r>
            <a:r>
              <a:rPr lang="en-US" sz="2800" b="1" i="1" dirty="0">
                <a:solidFill>
                  <a:srgbClr val="0432FF"/>
                </a:solidFill>
                <a:latin typeface="Times New Roman" pitchFamily="18" charset="0"/>
                <a:cs typeface="Times New Roman" pitchFamily="18" charset="0"/>
              </a:rPr>
              <a:t> </a:t>
            </a:r>
            <a:r>
              <a:rPr lang="en-US" sz="2800" b="1" i="1" dirty="0" err="1">
                <a:solidFill>
                  <a:srgbClr val="0432FF"/>
                </a:solidFill>
                <a:latin typeface="Times New Roman" pitchFamily="18" charset="0"/>
                <a:cs typeface="Times New Roman" pitchFamily="18" charset="0"/>
              </a:rPr>
              <a:t>lỏng</a:t>
            </a:r>
            <a:r>
              <a:rPr lang="en-US" sz="2800" b="1" i="1" dirty="0">
                <a:solidFill>
                  <a:srgbClr val="0432FF"/>
                </a:solidFill>
                <a:latin typeface="Times New Roman" pitchFamily="18" charset="0"/>
                <a:cs typeface="Times New Roman" pitchFamily="18" charset="0"/>
              </a:rPr>
              <a:t>).</a:t>
            </a:r>
          </a:p>
        </p:txBody>
      </p:sp>
    </p:spTree>
    <p:extLst>
      <p:ext uri="{BB962C8B-B14F-4D97-AF65-F5344CB8AC3E}">
        <p14:creationId xmlns:p14="http://schemas.microsoft.com/office/powerpoint/2010/main" val="188927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24578"/>
                                        </p:tgtEl>
                                      </p:cBhvr>
                                    </p:animEffect>
                                    <p:set>
                                      <p:cBhvr>
                                        <p:cTn id="7" dur="1" fill="hold">
                                          <p:stCondLst>
                                            <p:cond delay="499"/>
                                          </p:stCondLst>
                                        </p:cTn>
                                        <p:tgtEl>
                                          <p:spTgt spid="2457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checkerboard(across)">
                                      <p:cBhvr>
                                        <p:cTn id="12" dur="500"/>
                                        <p:tgtEl>
                                          <p:spTgt spid="24580"/>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AE5228-DB00-BC9A-6D13-324C1B1ECEC1}"/>
              </a:ext>
            </a:extLst>
          </p:cNvPr>
          <p:cNvSpPr txBox="1"/>
          <p:nvPr/>
        </p:nvSpPr>
        <p:spPr>
          <a:xfrm>
            <a:off x="533400" y="304800"/>
            <a:ext cx="8382000" cy="1938992"/>
          </a:xfrm>
          <a:prstGeom prst="rect">
            <a:avLst/>
          </a:prstGeom>
          <a:noFill/>
        </p:spPr>
        <p:txBody>
          <a:bodyPr wrap="square">
            <a:spAutoFit/>
          </a:bodyPr>
          <a:lstStyle/>
          <a:p>
            <a:pPr algn="l"/>
            <a:r>
              <a:rPr lang="vi-VN" sz="2400" b="0" i="0" u="none" strike="noStrike" dirty="0">
                <a:solidFill>
                  <a:srgbClr val="212529"/>
                </a:solidFill>
                <a:effectLst/>
                <a:latin typeface="Times New Roman" panose="02020603050405020304" pitchFamily="18" charset="0"/>
                <a:cs typeface="Times New Roman" panose="02020603050405020304" pitchFamily="18" charset="0"/>
              </a:rPr>
              <a:t>→ Dựa vào độ dài hay ngắn này cùng với vạch chia độ trên thang nhiệt kế mà ta đọc được nhiệt độ của vật.</a:t>
            </a:r>
          </a:p>
          <a:p>
            <a:pPr algn="l"/>
            <a:r>
              <a:rPr lang="en-VN" sz="2400" b="0" i="0" u="none" strike="noStrike" dirty="0">
                <a:solidFill>
                  <a:srgbClr val="212529"/>
                </a:solidFill>
                <a:effectLst/>
                <a:latin typeface="Times New Roman" panose="02020603050405020304" pitchFamily="18" charset="0"/>
                <a:cs typeface="Times New Roman" panose="02020603050405020304" pitchFamily="18" charset="0"/>
              </a:rPr>
              <a:t>❗ </a:t>
            </a:r>
            <a:r>
              <a:rPr lang="vi-VN" sz="2400" b="0" i="0" u="none" strike="noStrike" dirty="0">
                <a:solidFill>
                  <a:srgbClr val="0432FF"/>
                </a:solidFill>
                <a:effectLst/>
                <a:latin typeface="Times New Roman" panose="02020603050405020304" pitchFamily="18" charset="0"/>
                <a:cs typeface="Times New Roman" panose="02020603050405020304" pitchFamily="18" charset="0"/>
              </a:rPr>
              <a:t>Đối với nhiệt kế y tế, để số chỉ của nhiệt kế không thay đổi khi nó đã được lấy ra khỏi cơ thể, phần ống sát với bầu được làm thắt lại.</a:t>
            </a:r>
          </a:p>
        </p:txBody>
      </p:sp>
      <p:pic>
        <p:nvPicPr>
          <p:cNvPr id="23556" name="Picture 4">
            <a:extLst>
              <a:ext uri="{FF2B5EF4-FFF2-40B4-BE49-F238E27FC236}">
                <a16:creationId xmlns:a16="http://schemas.microsoft.com/office/drawing/2014/main" id="{E3BBDC1A-56E3-DB1D-C125-E92BED3FA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43792"/>
            <a:ext cx="58674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419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95C32-A423-56DD-9342-7D964861176C}"/>
              </a:ext>
            </a:extLst>
          </p:cNvPr>
          <p:cNvSpPr txBox="1"/>
          <p:nvPr/>
        </p:nvSpPr>
        <p:spPr>
          <a:xfrm>
            <a:off x="1676400" y="381000"/>
            <a:ext cx="6667500" cy="954107"/>
          </a:xfrm>
          <a:prstGeom prst="rect">
            <a:avLst/>
          </a:prstGeom>
          <a:noFill/>
        </p:spPr>
        <p:txBody>
          <a:bodyPr wrap="square">
            <a:spAutoFit/>
          </a:bodyPr>
          <a:lstStyle/>
          <a:p>
            <a:pPr algn="just"/>
            <a:r>
              <a:rPr lang="en-US" sz="2800" b="1" i="0" u="none" strike="noStrike" dirty="0" err="1">
                <a:solidFill>
                  <a:srgbClr val="0432FF"/>
                </a:solidFill>
                <a:effectLst/>
                <a:latin typeface="Times New Roman" panose="02020603050405020304" pitchFamily="18" charset="0"/>
                <a:cs typeface="Times New Roman" panose="02020603050405020304" pitchFamily="18" charset="0"/>
              </a:rPr>
              <a:t>Hãy</a:t>
            </a:r>
            <a:r>
              <a:rPr lang="en-US" sz="28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1" i="0" u="none" strike="noStrike" dirty="0" err="1">
                <a:solidFill>
                  <a:srgbClr val="0432FF"/>
                </a:solidFill>
                <a:effectLst/>
                <a:latin typeface="Times New Roman" panose="02020603050405020304" pitchFamily="18" charset="0"/>
                <a:cs typeface="Times New Roman" panose="02020603050405020304" pitchFamily="18" charset="0"/>
              </a:rPr>
              <a:t>cho</a:t>
            </a:r>
            <a:r>
              <a:rPr lang="en-US" sz="28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1" i="0" u="none" strike="noStrike" dirty="0" err="1">
                <a:solidFill>
                  <a:srgbClr val="0432FF"/>
                </a:solidFill>
                <a:effectLst/>
                <a:latin typeface="Times New Roman" panose="02020603050405020304" pitchFamily="18" charset="0"/>
                <a:cs typeface="Times New Roman" panose="02020603050405020304" pitchFamily="18" charset="0"/>
              </a:rPr>
              <a:t>biết</a:t>
            </a:r>
            <a:r>
              <a:rPr lang="en-US" sz="28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1" i="0" u="none" strike="noStrike" dirty="0" err="1">
                <a:solidFill>
                  <a:srgbClr val="0432FF"/>
                </a:solidFill>
                <a:effectLst/>
                <a:latin typeface="Times New Roman" panose="02020603050405020304" pitchFamily="18" charset="0"/>
                <a:cs typeface="Times New Roman" panose="02020603050405020304" pitchFamily="18" charset="0"/>
              </a:rPr>
              <a:t>giới</a:t>
            </a:r>
            <a:r>
              <a:rPr lang="en-US" sz="28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1" i="0" u="none" strike="noStrike" dirty="0" err="1">
                <a:solidFill>
                  <a:srgbClr val="0432FF"/>
                </a:solidFill>
                <a:effectLst/>
                <a:latin typeface="Times New Roman" panose="02020603050405020304" pitchFamily="18" charset="0"/>
                <a:cs typeface="Times New Roman" panose="02020603050405020304" pitchFamily="18" charset="0"/>
              </a:rPr>
              <a:t>hạn</a:t>
            </a:r>
            <a:r>
              <a:rPr lang="en-US" sz="28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1" i="0" u="none" strike="noStrike" dirty="0" err="1">
                <a:solidFill>
                  <a:srgbClr val="0432FF"/>
                </a:solidFill>
                <a:effectLst/>
                <a:latin typeface="Times New Roman" panose="02020603050405020304" pitchFamily="18" charset="0"/>
                <a:cs typeface="Times New Roman" panose="02020603050405020304" pitchFamily="18" charset="0"/>
              </a:rPr>
              <a:t>đo</a:t>
            </a:r>
            <a:r>
              <a:rPr lang="en-US" sz="28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1" i="0" u="none" strike="noStrike" dirty="0" err="1">
                <a:solidFill>
                  <a:srgbClr val="0432FF"/>
                </a:solidFill>
                <a:effectLst/>
                <a:latin typeface="Times New Roman" panose="02020603050405020304" pitchFamily="18" charset="0"/>
                <a:cs typeface="Times New Roman" panose="02020603050405020304" pitchFamily="18" charset="0"/>
              </a:rPr>
              <a:t>và</a:t>
            </a:r>
            <a:r>
              <a:rPr lang="en-US" sz="28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1" i="0" u="none" strike="noStrike" dirty="0" err="1">
                <a:solidFill>
                  <a:srgbClr val="0432FF"/>
                </a:solidFill>
                <a:effectLst/>
                <a:latin typeface="Times New Roman" panose="02020603050405020304" pitchFamily="18" charset="0"/>
                <a:cs typeface="Times New Roman" panose="02020603050405020304" pitchFamily="18" charset="0"/>
              </a:rPr>
              <a:t>độ</a:t>
            </a:r>
            <a:r>
              <a:rPr lang="en-US" sz="2800" b="1" i="0" u="none" strike="noStrike" dirty="0">
                <a:solidFill>
                  <a:srgbClr val="0432FF"/>
                </a:solidFill>
                <a:effectLst/>
                <a:latin typeface="Times New Roman" panose="02020603050405020304" pitchFamily="18" charset="0"/>
                <a:cs typeface="Times New Roman" panose="02020603050405020304" pitchFamily="18" charset="0"/>
              </a:rPr>
              <a:t> chia </a:t>
            </a:r>
            <a:r>
              <a:rPr lang="en-US" sz="2800" b="1" i="0" u="none" strike="noStrike" dirty="0" err="1">
                <a:solidFill>
                  <a:srgbClr val="0432FF"/>
                </a:solidFill>
                <a:effectLst/>
                <a:latin typeface="Times New Roman" panose="02020603050405020304" pitchFamily="18" charset="0"/>
                <a:cs typeface="Times New Roman" panose="02020603050405020304" pitchFamily="18" charset="0"/>
              </a:rPr>
              <a:t>nhỏ</a:t>
            </a:r>
            <a:r>
              <a:rPr lang="en-US" sz="28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1" i="0" u="none" strike="noStrike" dirty="0" err="1">
                <a:solidFill>
                  <a:srgbClr val="0432FF"/>
                </a:solidFill>
                <a:effectLst/>
                <a:latin typeface="Times New Roman" panose="02020603050405020304" pitchFamily="18" charset="0"/>
                <a:cs typeface="Times New Roman" panose="02020603050405020304" pitchFamily="18" charset="0"/>
              </a:rPr>
              <a:t>nhất</a:t>
            </a:r>
            <a:r>
              <a:rPr lang="en-US" sz="28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1" i="0" u="none" strike="noStrike" dirty="0" err="1">
                <a:solidFill>
                  <a:srgbClr val="0432FF"/>
                </a:solidFill>
                <a:effectLst/>
                <a:latin typeface="Times New Roman" panose="02020603050405020304" pitchFamily="18" charset="0"/>
                <a:cs typeface="Times New Roman" panose="02020603050405020304" pitchFamily="18" charset="0"/>
              </a:rPr>
              <a:t>của</a:t>
            </a:r>
            <a:r>
              <a:rPr lang="en-US" sz="28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1" i="0" u="none" strike="noStrike" dirty="0" err="1">
                <a:solidFill>
                  <a:srgbClr val="0432FF"/>
                </a:solidFill>
                <a:effectLst/>
                <a:latin typeface="Times New Roman" panose="02020603050405020304" pitchFamily="18" charset="0"/>
                <a:cs typeface="Times New Roman" panose="02020603050405020304" pitchFamily="18" charset="0"/>
              </a:rPr>
              <a:t>nhiệt</a:t>
            </a:r>
            <a:r>
              <a:rPr lang="en-US" sz="28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1" i="0" u="none" strike="noStrike" dirty="0" err="1">
                <a:solidFill>
                  <a:srgbClr val="0432FF"/>
                </a:solidFill>
                <a:effectLst/>
                <a:latin typeface="Times New Roman" panose="02020603050405020304" pitchFamily="18" charset="0"/>
                <a:cs typeface="Times New Roman" panose="02020603050405020304" pitchFamily="18" charset="0"/>
              </a:rPr>
              <a:t>kế</a:t>
            </a:r>
            <a:r>
              <a:rPr lang="en-US" sz="28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1" i="0" u="none" strike="noStrike" dirty="0" err="1">
                <a:solidFill>
                  <a:srgbClr val="0432FF"/>
                </a:solidFill>
                <a:effectLst/>
                <a:latin typeface="Times New Roman" panose="02020603050405020304" pitchFamily="18" charset="0"/>
                <a:cs typeface="Times New Roman" panose="02020603050405020304" pitchFamily="18" charset="0"/>
              </a:rPr>
              <a:t>hình</a:t>
            </a:r>
            <a:r>
              <a:rPr lang="en-US" sz="2800" b="1" i="0" u="none" strike="noStrike" dirty="0">
                <a:solidFill>
                  <a:srgbClr val="0432FF"/>
                </a:solidFill>
                <a:effectLst/>
                <a:latin typeface="Times New Roman" panose="02020603050405020304" pitchFamily="18" charset="0"/>
                <a:cs typeface="Times New Roman" panose="02020603050405020304" pitchFamily="18" charset="0"/>
              </a:rPr>
              <a:t> 4.2)</a:t>
            </a:r>
            <a:endParaRPr lang="en-VN" sz="2800" b="1" dirty="0">
              <a:solidFill>
                <a:srgbClr val="0432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DAE5DBA-C005-7B9C-97FD-896638547402}"/>
              </a:ext>
            </a:extLst>
          </p:cNvPr>
          <p:cNvSpPr txBox="1"/>
          <p:nvPr/>
        </p:nvSpPr>
        <p:spPr>
          <a:xfrm>
            <a:off x="395416" y="3444088"/>
            <a:ext cx="8229600" cy="1569660"/>
          </a:xfrm>
          <a:prstGeom prst="rect">
            <a:avLst/>
          </a:prstGeom>
          <a:noFill/>
        </p:spPr>
        <p:txBody>
          <a:bodyPr wrap="square">
            <a:spAutoFit/>
          </a:bodyPr>
          <a:lstStyle/>
          <a:p>
            <a:pPr algn="just"/>
            <a:r>
              <a:rPr lang="en-US" sz="2400" b="1" i="0" u="none" strike="noStrike" dirty="0" err="1">
                <a:solidFill>
                  <a:srgbClr val="FF40FF"/>
                </a:solidFill>
                <a:effectLst/>
                <a:latin typeface="Times New Roman" panose="02020603050405020304" pitchFamily="18" charset="0"/>
                <a:cs typeface="Times New Roman" panose="02020603050405020304" pitchFamily="18" charset="0"/>
              </a:rPr>
              <a:t>Trả</a:t>
            </a:r>
            <a:r>
              <a:rPr lang="en-US" sz="2400" b="1" i="0" u="none" strike="noStrike" dirty="0">
                <a:solidFill>
                  <a:srgbClr val="FF40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FF40FF"/>
                </a:solidFill>
                <a:effectLst/>
                <a:latin typeface="Times New Roman" panose="02020603050405020304" pitchFamily="18" charset="0"/>
                <a:cs typeface="Times New Roman" panose="02020603050405020304" pitchFamily="18" charset="0"/>
              </a:rPr>
              <a:t>lời</a:t>
            </a:r>
            <a:r>
              <a:rPr lang="en-US" sz="2400" b="1" i="0" u="none" strike="noStrike" dirty="0">
                <a:solidFill>
                  <a:srgbClr val="FF40FF"/>
                </a:solidFill>
                <a:effectLst/>
                <a:latin typeface="Times New Roman" panose="02020603050405020304" pitchFamily="18" charset="0"/>
                <a:cs typeface="Times New Roman" panose="02020603050405020304" pitchFamily="18" charset="0"/>
              </a:rPr>
              <a:t>:</a:t>
            </a:r>
            <a:endParaRPr lang="en-US" sz="2400" b="0" i="0" u="none" strike="noStrike" dirty="0">
              <a:solidFill>
                <a:srgbClr val="FF40FF"/>
              </a:solidFill>
              <a:effectLst/>
              <a:latin typeface="Times New Roman" panose="02020603050405020304" pitchFamily="18" charset="0"/>
              <a:cs typeface="Times New Roman" panose="02020603050405020304" pitchFamily="18" charset="0"/>
            </a:endParaRPr>
          </a:p>
          <a:p>
            <a:pPr algn="just"/>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Giới</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hạn</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đo</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của</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nhiệt</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kế</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là</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số</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lớn</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nhất</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trên</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nhiệt</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kế</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a:t>
            </a:r>
            <a:r>
              <a:rPr lang="en-US" sz="2400" b="1" dirty="0">
                <a:solidFill>
                  <a:srgbClr val="0432FF"/>
                </a:solidFill>
                <a:latin typeface="Times New Roman" panose="02020603050405020304" pitchFamily="18" charset="0"/>
                <a:cs typeface="Times New Roman" panose="02020603050405020304" pitchFamily="18" charset="0"/>
              </a:rPr>
              <a:t>4</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0</a:t>
            </a:r>
            <a:r>
              <a:rPr lang="en-US" sz="2400" b="1" i="0" u="none" strike="noStrike" baseline="30000" dirty="0">
                <a:solidFill>
                  <a:srgbClr val="0432FF"/>
                </a:solidFill>
                <a:effectLst/>
                <a:latin typeface="Times New Roman" panose="02020603050405020304" pitchFamily="18" charset="0"/>
                <a:cs typeface="Times New Roman" panose="02020603050405020304" pitchFamily="18" charset="0"/>
              </a:rPr>
              <a:t>0</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C</a:t>
            </a:r>
          </a:p>
          <a:p>
            <a:pPr algn="just"/>
            <a:r>
              <a:rPr lang="en-US" sz="2400" dirty="0">
                <a:solidFill>
                  <a:srgbClr val="0432FF"/>
                </a:solidFill>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Độ</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chia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nhỏ</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nhất</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khoảng</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cách</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giữa</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2 </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vạch</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chia </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liên</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C00000"/>
                </a:solidFill>
                <a:effectLst/>
                <a:latin typeface="Times New Roman" panose="02020603050405020304" pitchFamily="18" charset="0"/>
                <a:cs typeface="Times New Roman" panose="02020603050405020304" pitchFamily="18" charset="0"/>
              </a:rPr>
              <a:t>tiếp</a:t>
            </a:r>
            <a:r>
              <a:rPr lang="en-US" sz="2400" b="0" i="0" u="none" strike="noStrike" dirty="0">
                <a:solidFill>
                  <a:srgbClr val="C00000"/>
                </a:solidFill>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khoảng</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cách</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giữa</a:t>
            </a:r>
            <a:r>
              <a:rPr lang="en-US" sz="2400" b="0" i="0" u="none" strike="noStrike" dirty="0">
                <a:effectLst/>
                <a:latin typeface="Times New Roman" panose="02020603050405020304" pitchFamily="18" charset="0"/>
                <a:cs typeface="Times New Roman" panose="02020603050405020304" pitchFamily="18" charset="0"/>
              </a:rPr>
              <a:t> 2 </a:t>
            </a:r>
            <a:r>
              <a:rPr lang="en-US" sz="2400" b="0" i="0" u="none" strike="noStrike" dirty="0" err="1">
                <a:effectLst/>
                <a:latin typeface="Times New Roman" panose="02020603050405020304" pitchFamily="18" charset="0"/>
                <a:cs typeface="Times New Roman" panose="02020603050405020304" pitchFamily="18" charset="0"/>
              </a:rPr>
              <a:t>vạch</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liên</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tiếp</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là</a:t>
            </a:r>
            <a:r>
              <a:rPr lang="en-US" sz="2400" b="0" i="0" u="none" strike="noStrike" dirty="0">
                <a:effectLst/>
                <a:latin typeface="Times New Roman" panose="02020603050405020304" pitchFamily="18" charset="0"/>
                <a:cs typeface="Times New Roman" panose="02020603050405020304" pitchFamily="18" charset="0"/>
              </a:rPr>
              <a:t> </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0,</a:t>
            </a:r>
            <a:r>
              <a:rPr lang="en-US" sz="2400" b="1" dirty="0">
                <a:solidFill>
                  <a:srgbClr val="0432FF"/>
                </a:solidFill>
                <a:latin typeface="Times New Roman" panose="02020603050405020304" pitchFamily="18" charset="0"/>
                <a:cs typeface="Times New Roman" panose="02020603050405020304" pitchFamily="18" charset="0"/>
              </a:rPr>
              <a:t>5</a:t>
            </a:r>
            <a:r>
              <a:rPr lang="en-US" sz="2400" b="1" i="0" u="none" strike="noStrike" baseline="30000" dirty="0">
                <a:solidFill>
                  <a:srgbClr val="0432FF"/>
                </a:solidFill>
                <a:effectLst/>
                <a:latin typeface="Times New Roman" panose="02020603050405020304" pitchFamily="18" charset="0"/>
                <a:cs typeface="Times New Roman" panose="02020603050405020304" pitchFamily="18" charset="0"/>
              </a:rPr>
              <a:t>0</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C</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a:t>
            </a:r>
          </a:p>
        </p:txBody>
      </p:sp>
      <p:pic>
        <p:nvPicPr>
          <p:cNvPr id="11" name="Picture 4" descr="Câu hỏi thường gặp">
            <a:extLst>
              <a:ext uri="{FF2B5EF4-FFF2-40B4-BE49-F238E27FC236}">
                <a16:creationId xmlns:a16="http://schemas.microsoft.com/office/drawing/2014/main" id="{738F1783-8B19-5994-B344-3C67C2BA2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8864"/>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a:extLst>
              <a:ext uri="{FF2B5EF4-FFF2-40B4-BE49-F238E27FC236}">
                <a16:creationId xmlns:a16="http://schemas.microsoft.com/office/drawing/2014/main" id="{245D3872-7872-73EA-7EA3-216E7BE69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43" y="1503752"/>
            <a:ext cx="8464207" cy="1705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2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22531"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22532"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22533"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2" name="Text Box 10">
            <a:extLst>
              <a:ext uri="{FF2B5EF4-FFF2-40B4-BE49-F238E27FC236}">
                <a16:creationId xmlns:a16="http://schemas.microsoft.com/office/drawing/2014/main" id="{DA4AD993-E401-7AEB-0A4A-7C1DE658A159}"/>
              </a:ext>
            </a:extLst>
          </p:cNvPr>
          <p:cNvSpPr txBox="1">
            <a:spLocks noChangeArrowheads="1"/>
          </p:cNvSpPr>
          <p:nvPr/>
        </p:nvSpPr>
        <p:spPr bwMode="auto">
          <a:xfrm>
            <a:off x="201613" y="370897"/>
            <a:ext cx="8763000" cy="708025"/>
          </a:xfrm>
          <a:prstGeom prst="rect">
            <a:avLst/>
          </a:prstGeom>
          <a:noFill/>
          <a:ln w="9525">
            <a:noFill/>
            <a:miter lim="800000"/>
            <a:headEnd/>
            <a:tailEnd/>
          </a:ln>
        </p:spPr>
        <p:txBody>
          <a:bodyPr>
            <a:spAutoFit/>
          </a:bodyPr>
          <a:lstStyle/>
          <a:p>
            <a:pPr algn="ctr" eaLnBrk="1" hangingPunct="1">
              <a:spcBef>
                <a:spcPct val="50000"/>
              </a:spcBef>
            </a:pPr>
            <a:r>
              <a:rPr lang="en-US" altLang="en-US" sz="4000" b="1" dirty="0" err="1">
                <a:solidFill>
                  <a:srgbClr val="FF0000"/>
                </a:solidFill>
                <a:latin typeface="Times New Roman" pitchFamily="18" charset="0"/>
                <a:cs typeface="Times New Roman" pitchFamily="18" charset="0"/>
              </a:rPr>
              <a:t>Bài</a:t>
            </a:r>
            <a:r>
              <a:rPr lang="en-US" altLang="en-US" sz="4000" b="1" dirty="0">
                <a:solidFill>
                  <a:srgbClr val="FF0000"/>
                </a:solidFill>
                <a:latin typeface="Times New Roman" pitchFamily="18" charset="0"/>
                <a:cs typeface="Times New Roman" pitchFamily="18" charset="0"/>
              </a:rPr>
              <a:t> 4: ĐO NHIỆT ĐỘ</a:t>
            </a:r>
          </a:p>
        </p:txBody>
      </p:sp>
      <p:pic>
        <p:nvPicPr>
          <p:cNvPr id="6" name="Graphic 7">
            <a:extLst>
              <a:ext uri="{FF2B5EF4-FFF2-40B4-BE49-F238E27FC236}">
                <a16:creationId xmlns:a16="http://schemas.microsoft.com/office/drawing/2014/main" id="{380560D3-E4B0-BD96-2839-49F52D83D7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026" y="787461"/>
            <a:ext cx="12573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593ACD7-6760-92ED-4AC9-CB539EF736F3}"/>
              </a:ext>
            </a:extLst>
          </p:cNvPr>
          <p:cNvSpPr>
            <a:spLocks noChangeArrowheads="1"/>
          </p:cNvSpPr>
          <p:nvPr/>
        </p:nvSpPr>
        <p:spPr bwMode="auto">
          <a:xfrm>
            <a:off x="201613" y="1306578"/>
            <a:ext cx="4613297" cy="650178"/>
          </a:xfrm>
          <a:prstGeom prst="rect">
            <a:avLst/>
          </a:prstGeom>
          <a:noFill/>
          <a:ln w="9525">
            <a:noFill/>
            <a:miter lim="800000"/>
            <a:headEnd/>
            <a:tailEnd/>
          </a:ln>
        </p:spPr>
        <p:txBody>
          <a:bodyPr wrap="square">
            <a:spAutoFit/>
          </a:bodyPr>
          <a:lstStyle/>
          <a:p>
            <a:pPr algn="just">
              <a:lnSpc>
                <a:spcPct val="125000"/>
              </a:lnSpc>
              <a:spcAft>
                <a:spcPts val="400"/>
              </a:spcAft>
            </a:pPr>
            <a:r>
              <a:rPr lang="en-US" sz="3200" b="1" dirty="0">
                <a:solidFill>
                  <a:srgbClr val="0432FF"/>
                </a:solidFill>
                <a:latin typeface="Times New Roman" pitchFamily="18" charset="0"/>
                <a:cs typeface="Times New Roman" pitchFamily="18" charset="0"/>
              </a:rPr>
              <a:t>III. NHIỆT KẾ</a:t>
            </a:r>
            <a:endParaRPr lang="en-US" sz="3200" dirty="0">
              <a:solidFill>
                <a:srgbClr val="0432FF"/>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5EE757BD-5FB4-9CAF-AA58-0CE8107748EA}"/>
              </a:ext>
            </a:extLst>
          </p:cNvPr>
          <p:cNvSpPr txBox="1"/>
          <p:nvPr/>
        </p:nvSpPr>
        <p:spPr>
          <a:xfrm>
            <a:off x="457264" y="1967274"/>
            <a:ext cx="8359774" cy="3046988"/>
          </a:xfrm>
          <a:prstGeom prst="rect">
            <a:avLst/>
          </a:prstGeom>
          <a:noFill/>
        </p:spPr>
        <p:txBody>
          <a:bodyPr wrap="square">
            <a:spAutoFit/>
          </a:bodyPr>
          <a:lstStyle/>
          <a:p>
            <a:pPr algn="just"/>
            <a:r>
              <a:rPr lang="vi-VN" sz="2400" b="0" i="0" u="none" strike="noStrike" dirty="0">
                <a:effectLst/>
                <a:latin typeface="Times New Roman" panose="02020603050405020304" pitchFamily="18" charset="0"/>
                <a:cs typeface="Times New Roman" panose="02020603050405020304" pitchFamily="18" charset="0"/>
              </a:rPr>
              <a:t>- Để đo nhiệt độ, người ta dùng nhiệt kế.</a:t>
            </a:r>
          </a:p>
          <a:p>
            <a:pPr algn="just"/>
            <a:r>
              <a:rPr lang="vi-VN" sz="2400" b="0" i="0" u="none" strike="noStrike" dirty="0">
                <a:effectLst/>
                <a:latin typeface="Times New Roman" panose="02020603050405020304" pitchFamily="18" charset="0"/>
                <a:cs typeface="Times New Roman" panose="02020603050405020304" pitchFamily="18" charset="0"/>
              </a:rPr>
              <a:t>- Có nhiều loại nhiệt kế khác nhau như: nhiệt kế rượu, nhiệt kế thuỷ ngân, nhiệt kế y tế.</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thuỷ</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y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rượu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quyển</a:t>
            </a:r>
            <a:r>
              <a:rPr lang="en-US" sz="2400" dirty="0">
                <a:latin typeface="Times New Roman" panose="02020603050405020304" pitchFamily="18" charset="0"/>
                <a:cs typeface="Times New Roman" panose="02020603050405020304" pitchFamily="18" charset="0"/>
              </a:rPr>
              <a:t>.</a:t>
            </a:r>
            <a:endParaRPr lang="vi-VN" sz="2400" b="0" i="0" u="none" strike="noStrike" dirty="0">
              <a:effectLst/>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Nhiệt kế (thường dùng) hoạt động dựa trên sự nở vì nhiệt của chất lỏng.</a:t>
            </a:r>
          </a:p>
        </p:txBody>
      </p:sp>
    </p:spTree>
    <p:extLst>
      <p:ext uri="{BB962C8B-B14F-4D97-AF65-F5344CB8AC3E}">
        <p14:creationId xmlns:p14="http://schemas.microsoft.com/office/powerpoint/2010/main" val="363291300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1BAE83-45FB-5E50-FE13-B32FDD1CCEE6}"/>
              </a:ext>
            </a:extLst>
          </p:cNvPr>
          <p:cNvSpPr txBox="1"/>
          <p:nvPr/>
        </p:nvSpPr>
        <p:spPr>
          <a:xfrm>
            <a:off x="533400" y="2818366"/>
            <a:ext cx="8305800" cy="3046988"/>
          </a:xfrm>
          <a:prstGeom prst="rect">
            <a:avLst/>
          </a:prstGeom>
          <a:noFill/>
        </p:spPr>
        <p:txBody>
          <a:bodyPr wrap="square">
            <a:spAutoFit/>
          </a:bodyPr>
          <a:lstStyle/>
          <a:p>
            <a:pPr algn="just"/>
            <a:r>
              <a:rPr lang="vi-VN" sz="2400" b="1" i="0" u="none" strike="noStrike" dirty="0">
                <a:solidFill>
                  <a:srgbClr val="008000"/>
                </a:solidFill>
                <a:effectLst/>
                <a:latin typeface="Times New Roman" panose="02020603050405020304" pitchFamily="18" charset="0"/>
                <a:cs typeface="Times New Roman" panose="02020603050405020304" pitchFamily="18" charset="0"/>
              </a:rPr>
              <a:t>Trả lời:</a:t>
            </a:r>
            <a:endParaRPr lang="vi-VN" sz="2400" b="0" i="0" u="none" strike="noStrike" dirty="0">
              <a:solidFill>
                <a:srgbClr val="212529"/>
              </a:solidFill>
              <a:effectLst/>
              <a:latin typeface="Times New Roman" panose="02020603050405020304" pitchFamily="18" charset="0"/>
              <a:cs typeface="Times New Roman" panose="02020603050405020304" pitchFamily="18" charset="0"/>
            </a:endParaRPr>
          </a:p>
          <a:p>
            <a:pPr algn="just"/>
            <a:r>
              <a:rPr lang="vi-VN" sz="2400" b="1" i="0" u="none" strike="noStrike" dirty="0">
                <a:solidFill>
                  <a:srgbClr val="0432FF"/>
                </a:solidFill>
                <a:effectLst/>
                <a:latin typeface="Times New Roman" panose="02020603050405020304" pitchFamily="18" charset="0"/>
                <a:cs typeface="Times New Roman" panose="02020603050405020304" pitchFamily="18" charset="0"/>
              </a:rPr>
              <a:t>Cách đo nhiệt độ bằng nhiệt kế:</a:t>
            </a:r>
          </a:p>
          <a:p>
            <a:pPr algn="just"/>
            <a:r>
              <a:rPr lang="vi-VN" sz="2400" b="0" i="0" u="none" strike="noStrike" dirty="0">
                <a:solidFill>
                  <a:srgbClr val="212529"/>
                </a:solidFill>
                <a:effectLst/>
                <a:latin typeface="Times New Roman" panose="02020603050405020304" pitchFamily="18" charset="0"/>
                <a:cs typeface="Times New Roman" panose="02020603050405020304" pitchFamily="18" charset="0"/>
              </a:rPr>
              <a:t>- Cho bầu của nhiệt kế tiếp xúc với vật.</a:t>
            </a:r>
          </a:p>
          <a:p>
            <a:pPr algn="just"/>
            <a:r>
              <a:rPr lang="vi-VN" sz="2400" b="0" i="0" u="none" strike="noStrike" dirty="0">
                <a:solidFill>
                  <a:srgbClr val="212529"/>
                </a:solidFill>
                <a:effectLst/>
                <a:latin typeface="Times New Roman" panose="02020603050405020304" pitchFamily="18" charset="0"/>
                <a:cs typeface="Times New Roman" panose="02020603050405020304" pitchFamily="18" charset="0"/>
              </a:rPr>
              <a:t>- Dựa vào độ dài của phần chất lỏng trong nhiệt kế (chất lỏng trong ống nhiệt kế sẽ ngắn đi khi gặp vật lạnh, dài ra khi gặp vật nóng) ta đọc được nhiệt độ trên thang đo.</a:t>
            </a:r>
          </a:p>
          <a:p>
            <a:pPr algn="just"/>
            <a:r>
              <a:rPr lang="vi-VN" sz="2400" b="0" i="0" u="none" strike="noStrike" dirty="0">
                <a:solidFill>
                  <a:srgbClr val="212529"/>
                </a:solidFill>
                <a:effectLst/>
                <a:latin typeface="Times New Roman" panose="02020603050405020304" pitchFamily="18" charset="0"/>
                <a:cs typeface="Times New Roman" panose="02020603050405020304" pitchFamily="18" charset="0"/>
              </a:rPr>
              <a:t>- Đặt mắt nhìn theo hướng vuông góc với mặt số và đọc vạch chia gần nhất với phần chất lỏng trong nhiệt kế.</a:t>
            </a:r>
          </a:p>
        </p:txBody>
      </p:sp>
      <p:sp>
        <p:nvSpPr>
          <p:cNvPr id="5" name="TextBox 4">
            <a:extLst>
              <a:ext uri="{FF2B5EF4-FFF2-40B4-BE49-F238E27FC236}">
                <a16:creationId xmlns:a16="http://schemas.microsoft.com/office/drawing/2014/main" id="{9B138D9A-2031-17E7-CAD2-5B24AAFFE6F8}"/>
              </a:ext>
            </a:extLst>
          </p:cNvPr>
          <p:cNvSpPr txBox="1"/>
          <p:nvPr/>
        </p:nvSpPr>
        <p:spPr>
          <a:xfrm>
            <a:off x="1498600" y="207650"/>
            <a:ext cx="7086600" cy="830997"/>
          </a:xfrm>
          <a:prstGeom prst="rect">
            <a:avLst/>
          </a:prstGeom>
          <a:noFill/>
        </p:spPr>
        <p:txBody>
          <a:bodyPr wrap="square">
            <a:spAutoFit/>
          </a:bodyPr>
          <a:lstStyle/>
          <a:p>
            <a:pPr algn="ct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Từ</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kết</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quả</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tìm</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hiểu</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nhiệt</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kế</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thảo</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luận</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về</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cách</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đo</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nhiệt</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độ</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bằng</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nhiệt</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kế</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a:t>
            </a:r>
            <a:endParaRPr lang="en-VN" sz="2400" b="1" dirty="0">
              <a:solidFill>
                <a:srgbClr val="0432FF"/>
              </a:solidFill>
              <a:latin typeface="Times New Roman" panose="02020603050405020304" pitchFamily="18" charset="0"/>
              <a:cs typeface="Times New Roman" panose="02020603050405020304" pitchFamily="18" charset="0"/>
            </a:endParaRPr>
          </a:p>
        </p:txBody>
      </p:sp>
      <p:pic>
        <p:nvPicPr>
          <p:cNvPr id="27650" name="Picture 2" descr="Tài liệu VietJack">
            <a:extLst>
              <a:ext uri="{FF2B5EF4-FFF2-40B4-BE49-F238E27FC236}">
                <a16:creationId xmlns:a16="http://schemas.microsoft.com/office/drawing/2014/main" id="{A31FC48C-E3E7-63F6-B15D-FA1C43649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89675"/>
            <a:ext cx="7086600" cy="1431662"/>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Câu hỏi thường gặp">
            <a:extLst>
              <a:ext uri="{FF2B5EF4-FFF2-40B4-BE49-F238E27FC236}">
                <a16:creationId xmlns:a16="http://schemas.microsoft.com/office/drawing/2014/main" id="{326C452A-F5FD-2B46-AD6F-15D3C0C40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46675"/>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58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228600"/>
            <a:ext cx="8686800" cy="1323439"/>
          </a:xfrm>
          <a:prstGeom prst="rect">
            <a:avLst/>
          </a:prstGeom>
          <a:noFill/>
          <a:ln w="9525">
            <a:noFill/>
            <a:miter lim="800000"/>
            <a:headEnd/>
            <a:tailEnd/>
          </a:ln>
        </p:spPr>
        <p:txBody>
          <a:bodyPr wrap="square">
            <a:spAutoFit/>
          </a:bodyPr>
          <a:lstStyle/>
          <a:p>
            <a:r>
              <a:rPr lang="en-US" sz="4000" dirty="0">
                <a:solidFill>
                  <a:srgbClr val="FF0000"/>
                </a:solidFill>
                <a:latin typeface="Times New Roman" pitchFamily="18" charset="0"/>
                <a:cs typeface="Times New Roman" pitchFamily="18" charset="0"/>
              </a:rPr>
              <a:t>?</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Để</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xác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định</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mức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độ</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nóng</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lạnh</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của</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vật</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các</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em</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sẽ</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làm</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gì</a:t>
            </a:r>
            <a:r>
              <a:rPr lang="en-US" sz="4000" dirty="0">
                <a:solidFill>
                  <a:prstClr val="black"/>
                </a:solidFill>
                <a:latin typeface="Times New Roman" pitchFamily="18" charset="0"/>
                <a:cs typeface="Times New Roman" pitchFamily="18" charset="0"/>
              </a:rPr>
              <a:t>?</a:t>
            </a:r>
          </a:p>
        </p:txBody>
      </p:sp>
      <p:sp>
        <p:nvSpPr>
          <p:cNvPr id="4" name="Rectangle 3"/>
          <p:cNvSpPr>
            <a:spLocks noChangeArrowheads="1"/>
          </p:cNvSpPr>
          <p:nvPr/>
        </p:nvSpPr>
        <p:spPr bwMode="auto">
          <a:xfrm>
            <a:off x="0" y="1981200"/>
            <a:ext cx="8915400" cy="1323439"/>
          </a:xfrm>
          <a:prstGeom prst="rect">
            <a:avLst/>
          </a:prstGeom>
          <a:noFill/>
          <a:ln w="9525">
            <a:noFill/>
            <a:miter lim="800000"/>
            <a:headEnd/>
            <a:tailEnd/>
          </a:ln>
        </p:spPr>
        <p:txBody>
          <a:bodyPr wrap="square">
            <a:spAutoFit/>
          </a:bodyPr>
          <a:lstStyle/>
          <a:p>
            <a:r>
              <a:rPr lang="en-US" sz="3600" dirty="0">
                <a:solidFill>
                  <a:srgbClr val="0070C0"/>
                </a:solidFill>
              </a:rPr>
              <a:t> - </a:t>
            </a:r>
            <a:r>
              <a:rPr lang="en-US" sz="4000" dirty="0" err="1">
                <a:solidFill>
                  <a:srgbClr val="0070C0"/>
                </a:solidFill>
                <a:latin typeface="Times New Roman" pitchFamily="18" charset="0"/>
                <a:cs typeface="Times New Roman" pitchFamily="18" charset="0"/>
              </a:rPr>
              <a:t>Để</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xác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định</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mức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độ</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nóng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lạnh</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của</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vật</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người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ta</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đo</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nhiệt</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độ</a:t>
            </a:r>
            <a:r>
              <a:rPr lang="en-US" sz="4000" dirty="0">
                <a:solidFill>
                  <a:srgbClr val="0070C0"/>
                </a:solidFill>
                <a:latin typeface="Times New Roman" pitchFamily="18" charset="0"/>
                <a:cs typeface="Times New Roman" pitchFamily="18" charset="0"/>
              </a:rPr>
              <a:t>.</a:t>
            </a:r>
          </a:p>
        </p:txBody>
      </p:sp>
      <p:sp>
        <p:nvSpPr>
          <p:cNvPr id="8" name="Rectangle 7"/>
          <p:cNvSpPr>
            <a:spLocks noChangeArrowheads="1"/>
          </p:cNvSpPr>
          <p:nvPr/>
        </p:nvSpPr>
        <p:spPr bwMode="auto">
          <a:xfrm>
            <a:off x="0" y="3962400"/>
            <a:ext cx="8915400" cy="1323439"/>
          </a:xfrm>
          <a:prstGeom prst="rect">
            <a:avLst/>
          </a:prstGeom>
          <a:noFill/>
          <a:ln w="9525">
            <a:noFill/>
            <a:miter lim="800000"/>
            <a:headEnd/>
            <a:tailEnd/>
          </a:ln>
        </p:spPr>
        <p:txBody>
          <a:bodyPr wrap="square">
            <a:spAutoFit/>
          </a:bodyPr>
          <a:lstStyle/>
          <a:p>
            <a:r>
              <a:rPr lang="en-US" sz="3600" dirty="0">
                <a:solidFill>
                  <a:srgbClr val="FF0000"/>
                </a:solidFill>
              </a:rPr>
              <a:t> - </a:t>
            </a:r>
            <a:r>
              <a:rPr lang="en-US" sz="4000" dirty="0" err="1">
                <a:solidFill>
                  <a:srgbClr val="FF0000"/>
                </a:solidFill>
                <a:latin typeface="Times New Roman" pitchFamily="18" charset="0"/>
                <a:cs typeface="Times New Roman" pitchFamily="18" charset="0"/>
              </a:rPr>
              <a:t>Vậy</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khái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niệm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nhiệt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độ</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gì</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dùng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dụng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cụ</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nào</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để</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đo</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nhiệt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độ</a:t>
            </a:r>
            <a:r>
              <a:rPr lang="en-US" sz="40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822573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22531"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22532"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22533"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2" name="Text Box 10">
            <a:extLst>
              <a:ext uri="{FF2B5EF4-FFF2-40B4-BE49-F238E27FC236}">
                <a16:creationId xmlns:a16="http://schemas.microsoft.com/office/drawing/2014/main" id="{DA4AD993-E401-7AEB-0A4A-7C1DE658A159}"/>
              </a:ext>
            </a:extLst>
          </p:cNvPr>
          <p:cNvSpPr txBox="1">
            <a:spLocks noChangeArrowheads="1"/>
          </p:cNvSpPr>
          <p:nvPr/>
        </p:nvSpPr>
        <p:spPr bwMode="auto">
          <a:xfrm>
            <a:off x="201613" y="370897"/>
            <a:ext cx="8763000" cy="708025"/>
          </a:xfrm>
          <a:prstGeom prst="rect">
            <a:avLst/>
          </a:prstGeom>
          <a:noFill/>
          <a:ln w="9525">
            <a:noFill/>
            <a:miter lim="800000"/>
            <a:headEnd/>
            <a:tailEnd/>
          </a:ln>
        </p:spPr>
        <p:txBody>
          <a:bodyPr>
            <a:spAutoFit/>
          </a:bodyPr>
          <a:lstStyle/>
          <a:p>
            <a:pPr algn="ctr" eaLnBrk="1" hangingPunct="1">
              <a:spcBef>
                <a:spcPct val="50000"/>
              </a:spcBef>
            </a:pPr>
            <a:r>
              <a:rPr lang="en-US" altLang="en-US" sz="4000" b="1" dirty="0" err="1">
                <a:solidFill>
                  <a:srgbClr val="FF0000"/>
                </a:solidFill>
                <a:latin typeface="Times New Roman" pitchFamily="18" charset="0"/>
                <a:cs typeface="Times New Roman" pitchFamily="18" charset="0"/>
              </a:rPr>
              <a:t>Bài</a:t>
            </a:r>
            <a:r>
              <a:rPr lang="en-US" altLang="en-US" sz="4000" b="1" dirty="0">
                <a:solidFill>
                  <a:srgbClr val="FF0000"/>
                </a:solidFill>
                <a:latin typeface="Times New Roman" pitchFamily="18" charset="0"/>
                <a:cs typeface="Times New Roman" pitchFamily="18" charset="0"/>
              </a:rPr>
              <a:t> 4: ĐO NHIỆT ĐỘ</a:t>
            </a:r>
          </a:p>
        </p:txBody>
      </p:sp>
      <p:pic>
        <p:nvPicPr>
          <p:cNvPr id="6" name="Graphic 7">
            <a:extLst>
              <a:ext uri="{FF2B5EF4-FFF2-40B4-BE49-F238E27FC236}">
                <a16:creationId xmlns:a16="http://schemas.microsoft.com/office/drawing/2014/main" id="{380560D3-E4B0-BD96-2839-49F52D83D7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913572"/>
            <a:ext cx="12573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593ACD7-6760-92ED-4AC9-CB539EF736F3}"/>
              </a:ext>
            </a:extLst>
          </p:cNvPr>
          <p:cNvSpPr>
            <a:spLocks noChangeArrowheads="1"/>
          </p:cNvSpPr>
          <p:nvPr/>
        </p:nvSpPr>
        <p:spPr bwMode="auto">
          <a:xfrm>
            <a:off x="201613" y="1025307"/>
            <a:ext cx="4613297" cy="650178"/>
          </a:xfrm>
          <a:prstGeom prst="rect">
            <a:avLst/>
          </a:prstGeom>
          <a:noFill/>
          <a:ln w="9525">
            <a:noFill/>
            <a:miter lim="800000"/>
            <a:headEnd/>
            <a:tailEnd/>
          </a:ln>
        </p:spPr>
        <p:txBody>
          <a:bodyPr wrap="square">
            <a:spAutoFit/>
          </a:bodyPr>
          <a:lstStyle/>
          <a:p>
            <a:pPr algn="just">
              <a:lnSpc>
                <a:spcPct val="125000"/>
              </a:lnSpc>
              <a:spcAft>
                <a:spcPts val="400"/>
              </a:spcAft>
            </a:pPr>
            <a:r>
              <a:rPr lang="en-US" sz="3200" b="1" dirty="0">
                <a:solidFill>
                  <a:srgbClr val="0432FF"/>
                </a:solidFill>
                <a:latin typeface="Times New Roman" pitchFamily="18" charset="0"/>
                <a:cs typeface="Times New Roman" pitchFamily="18" charset="0"/>
              </a:rPr>
              <a:t>III. NHIỆT KẾ</a:t>
            </a:r>
            <a:endParaRPr lang="en-US" sz="3200" dirty="0">
              <a:solidFill>
                <a:srgbClr val="0432FF"/>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9289C97E-12E0-560F-1D23-956C96708BD5}"/>
              </a:ext>
            </a:extLst>
          </p:cNvPr>
          <p:cNvSpPr txBox="1"/>
          <p:nvPr/>
        </p:nvSpPr>
        <p:spPr>
          <a:xfrm>
            <a:off x="392113" y="1733332"/>
            <a:ext cx="8382000" cy="2308324"/>
          </a:xfrm>
          <a:prstGeom prst="rect">
            <a:avLst/>
          </a:prstGeom>
          <a:noFill/>
        </p:spPr>
        <p:txBody>
          <a:bodyPr wrap="square">
            <a:spAutoFit/>
          </a:bodyPr>
          <a:lstStyle/>
          <a:p>
            <a:pPr algn="just"/>
            <a:r>
              <a:rPr lang="vi-VN" sz="2400" b="1" i="0" u="none" strike="noStrike" dirty="0">
                <a:solidFill>
                  <a:srgbClr val="0432FF"/>
                </a:solidFill>
                <a:effectLst/>
                <a:latin typeface="Times New Roman" panose="02020603050405020304" pitchFamily="18" charset="0"/>
                <a:cs typeface="Times New Roman" panose="02020603050405020304" pitchFamily="18" charset="0"/>
              </a:rPr>
              <a:t>* Cách đo nhiệt độ bằng nhiệt kế:</a:t>
            </a:r>
          </a:p>
          <a:p>
            <a:pPr algn="just"/>
            <a:r>
              <a:rPr lang="vi-VN" sz="2400" b="0" i="0" u="none" strike="noStrike" dirty="0">
                <a:solidFill>
                  <a:srgbClr val="212529"/>
                </a:solidFill>
                <a:effectLst/>
                <a:latin typeface="Times New Roman" panose="02020603050405020304" pitchFamily="18" charset="0"/>
                <a:cs typeface="Times New Roman" panose="02020603050405020304" pitchFamily="18" charset="0"/>
              </a:rPr>
              <a:t>- Cho bầu của nhiệt kế tiếp xúc với vật.</a:t>
            </a:r>
          </a:p>
          <a:p>
            <a:pPr algn="just"/>
            <a:r>
              <a:rPr lang="vi-VN" sz="2400" b="0" i="0" u="none" strike="noStrike" dirty="0">
                <a:solidFill>
                  <a:srgbClr val="212529"/>
                </a:solidFill>
                <a:effectLst/>
                <a:latin typeface="Times New Roman" panose="02020603050405020304" pitchFamily="18" charset="0"/>
                <a:cs typeface="Times New Roman" panose="02020603050405020304" pitchFamily="18" charset="0"/>
              </a:rPr>
              <a:t>- Dựa vào độ dài của phần chất lỏng trong nhiệt kế ta đọc được nhiệt độ trên thang đo.</a:t>
            </a:r>
          </a:p>
          <a:p>
            <a:pPr algn="just"/>
            <a:r>
              <a:rPr lang="vi-VN" sz="2400" b="0" i="0" u="none" strike="noStrike" dirty="0">
                <a:solidFill>
                  <a:srgbClr val="212529"/>
                </a:solidFill>
                <a:effectLst/>
                <a:latin typeface="Times New Roman" panose="02020603050405020304" pitchFamily="18" charset="0"/>
                <a:cs typeface="Times New Roman" panose="02020603050405020304" pitchFamily="18" charset="0"/>
              </a:rPr>
              <a:t>- Đặt mắt nhìn theo hướng vuông góc với mặt số và đọc vạch chia gần nhất với phần chất lỏng trong nhiệt kế.</a:t>
            </a:r>
          </a:p>
        </p:txBody>
      </p:sp>
    </p:spTree>
    <p:extLst>
      <p:ext uri="{BB962C8B-B14F-4D97-AF65-F5344CB8AC3E}">
        <p14:creationId xmlns:p14="http://schemas.microsoft.com/office/powerpoint/2010/main" val="210018591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F032C4-7E87-6AD6-90BD-DE8E65D7750C}"/>
              </a:ext>
            </a:extLst>
          </p:cNvPr>
          <p:cNvSpPr txBox="1"/>
          <p:nvPr/>
        </p:nvSpPr>
        <p:spPr>
          <a:xfrm>
            <a:off x="342900" y="1466218"/>
            <a:ext cx="8458200" cy="3349956"/>
          </a:xfrm>
          <a:prstGeom prst="rect">
            <a:avLst/>
          </a:prstGeom>
          <a:noFill/>
        </p:spPr>
        <p:txBody>
          <a:bodyPr wrap="square">
            <a:spAutoFit/>
          </a:bodyPr>
          <a:lstStyle/>
          <a:p>
            <a:pPr algn="just">
              <a:lnSpc>
                <a:spcPct val="150000"/>
              </a:lnSpc>
            </a:pPr>
            <a:r>
              <a:rPr lang="vi-VN" sz="2400" b="0" i="0" u="none" strike="noStrike" dirty="0">
                <a:solidFill>
                  <a:srgbClr val="000000"/>
                </a:solidFill>
                <a:effectLst/>
                <a:latin typeface="Times New Roman" panose="02020603050405020304" pitchFamily="18" charset="0"/>
                <a:cs typeface="Times New Roman" panose="02020603050405020304" pitchFamily="18" charset="0"/>
              </a:rPr>
              <a:t>- Để đo nhiệt độ cơ thể, trước tiên phải </a:t>
            </a:r>
            <a:r>
              <a:rPr lang="vi-VN" sz="2400" b="0" i="0" u="none" strike="noStrike" dirty="0">
                <a:effectLst/>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xem thủy ngân đã tụt xuống dưới ……………….… chưa, nếu còn ở trên thì cầm nhiệt kế và </a:t>
            </a:r>
            <a:r>
              <a:rPr lang="vi-VN" sz="2400" dirty="0">
                <a:solidFill>
                  <a:srgbClr val="000000"/>
                </a:solidFill>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cho thủy ngân tụt xuống dưới vạch thấp nhất. Dùng bông và cồn y tế ……………………nhiệt kế.</a:t>
            </a:r>
          </a:p>
          <a:p>
            <a:pPr algn="l">
              <a:lnSpc>
                <a:spcPct val="150000"/>
              </a:lnSpc>
            </a:pPr>
            <a:r>
              <a:rPr lang="vi-VN" sz="2400" b="0" i="0" u="none" strike="noStrike" dirty="0">
                <a:solidFill>
                  <a:srgbClr val="000000"/>
                </a:solidFill>
                <a:effectLst/>
                <a:latin typeface="Times New Roman" panose="02020603050405020304" pitchFamily="18" charset="0"/>
                <a:cs typeface="Times New Roman" panose="02020603050405020304" pitchFamily="18" charset="0"/>
              </a:rPr>
              <a:t>Đặt ……………….vào nách, kẹp cánh tay lại để giữa nhiệt kế. Sau khoảng 3 phút thì lấy nhiệt kế ra và …………………..</a:t>
            </a:r>
          </a:p>
        </p:txBody>
      </p:sp>
      <p:sp>
        <p:nvSpPr>
          <p:cNvPr id="5" name="TextBox 4">
            <a:extLst>
              <a:ext uri="{FF2B5EF4-FFF2-40B4-BE49-F238E27FC236}">
                <a16:creationId xmlns:a16="http://schemas.microsoft.com/office/drawing/2014/main" id="{64EB4F85-F40F-4E19-A5D5-98569B5CF930}"/>
              </a:ext>
            </a:extLst>
          </p:cNvPr>
          <p:cNvSpPr txBox="1"/>
          <p:nvPr/>
        </p:nvSpPr>
        <p:spPr>
          <a:xfrm>
            <a:off x="2667000" y="2018231"/>
            <a:ext cx="2476500" cy="523220"/>
          </a:xfrm>
          <a:prstGeom prst="rect">
            <a:avLst/>
          </a:prstGeom>
          <a:noFill/>
        </p:spPr>
        <p:txBody>
          <a:bodyPr wrap="square">
            <a:spAutoFit/>
          </a:bodyPr>
          <a:lstStyle/>
          <a:p>
            <a:pPr algn="l"/>
            <a:r>
              <a:rPr lang="en-US" sz="2800" dirty="0" err="1">
                <a:solidFill>
                  <a:srgbClr val="0432FF"/>
                </a:solidFill>
                <a:latin typeface="Times New Roman" panose="02020603050405020304" pitchFamily="18" charset="0"/>
                <a:cs typeface="Times New Roman" panose="02020603050405020304" pitchFamily="18" charset="0"/>
              </a:rPr>
              <a:t>v</a:t>
            </a:r>
            <a:r>
              <a:rPr lang="en-US" sz="2800" b="0" i="0" u="none" strike="noStrike" dirty="0" err="1">
                <a:solidFill>
                  <a:srgbClr val="0432FF"/>
                </a:solidFill>
                <a:effectLst/>
                <a:latin typeface="Times New Roman" panose="02020603050405020304" pitchFamily="18" charset="0"/>
                <a:cs typeface="Times New Roman" panose="02020603050405020304" pitchFamily="18" charset="0"/>
              </a:rPr>
              <a:t>ạch</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432FF"/>
                </a:solidFill>
                <a:effectLst/>
                <a:latin typeface="Times New Roman" panose="02020603050405020304" pitchFamily="18" charset="0"/>
                <a:cs typeface="Times New Roman" panose="02020603050405020304" pitchFamily="18" charset="0"/>
              </a:rPr>
              <a:t>thấp</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432FF"/>
                </a:solidFill>
                <a:effectLst/>
                <a:latin typeface="Times New Roman" panose="02020603050405020304" pitchFamily="18" charset="0"/>
                <a:cs typeface="Times New Roman" panose="02020603050405020304" pitchFamily="18" charset="0"/>
              </a:rPr>
              <a:t>nhất</a:t>
            </a:r>
            <a:endParaRPr lang="en-US" sz="2800" b="0" i="0" u="none" strike="noStrike" dirty="0">
              <a:solidFill>
                <a:srgbClr val="0432FF"/>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1D80893-62DA-70E8-574D-C4EE9DF5943D}"/>
              </a:ext>
            </a:extLst>
          </p:cNvPr>
          <p:cNvSpPr txBox="1"/>
          <p:nvPr/>
        </p:nvSpPr>
        <p:spPr>
          <a:xfrm>
            <a:off x="4876800" y="3086637"/>
            <a:ext cx="1752600" cy="523220"/>
          </a:xfrm>
          <a:prstGeom prst="rect">
            <a:avLst/>
          </a:prstGeom>
          <a:noFill/>
        </p:spPr>
        <p:txBody>
          <a:bodyPr wrap="square">
            <a:spAutoFit/>
          </a:bodyPr>
          <a:lstStyle/>
          <a:p>
            <a:pPr algn="l"/>
            <a:r>
              <a:rPr lang="en-US" sz="2800" dirty="0" err="1">
                <a:solidFill>
                  <a:srgbClr val="0432FF"/>
                </a:solidFill>
                <a:latin typeface="Times New Roman" panose="02020603050405020304" pitchFamily="18" charset="0"/>
                <a:cs typeface="Times New Roman" panose="02020603050405020304" pitchFamily="18" charset="0"/>
              </a:rPr>
              <a:t>l</a:t>
            </a:r>
            <a:r>
              <a:rPr lang="en-US" sz="2800" b="0" i="0" u="none" strike="noStrike" dirty="0" err="1">
                <a:solidFill>
                  <a:srgbClr val="0432FF"/>
                </a:solidFill>
                <a:effectLst/>
                <a:latin typeface="Times New Roman" panose="02020603050405020304" pitchFamily="18" charset="0"/>
                <a:cs typeface="Times New Roman" panose="02020603050405020304" pitchFamily="18" charset="0"/>
              </a:rPr>
              <a:t>àm</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432FF"/>
                </a:solidFill>
                <a:effectLst/>
                <a:latin typeface="Times New Roman" panose="02020603050405020304" pitchFamily="18" charset="0"/>
                <a:cs typeface="Times New Roman" panose="02020603050405020304" pitchFamily="18" charset="0"/>
              </a:rPr>
              <a:t>sạch</a:t>
            </a:r>
            <a:endParaRPr lang="en-US" sz="2800" b="0" i="0" u="none" strike="noStrike" dirty="0">
              <a:solidFill>
                <a:srgbClr val="0432FF"/>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FA78851-5698-8857-B5BD-875211E14552}"/>
              </a:ext>
            </a:extLst>
          </p:cNvPr>
          <p:cNvSpPr txBox="1"/>
          <p:nvPr/>
        </p:nvSpPr>
        <p:spPr>
          <a:xfrm>
            <a:off x="2152650" y="2590800"/>
            <a:ext cx="1752600" cy="523220"/>
          </a:xfrm>
          <a:prstGeom prst="rect">
            <a:avLst/>
          </a:prstGeom>
          <a:noFill/>
        </p:spPr>
        <p:txBody>
          <a:bodyPr wrap="square">
            <a:spAutoFit/>
          </a:bodyPr>
          <a:lstStyle/>
          <a:p>
            <a:pPr algn="l"/>
            <a:r>
              <a:rPr lang="en-US" sz="2800" dirty="0" err="1">
                <a:solidFill>
                  <a:srgbClr val="0432FF"/>
                </a:solidFill>
                <a:latin typeface="Times New Roman" panose="02020603050405020304" pitchFamily="18" charset="0"/>
                <a:cs typeface="Times New Roman" panose="02020603050405020304" pitchFamily="18" charset="0"/>
              </a:rPr>
              <a:t>v</a:t>
            </a:r>
            <a:r>
              <a:rPr lang="en-US" sz="2800" b="0" i="0" u="none" strike="noStrike" dirty="0" err="1">
                <a:solidFill>
                  <a:srgbClr val="0432FF"/>
                </a:solidFill>
                <a:effectLst/>
                <a:latin typeface="Times New Roman" panose="02020603050405020304" pitchFamily="18" charset="0"/>
                <a:cs typeface="Times New Roman" panose="02020603050405020304" pitchFamily="18" charset="0"/>
              </a:rPr>
              <a:t>ẩy</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432FF"/>
                </a:solidFill>
                <a:effectLst/>
                <a:latin typeface="Times New Roman" panose="02020603050405020304" pitchFamily="18" charset="0"/>
                <a:cs typeface="Times New Roman" panose="02020603050405020304" pitchFamily="18" charset="0"/>
              </a:rPr>
              <a:t>mạnh</a:t>
            </a:r>
            <a:endParaRPr lang="en-US" sz="2800" b="0" i="0" u="none" strike="noStrike" dirty="0">
              <a:solidFill>
                <a:srgbClr val="0432FF"/>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462DB09-660F-D12B-4676-92214ADB9E8A}"/>
              </a:ext>
            </a:extLst>
          </p:cNvPr>
          <p:cNvSpPr txBox="1"/>
          <p:nvPr/>
        </p:nvSpPr>
        <p:spPr>
          <a:xfrm>
            <a:off x="5410200" y="1409746"/>
            <a:ext cx="1638300" cy="523220"/>
          </a:xfrm>
          <a:prstGeom prst="rect">
            <a:avLst/>
          </a:prstGeom>
          <a:noFill/>
        </p:spPr>
        <p:txBody>
          <a:bodyPr wrap="square">
            <a:spAutoFit/>
          </a:bodyPr>
          <a:lstStyle/>
          <a:p>
            <a:pPr algn="l"/>
            <a:r>
              <a:rPr lang="en-US" sz="2800" dirty="0" err="1">
                <a:solidFill>
                  <a:srgbClr val="0432FF"/>
                </a:solidFill>
                <a:latin typeface="Times New Roman" panose="02020603050405020304" pitchFamily="18" charset="0"/>
                <a:cs typeface="Times New Roman" panose="02020603050405020304" pitchFamily="18" charset="0"/>
              </a:rPr>
              <a:t>k</a:t>
            </a:r>
            <a:r>
              <a:rPr lang="en-US" sz="2800" b="0" i="0" u="none" strike="noStrike" dirty="0" err="1">
                <a:solidFill>
                  <a:srgbClr val="0432FF"/>
                </a:solidFill>
                <a:effectLst/>
                <a:latin typeface="Times New Roman" panose="02020603050405020304" pitchFamily="18" charset="0"/>
                <a:cs typeface="Times New Roman" panose="02020603050405020304" pitchFamily="18" charset="0"/>
              </a:rPr>
              <a:t>iểm</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432FF"/>
                </a:solidFill>
                <a:effectLst/>
                <a:latin typeface="Times New Roman" panose="02020603050405020304" pitchFamily="18" charset="0"/>
                <a:cs typeface="Times New Roman" panose="02020603050405020304" pitchFamily="18" charset="0"/>
              </a:rPr>
              <a:t>tra</a:t>
            </a:r>
            <a:endParaRPr lang="en-US" sz="2800" b="0" i="0" u="none" strike="noStrike" dirty="0">
              <a:solidFill>
                <a:srgbClr val="0432FF"/>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D39323C-4306-5F87-6582-008319E589D8}"/>
              </a:ext>
            </a:extLst>
          </p:cNvPr>
          <p:cNvSpPr txBox="1"/>
          <p:nvPr/>
        </p:nvSpPr>
        <p:spPr>
          <a:xfrm>
            <a:off x="4876800" y="4191000"/>
            <a:ext cx="2019300" cy="523220"/>
          </a:xfrm>
          <a:prstGeom prst="rect">
            <a:avLst/>
          </a:prstGeom>
          <a:noFill/>
        </p:spPr>
        <p:txBody>
          <a:bodyPr wrap="square">
            <a:spAutoFit/>
          </a:bodyPr>
          <a:lstStyle/>
          <a:p>
            <a:pPr algn="l"/>
            <a:r>
              <a:rPr lang="en-US" sz="2800" dirty="0" err="1">
                <a:solidFill>
                  <a:srgbClr val="0432FF"/>
                </a:solidFill>
                <a:latin typeface="Times New Roman" panose="02020603050405020304" pitchFamily="18" charset="0"/>
                <a:cs typeface="Times New Roman" panose="02020603050405020304" pitchFamily="18" charset="0"/>
              </a:rPr>
              <a:t>đ</a:t>
            </a:r>
            <a:r>
              <a:rPr lang="en-US" sz="2800" b="0" i="0" u="none" strike="noStrike" dirty="0" err="1">
                <a:solidFill>
                  <a:srgbClr val="0432FF"/>
                </a:solidFill>
                <a:effectLst/>
                <a:latin typeface="Times New Roman" panose="02020603050405020304" pitchFamily="18" charset="0"/>
                <a:cs typeface="Times New Roman" panose="02020603050405020304" pitchFamily="18" charset="0"/>
              </a:rPr>
              <a:t>ọc</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432FF"/>
                </a:solidFill>
                <a:effectLst/>
                <a:latin typeface="Times New Roman" panose="02020603050405020304" pitchFamily="18" charset="0"/>
                <a:cs typeface="Times New Roman" panose="02020603050405020304" pitchFamily="18" charset="0"/>
              </a:rPr>
              <a:t>nhiệt</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432FF"/>
                </a:solidFill>
                <a:effectLst/>
                <a:latin typeface="Times New Roman" panose="02020603050405020304" pitchFamily="18" charset="0"/>
                <a:cs typeface="Times New Roman" panose="02020603050405020304" pitchFamily="18" charset="0"/>
              </a:rPr>
              <a:t>độ</a:t>
            </a:r>
            <a:endParaRPr lang="en-US" sz="2800" b="0" i="0" u="none" strike="noStrike" dirty="0">
              <a:solidFill>
                <a:srgbClr val="0432FF"/>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B04F0F4-7844-269A-5A4E-B72C91FA4DD1}"/>
              </a:ext>
            </a:extLst>
          </p:cNvPr>
          <p:cNvSpPr txBox="1"/>
          <p:nvPr/>
        </p:nvSpPr>
        <p:spPr>
          <a:xfrm>
            <a:off x="1260389" y="3620955"/>
            <a:ext cx="1330411" cy="523220"/>
          </a:xfrm>
          <a:prstGeom prst="rect">
            <a:avLst/>
          </a:prstGeom>
          <a:noFill/>
        </p:spPr>
        <p:txBody>
          <a:bodyPr wrap="square">
            <a:spAutoFit/>
          </a:bodyPr>
          <a:lstStyle/>
          <a:p>
            <a:pPr algn="l"/>
            <a:r>
              <a:rPr lang="en-US" sz="2800" dirty="0" err="1">
                <a:solidFill>
                  <a:srgbClr val="0432FF"/>
                </a:solidFill>
                <a:latin typeface="Times New Roman" panose="02020603050405020304" pitchFamily="18" charset="0"/>
                <a:cs typeface="Times New Roman" panose="02020603050405020304" pitchFamily="18" charset="0"/>
              </a:rPr>
              <a:t>n</a:t>
            </a:r>
            <a:r>
              <a:rPr lang="en-US" sz="2800" b="0" i="0" u="none" strike="noStrike" dirty="0" err="1">
                <a:solidFill>
                  <a:srgbClr val="0432FF"/>
                </a:solidFill>
                <a:effectLst/>
                <a:latin typeface="Times New Roman" panose="02020603050405020304" pitchFamily="18" charset="0"/>
                <a:cs typeface="Times New Roman" panose="02020603050405020304" pitchFamily="18" charset="0"/>
              </a:rPr>
              <a:t>hiệt</a:t>
            </a:r>
            <a:r>
              <a:rPr lang="en-US" sz="28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432FF"/>
                </a:solidFill>
                <a:effectLst/>
                <a:latin typeface="Times New Roman" panose="02020603050405020304" pitchFamily="18" charset="0"/>
                <a:cs typeface="Times New Roman" panose="02020603050405020304" pitchFamily="18" charset="0"/>
              </a:rPr>
              <a:t>kế</a:t>
            </a:r>
            <a:endParaRPr lang="en-US" sz="2800" b="0" i="0" u="none" strike="noStrike" dirty="0">
              <a:solidFill>
                <a:srgbClr val="0432FF"/>
              </a:solidFill>
              <a:effectLst/>
              <a:latin typeface="Times New Roman" panose="02020603050405020304" pitchFamily="18" charset="0"/>
              <a:cs typeface="Times New Roman" panose="02020603050405020304" pitchFamily="18" charset="0"/>
            </a:endParaRPr>
          </a:p>
        </p:txBody>
      </p:sp>
      <p:pic>
        <p:nvPicPr>
          <p:cNvPr id="16" name="Picture 2" descr="99 Mẫu logo sách | Biểu tượng quyển sách đẹp">
            <a:extLst>
              <a:ext uri="{FF2B5EF4-FFF2-40B4-BE49-F238E27FC236}">
                <a16:creationId xmlns:a16="http://schemas.microsoft.com/office/drawing/2014/main" id="{F07F1A2B-8EFB-7FD3-A10B-BF822F436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37" y="63971"/>
            <a:ext cx="1130300" cy="11303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23FA99E-3235-713E-BAD0-382F5C21087F}"/>
              </a:ext>
            </a:extLst>
          </p:cNvPr>
          <p:cNvSpPr txBox="1"/>
          <p:nvPr/>
        </p:nvSpPr>
        <p:spPr>
          <a:xfrm>
            <a:off x="1348087" y="374508"/>
            <a:ext cx="3429000" cy="584775"/>
          </a:xfrm>
          <a:prstGeom prst="rect">
            <a:avLst/>
          </a:prstGeom>
          <a:noFill/>
        </p:spPr>
        <p:txBody>
          <a:bodyPr wrap="square">
            <a:spAutoFit/>
          </a:bodyPr>
          <a:lstStyle/>
          <a:p>
            <a:pPr algn="ctr"/>
            <a:r>
              <a:rPr lang="en-US" sz="3200" b="1" i="0" u="none" strike="noStrike" dirty="0" err="1">
                <a:solidFill>
                  <a:srgbClr val="FF0000"/>
                </a:solidFill>
                <a:effectLst/>
                <a:latin typeface="Muli"/>
              </a:rPr>
              <a:t>Luyện</a:t>
            </a:r>
            <a:r>
              <a:rPr lang="en-US" sz="3200" b="1" i="0" u="none" strike="noStrike" dirty="0">
                <a:solidFill>
                  <a:srgbClr val="FF0000"/>
                </a:solidFill>
                <a:effectLst/>
                <a:latin typeface="Muli"/>
              </a:rPr>
              <a:t> </a:t>
            </a:r>
            <a:r>
              <a:rPr lang="en-US" sz="3200" b="1" i="0" u="none" strike="noStrike" dirty="0" err="1">
                <a:solidFill>
                  <a:srgbClr val="FF0000"/>
                </a:solidFill>
                <a:effectLst/>
                <a:latin typeface="Muli"/>
              </a:rPr>
              <a:t>tập</a:t>
            </a:r>
            <a:endParaRPr lang="en-VN" sz="3200" dirty="0">
              <a:solidFill>
                <a:srgbClr val="FF0000"/>
              </a:solidFill>
            </a:endParaRPr>
          </a:p>
        </p:txBody>
      </p:sp>
    </p:spTree>
    <p:extLst>
      <p:ext uri="{BB962C8B-B14F-4D97-AF65-F5344CB8AC3E}">
        <p14:creationId xmlns:p14="http://schemas.microsoft.com/office/powerpoint/2010/main" val="383894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50174C75-E376-963B-12F1-5522330A7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162" y="1981200"/>
            <a:ext cx="6400800" cy="44045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8967DE-3095-20DA-AF21-2800F45613D5}"/>
              </a:ext>
            </a:extLst>
          </p:cNvPr>
          <p:cNvSpPr txBox="1"/>
          <p:nvPr/>
        </p:nvSpPr>
        <p:spPr>
          <a:xfrm>
            <a:off x="1524000" y="1286705"/>
            <a:ext cx="7239000" cy="584775"/>
          </a:xfrm>
          <a:prstGeom prst="rect">
            <a:avLst/>
          </a:prstGeom>
          <a:noFill/>
        </p:spPr>
        <p:txBody>
          <a:bodyPr wrap="square">
            <a:spAutoFit/>
          </a:bodyPr>
          <a:lstStyle/>
          <a:p>
            <a:r>
              <a:rPr lang="vi-VN" sz="3200" b="0" i="0" u="none" strike="noStrike" dirty="0">
                <a:solidFill>
                  <a:srgbClr val="0432FF"/>
                </a:solidFill>
                <a:effectLst/>
                <a:latin typeface="Times New Roman" panose="02020603050405020304" pitchFamily="18" charset="0"/>
                <a:cs typeface="Times New Roman" panose="02020603050405020304" pitchFamily="18" charset="0"/>
              </a:rPr>
              <a:t>Số chỉ của nhiệt kế dưới đây là bao nhiêu?</a:t>
            </a:r>
            <a:endParaRPr lang="en-VN" sz="3200" dirty="0">
              <a:solidFill>
                <a:srgbClr val="0432FF"/>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4B8180B-85C6-73BE-BF4A-325904237E0E}"/>
              </a:ext>
            </a:extLst>
          </p:cNvPr>
          <p:cNvSpPr txBox="1"/>
          <p:nvPr/>
        </p:nvSpPr>
        <p:spPr>
          <a:xfrm>
            <a:off x="2743200" y="3733800"/>
            <a:ext cx="1219200" cy="584775"/>
          </a:xfrm>
          <a:prstGeom prst="rect">
            <a:avLst/>
          </a:prstGeom>
          <a:noFill/>
        </p:spPr>
        <p:txBody>
          <a:bodyPr wrap="square" rtlCol="0">
            <a:spAutoFit/>
          </a:bodyPr>
          <a:lstStyle/>
          <a:p>
            <a:pPr>
              <a:spcBef>
                <a:spcPct val="50000"/>
              </a:spcBef>
            </a:pPr>
            <a:r>
              <a:rPr lang="en-US" altLang="en-US" sz="3200" b="1" dirty="0">
                <a:latin typeface="Times New Roman" pitchFamily="18" charset="0"/>
                <a:cs typeface="Times New Roman" pitchFamily="18" charset="0"/>
              </a:rPr>
              <a:t>16</a:t>
            </a:r>
            <a:r>
              <a:rPr lang="en-US" altLang="en-US" sz="3200" b="1" baseline="30000" dirty="0">
                <a:latin typeface="Times New Roman" pitchFamily="18" charset="0"/>
                <a:cs typeface="Times New Roman" pitchFamily="18" charset="0"/>
              </a:rPr>
              <a:t>0</a:t>
            </a:r>
            <a:r>
              <a:rPr lang="en-US" altLang="en-US" sz="3200" b="1" dirty="0">
                <a:latin typeface="Times New Roman" pitchFamily="18" charset="0"/>
                <a:cs typeface="Times New Roman" pitchFamily="18" charset="0"/>
              </a:rPr>
              <a:t>C</a:t>
            </a:r>
          </a:p>
        </p:txBody>
      </p:sp>
      <p:pic>
        <p:nvPicPr>
          <p:cNvPr id="6" name="Picture 2" descr="99 Mẫu logo sách | Biểu tượng quyển sách đẹp">
            <a:extLst>
              <a:ext uri="{FF2B5EF4-FFF2-40B4-BE49-F238E27FC236}">
                <a16:creationId xmlns:a16="http://schemas.microsoft.com/office/drawing/2014/main" id="{EE469DF8-C7DB-BCBB-2A12-39DA81669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011" y="0"/>
            <a:ext cx="1130300" cy="1130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B342F10-33CA-1DF1-2CC3-2E5E95D408C8}"/>
              </a:ext>
            </a:extLst>
          </p:cNvPr>
          <p:cNvSpPr txBox="1"/>
          <p:nvPr/>
        </p:nvSpPr>
        <p:spPr>
          <a:xfrm>
            <a:off x="2438400" y="332573"/>
            <a:ext cx="2819400" cy="584775"/>
          </a:xfrm>
          <a:prstGeom prst="rect">
            <a:avLst/>
          </a:prstGeom>
          <a:noFill/>
        </p:spPr>
        <p:txBody>
          <a:bodyPr wrap="square">
            <a:spAutoFit/>
          </a:bodyPr>
          <a:lstStyle/>
          <a:p>
            <a:pPr algn="ctr"/>
            <a:r>
              <a:rPr lang="en-US" sz="3200" b="1" i="0" u="none" strike="noStrike" dirty="0" err="1">
                <a:solidFill>
                  <a:srgbClr val="FF0000"/>
                </a:solidFill>
                <a:effectLst/>
                <a:latin typeface="Muli"/>
              </a:rPr>
              <a:t>Luyện</a:t>
            </a:r>
            <a:r>
              <a:rPr lang="en-US" sz="3200" b="1" i="0" u="none" strike="noStrike" dirty="0">
                <a:solidFill>
                  <a:srgbClr val="FF0000"/>
                </a:solidFill>
                <a:effectLst/>
                <a:latin typeface="Muli"/>
              </a:rPr>
              <a:t> </a:t>
            </a:r>
            <a:r>
              <a:rPr lang="en-US" sz="3200" b="1" i="0" u="none" strike="noStrike" dirty="0" err="1">
                <a:solidFill>
                  <a:srgbClr val="FF0000"/>
                </a:solidFill>
                <a:effectLst/>
                <a:latin typeface="Muli"/>
              </a:rPr>
              <a:t>tập</a:t>
            </a:r>
            <a:endParaRPr lang="en-VN" sz="3200" dirty="0">
              <a:solidFill>
                <a:srgbClr val="FF0000"/>
              </a:solidFill>
            </a:endParaRPr>
          </a:p>
        </p:txBody>
      </p:sp>
    </p:spTree>
    <p:extLst>
      <p:ext uri="{BB962C8B-B14F-4D97-AF65-F5344CB8AC3E}">
        <p14:creationId xmlns:p14="http://schemas.microsoft.com/office/powerpoint/2010/main" val="159216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ách bài tập Khoa học tự nhiên lớp 6 Bài 4: Đo nhiệt độ | Giải SBT KHTN 6 Cánh diều">
            <a:extLst>
              <a:ext uri="{FF2B5EF4-FFF2-40B4-BE49-F238E27FC236}">
                <a16:creationId xmlns:a16="http://schemas.microsoft.com/office/drawing/2014/main" id="{82DBE180-99AC-F2D8-B68B-BB4E33ACE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15105"/>
            <a:ext cx="5292468" cy="43037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99 Mẫu logo sách | Biểu tượng quyển sách đẹp">
            <a:extLst>
              <a:ext uri="{FF2B5EF4-FFF2-40B4-BE49-F238E27FC236}">
                <a16:creationId xmlns:a16="http://schemas.microsoft.com/office/drawing/2014/main" id="{08E2C72B-83BF-EB47-BBF4-EA9FA351C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9810"/>
            <a:ext cx="1130300" cy="1130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62DD77-C0C5-6342-9781-D1EF2363F4C7}"/>
              </a:ext>
            </a:extLst>
          </p:cNvPr>
          <p:cNvSpPr txBox="1"/>
          <p:nvPr/>
        </p:nvSpPr>
        <p:spPr>
          <a:xfrm>
            <a:off x="2438400" y="332573"/>
            <a:ext cx="2819400" cy="584775"/>
          </a:xfrm>
          <a:prstGeom prst="rect">
            <a:avLst/>
          </a:prstGeom>
          <a:noFill/>
        </p:spPr>
        <p:txBody>
          <a:bodyPr wrap="square">
            <a:spAutoFit/>
          </a:bodyPr>
          <a:lstStyle/>
          <a:p>
            <a:pPr algn="ctr"/>
            <a:r>
              <a:rPr lang="en-US" sz="3200" b="1" i="0" u="none" strike="noStrike" dirty="0" err="1">
                <a:solidFill>
                  <a:srgbClr val="FF0000"/>
                </a:solidFill>
                <a:effectLst/>
                <a:latin typeface="Muli"/>
              </a:rPr>
              <a:t>Luyện</a:t>
            </a:r>
            <a:r>
              <a:rPr lang="en-US" sz="3200" b="1" i="0" u="none" strike="noStrike" dirty="0">
                <a:solidFill>
                  <a:srgbClr val="FF0000"/>
                </a:solidFill>
                <a:effectLst/>
                <a:latin typeface="Muli"/>
              </a:rPr>
              <a:t> </a:t>
            </a:r>
            <a:r>
              <a:rPr lang="en-US" sz="3200" b="1" i="0" u="none" strike="noStrike" dirty="0" err="1">
                <a:solidFill>
                  <a:srgbClr val="FF0000"/>
                </a:solidFill>
                <a:effectLst/>
                <a:latin typeface="Muli"/>
              </a:rPr>
              <a:t>tập</a:t>
            </a:r>
            <a:endParaRPr lang="en-VN" sz="3200" dirty="0">
              <a:solidFill>
                <a:srgbClr val="FF0000"/>
              </a:solidFill>
            </a:endParaRPr>
          </a:p>
        </p:txBody>
      </p:sp>
      <p:sp>
        <p:nvSpPr>
          <p:cNvPr id="5" name="TextBox 4">
            <a:extLst>
              <a:ext uri="{FF2B5EF4-FFF2-40B4-BE49-F238E27FC236}">
                <a16:creationId xmlns:a16="http://schemas.microsoft.com/office/drawing/2014/main" id="{E71FB693-CA57-4236-83B0-0AC05DEB6E97}"/>
              </a:ext>
            </a:extLst>
          </p:cNvPr>
          <p:cNvSpPr txBox="1"/>
          <p:nvPr/>
        </p:nvSpPr>
        <p:spPr>
          <a:xfrm>
            <a:off x="266700" y="1171167"/>
            <a:ext cx="8610600" cy="1200329"/>
          </a:xfrm>
          <a:prstGeom prst="rect">
            <a:avLst/>
          </a:prstGeom>
          <a:noFill/>
        </p:spPr>
        <p:txBody>
          <a:bodyPr wrap="square">
            <a:spAutoFit/>
          </a:bodyPr>
          <a:lstStyle/>
          <a:p>
            <a:pPr algn="just"/>
            <a:r>
              <a:rPr lang="en-US" sz="2400" b="0" i="0" u="none" strike="noStrike" dirty="0">
                <a:solidFill>
                  <a:srgbClr val="0432FF"/>
                </a:solidFill>
                <a:effectLst/>
                <a:latin typeface="Times New Roman" panose="02020603050405020304" pitchFamily="18" charset="0"/>
                <a:cs typeface="Times New Roman" panose="02020603050405020304" pitchFamily="18" charset="0"/>
              </a:rPr>
              <a:t>a)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Hãy</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đọc</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số</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chỉ</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của</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nhiệt</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kế</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ở</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các</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chậu</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trên</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hình</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4.3.</a:t>
            </a:r>
          </a:p>
          <a:p>
            <a:pPr algn="just"/>
            <a:r>
              <a:rPr lang="en-US" sz="2400" b="0" i="0" u="none" strike="noStrike" dirty="0">
                <a:solidFill>
                  <a:srgbClr val="0432FF"/>
                </a:solidFill>
                <a:effectLst/>
                <a:latin typeface="Times New Roman" panose="02020603050405020304" pitchFamily="18" charset="0"/>
                <a:cs typeface="Times New Roman" panose="02020603050405020304" pitchFamily="18" charset="0"/>
              </a:rPr>
              <a:t>b)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Tìm</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chênh</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lệch</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độ</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nóng</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của</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chậu</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1 so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với</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chậu</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2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và</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của</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chậu</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2 so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với</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432FF"/>
                </a:solidFill>
                <a:effectLst/>
                <a:latin typeface="Times New Roman" panose="02020603050405020304" pitchFamily="18" charset="0"/>
                <a:cs typeface="Times New Roman" panose="02020603050405020304" pitchFamily="18" charset="0"/>
              </a:rPr>
              <a:t>chậu</a:t>
            </a:r>
            <a:r>
              <a:rPr lang="en-US" sz="2400" b="0" i="0" u="none" strike="noStrike" dirty="0">
                <a:solidFill>
                  <a:srgbClr val="0432FF"/>
                </a:solidFill>
                <a:effectLst/>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3848510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DB25B4-9E09-4C76-6F3E-A279976401A7}"/>
              </a:ext>
            </a:extLst>
          </p:cNvPr>
          <p:cNvSpPr txBox="1"/>
          <p:nvPr/>
        </p:nvSpPr>
        <p:spPr>
          <a:xfrm>
            <a:off x="381000" y="1219200"/>
            <a:ext cx="8382000" cy="1200329"/>
          </a:xfrm>
          <a:prstGeom prst="rect">
            <a:avLst/>
          </a:prstGeom>
          <a:noFill/>
        </p:spPr>
        <p:txBody>
          <a:bodyPr wrap="square">
            <a:spAutoFit/>
          </a:bodyPr>
          <a:lstStyle/>
          <a:p>
            <a:pPr algn="just"/>
            <a:r>
              <a:rPr lang="vi-VN" sz="2400" b="1" i="0" u="none" strike="noStrike" dirty="0">
                <a:solidFill>
                  <a:srgbClr val="0432FF"/>
                </a:solidFill>
                <a:effectLst/>
                <a:latin typeface="Times New Roman" panose="02020603050405020304" pitchFamily="18" charset="0"/>
                <a:cs typeface="Times New Roman" panose="02020603050405020304" pitchFamily="18" charset="0"/>
              </a:rPr>
              <a:t>Hình 4.4 là sơ đồ đơn giản mô tả một nhiệt kế. </a:t>
            </a:r>
          </a:p>
          <a:p>
            <a:pPr algn="just"/>
            <a:r>
              <a:rPr lang="vi-VN" sz="2400" b="0" i="0" u="none" strike="noStrike" dirty="0">
                <a:solidFill>
                  <a:srgbClr val="000000"/>
                </a:solidFill>
                <a:effectLst/>
                <a:latin typeface="Times New Roman" panose="02020603050405020304" pitchFamily="18" charset="0"/>
                <a:cs typeface="Times New Roman" panose="02020603050405020304" pitchFamily="18" charset="0"/>
              </a:rPr>
              <a:t>a) Viết chữ S vào ô bên cạnh nhiệt độ sôi của nước.</a:t>
            </a:r>
          </a:p>
          <a:p>
            <a:pPr algn="just"/>
            <a:r>
              <a:rPr lang="vi-VN" sz="2400" b="0" i="0" u="none" strike="noStrike" dirty="0">
                <a:solidFill>
                  <a:srgbClr val="000000"/>
                </a:solidFill>
                <a:effectLst/>
                <a:latin typeface="Times New Roman" panose="02020603050405020304" pitchFamily="18" charset="0"/>
                <a:cs typeface="Times New Roman" panose="02020603050405020304" pitchFamily="18" charset="0"/>
              </a:rPr>
              <a:t>b) Viết chữ C vào ô bên cạnh nhiệt độ nóng chảy của nước đá.</a:t>
            </a:r>
          </a:p>
        </p:txBody>
      </p:sp>
      <p:pic>
        <p:nvPicPr>
          <p:cNvPr id="4" name="Picture 2" descr="99 Mẫu logo sách | Biểu tượng quyển sách đẹp">
            <a:extLst>
              <a:ext uri="{FF2B5EF4-FFF2-40B4-BE49-F238E27FC236}">
                <a16:creationId xmlns:a16="http://schemas.microsoft.com/office/drawing/2014/main" id="{6FE437D6-4E35-FA6D-5530-5F6ECF873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
            <a:ext cx="1130300" cy="1130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9DC061-EC29-53CB-57CC-F0262A80D3C7}"/>
              </a:ext>
            </a:extLst>
          </p:cNvPr>
          <p:cNvSpPr txBox="1"/>
          <p:nvPr/>
        </p:nvSpPr>
        <p:spPr>
          <a:xfrm>
            <a:off x="2514600" y="304800"/>
            <a:ext cx="2819400" cy="584775"/>
          </a:xfrm>
          <a:prstGeom prst="rect">
            <a:avLst/>
          </a:prstGeom>
          <a:noFill/>
        </p:spPr>
        <p:txBody>
          <a:bodyPr wrap="square">
            <a:spAutoFit/>
          </a:bodyPr>
          <a:lstStyle/>
          <a:p>
            <a:pPr algn="ctr"/>
            <a:r>
              <a:rPr lang="en-US" sz="3200" b="1" i="0" u="none" strike="noStrike" dirty="0" err="1">
                <a:solidFill>
                  <a:srgbClr val="FF0000"/>
                </a:solidFill>
                <a:effectLst/>
                <a:latin typeface="Muli"/>
              </a:rPr>
              <a:t>Luyện</a:t>
            </a:r>
            <a:r>
              <a:rPr lang="en-US" sz="3200" b="1" i="0" u="none" strike="noStrike" dirty="0">
                <a:solidFill>
                  <a:srgbClr val="FF0000"/>
                </a:solidFill>
                <a:effectLst/>
                <a:latin typeface="Muli"/>
              </a:rPr>
              <a:t> </a:t>
            </a:r>
            <a:r>
              <a:rPr lang="en-US" sz="3200" b="1" i="0" u="none" strike="noStrike" dirty="0" err="1">
                <a:solidFill>
                  <a:srgbClr val="FF0000"/>
                </a:solidFill>
                <a:effectLst/>
                <a:latin typeface="Muli"/>
              </a:rPr>
              <a:t>tập</a:t>
            </a:r>
            <a:endParaRPr lang="en-VN" sz="3200" dirty="0">
              <a:solidFill>
                <a:srgbClr val="FF0000"/>
              </a:solidFill>
            </a:endParaRPr>
          </a:p>
        </p:txBody>
      </p:sp>
      <p:pic>
        <p:nvPicPr>
          <p:cNvPr id="18434" name="Picture 2" descr="Sách bài tập Khoa học tự nhiên lớp 6 Bài 4: Đo nhiệt độ | Giải SBT KHTN 6 Cánh diều">
            <a:extLst>
              <a:ext uri="{FF2B5EF4-FFF2-40B4-BE49-F238E27FC236}">
                <a16:creationId xmlns:a16="http://schemas.microsoft.com/office/drawing/2014/main" id="{4A19AACA-BB11-E033-2D95-1D35F6337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2438399"/>
            <a:ext cx="1619250" cy="436260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Sách bài tập Khoa học tự nhiên lớp 6 Bài 4: Đo nhiệt độ | Giải SBT KHTN 6 Cánh diều">
            <a:extLst>
              <a:ext uri="{FF2B5EF4-FFF2-40B4-BE49-F238E27FC236}">
                <a16:creationId xmlns:a16="http://schemas.microsoft.com/office/drawing/2014/main" id="{2B64AC91-1BF8-3076-C814-0BE8D37A2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810" y="2432229"/>
            <a:ext cx="1852690" cy="4413414"/>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extLst>
              <a:ext uri="{FF2B5EF4-FFF2-40B4-BE49-F238E27FC236}">
                <a16:creationId xmlns:a16="http://schemas.microsoft.com/office/drawing/2014/main" id="{5A98A479-06B4-106F-A4A4-36E25A89F152}"/>
              </a:ext>
            </a:extLst>
          </p:cNvPr>
          <p:cNvSpPr/>
          <p:nvPr/>
        </p:nvSpPr>
        <p:spPr>
          <a:xfrm>
            <a:off x="3810000" y="4191000"/>
            <a:ext cx="762000" cy="4572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07113A6B-57ED-AD1B-302E-054156EC1AEC}"/>
              </a:ext>
            </a:extLst>
          </p:cNvPr>
          <p:cNvSpPr txBox="1"/>
          <p:nvPr/>
        </p:nvSpPr>
        <p:spPr>
          <a:xfrm>
            <a:off x="3657600" y="609600"/>
            <a:ext cx="184731" cy="369332"/>
          </a:xfrm>
          <a:prstGeom prst="rect">
            <a:avLst/>
          </a:prstGeom>
          <a:noFill/>
        </p:spPr>
        <p:txBody>
          <a:bodyPr wrap="none" rtlCol="0">
            <a:spAutoFit/>
          </a:bodyPr>
          <a:lstStyle/>
          <a:p>
            <a:endParaRPr lang="en-VN" dirty="0"/>
          </a:p>
        </p:txBody>
      </p:sp>
    </p:spTree>
    <p:extLst>
      <p:ext uri="{BB962C8B-B14F-4D97-AF65-F5344CB8AC3E}">
        <p14:creationId xmlns:p14="http://schemas.microsoft.com/office/powerpoint/2010/main" val="366493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checkerboard(across)">
                                      <p:cBhvr>
                                        <p:cTn id="11"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182DFA-0E71-E2E0-3130-7AE73ED657B5}"/>
              </a:ext>
            </a:extLst>
          </p:cNvPr>
          <p:cNvSpPr txBox="1"/>
          <p:nvPr/>
        </p:nvSpPr>
        <p:spPr>
          <a:xfrm>
            <a:off x="609600" y="1046161"/>
            <a:ext cx="8229600" cy="3416320"/>
          </a:xfrm>
          <a:prstGeom prst="rect">
            <a:avLst/>
          </a:prstGeom>
          <a:noFill/>
        </p:spPr>
        <p:txBody>
          <a:bodyPr wrap="square">
            <a:spAutoFit/>
          </a:bodyPr>
          <a:lstStyle/>
          <a:p>
            <a:pPr marL="457200" indent="-457200" algn="just">
              <a:buFont typeface="Arial" panose="020B0604020202020204" pitchFamily="34" charset="0"/>
              <a:buChar char="•"/>
            </a:pPr>
            <a:r>
              <a:rPr lang="vi-VN" sz="2400" b="1" i="0" u="none" strike="noStrike" dirty="0">
                <a:solidFill>
                  <a:srgbClr val="FF0000"/>
                </a:solidFill>
                <a:effectLst/>
                <a:latin typeface="Times New Roman" panose="02020603050405020304" pitchFamily="18" charset="0"/>
                <a:cs typeface="Times New Roman" panose="02020603050405020304" pitchFamily="18" charset="0"/>
              </a:rPr>
              <a:t>Độ Kelvin:</a:t>
            </a:r>
            <a:r>
              <a:rPr lang="vi-VN" sz="2400" b="0" i="0" u="none" strike="noStrike" dirty="0">
                <a:solidFill>
                  <a:srgbClr val="FF0000"/>
                </a:solidFill>
                <a:effectLst/>
                <a:latin typeface="Times New Roman" panose="02020603050405020304" pitchFamily="18" charset="0"/>
                <a:cs typeface="Times New Roman" panose="02020603050405020304" pitchFamily="18" charset="0"/>
              </a:rPr>
              <a:t> </a:t>
            </a:r>
            <a:r>
              <a:rPr lang="vi-VN" sz="2400" b="0" i="0" u="none" strike="noStrike" dirty="0">
                <a:solidFill>
                  <a:srgbClr val="0432FF"/>
                </a:solidFill>
                <a:effectLst/>
                <a:latin typeface="Times New Roman" panose="02020603050405020304" pitchFamily="18" charset="0"/>
                <a:cs typeface="Times New Roman" panose="02020603050405020304" pitchFamily="18" charset="0"/>
              </a:rPr>
              <a:t>Vào năm </a:t>
            </a:r>
            <a:r>
              <a:rPr lang="vi-VN" sz="2400" b="1" i="0" u="none" strike="noStrike" dirty="0">
                <a:solidFill>
                  <a:srgbClr val="0432FF"/>
                </a:solidFill>
                <a:effectLst/>
                <a:latin typeface="Times New Roman" panose="02020603050405020304" pitchFamily="18" charset="0"/>
                <a:cs typeface="Times New Roman" panose="02020603050405020304" pitchFamily="18" charset="0"/>
              </a:rPr>
              <a:t>1848</a:t>
            </a:r>
            <a:r>
              <a:rPr lang="vi-VN" sz="2400" b="0" i="0" u="none" strike="noStrike" dirty="0">
                <a:solidFill>
                  <a:srgbClr val="0432FF"/>
                </a:solidFill>
                <a:effectLst/>
                <a:latin typeface="Times New Roman" panose="02020603050405020304" pitchFamily="18" charset="0"/>
                <a:cs typeface="Times New Roman" panose="02020603050405020304" pitchFamily="18" charset="0"/>
              </a:rPr>
              <a:t>, nhà vật lí </a:t>
            </a:r>
            <a:r>
              <a:rPr lang="vi-VN" sz="2400" b="1" i="0" u="none" strike="noStrike" dirty="0">
                <a:solidFill>
                  <a:srgbClr val="0432FF"/>
                </a:solidFill>
                <a:effectLst/>
                <a:latin typeface="Times New Roman" panose="02020603050405020304" pitchFamily="18" charset="0"/>
                <a:cs typeface="Times New Roman" panose="02020603050405020304" pitchFamily="18" charset="0"/>
              </a:rPr>
              <a:t>William Thomson </a:t>
            </a:r>
            <a:r>
              <a:rPr lang="vi-VN" sz="2400" b="0" i="0" u="none" strike="noStrike" dirty="0">
                <a:solidFill>
                  <a:srgbClr val="0432FF"/>
                </a:solidFill>
                <a:effectLst/>
                <a:latin typeface="Times New Roman" panose="02020603050405020304" pitchFamily="18" charset="0"/>
                <a:cs typeface="Times New Roman" panose="02020603050405020304" pitchFamily="18" charset="0"/>
              </a:rPr>
              <a:t>(sau này là </a:t>
            </a:r>
            <a:r>
              <a:rPr lang="vi-VN" sz="2400" b="1" i="0" u="none" strike="noStrike" dirty="0">
                <a:solidFill>
                  <a:srgbClr val="0432FF"/>
                </a:solidFill>
                <a:effectLst/>
                <a:latin typeface="Times New Roman" panose="02020603050405020304" pitchFamily="18" charset="0"/>
                <a:cs typeface="Times New Roman" panose="02020603050405020304" pitchFamily="18" charset="0"/>
              </a:rPr>
              <a:t>huân tước Kelvin</a:t>
            </a:r>
            <a:r>
              <a:rPr lang="vi-VN" sz="2400" b="0" i="0" u="none" strike="noStrike" dirty="0">
                <a:solidFill>
                  <a:srgbClr val="0432FF"/>
                </a:solidFill>
                <a:effectLst/>
                <a:latin typeface="Times New Roman" panose="02020603050405020304" pitchFamily="18" charset="0"/>
                <a:cs typeface="Times New Roman" panose="02020603050405020304" pitchFamily="18" charset="0"/>
              </a:rPr>
              <a:t>) để xuất một thang đo nhiệt độ bắt đầu tại nhiệt độ thấp nhất có thể có trên lí thuyết, độ không tuyệt đối. Thang đo này được gọi là </a:t>
            </a:r>
            <a:r>
              <a:rPr lang="vi-VN" sz="2400" b="1" i="0" u="none" strike="noStrike" dirty="0">
                <a:solidFill>
                  <a:srgbClr val="0432FF"/>
                </a:solidFill>
                <a:effectLst/>
                <a:latin typeface="Times New Roman" panose="02020603050405020304" pitchFamily="18" charset="0"/>
                <a:cs typeface="Times New Roman" panose="02020603050405020304" pitchFamily="18" charset="0"/>
              </a:rPr>
              <a:t>nhiệt giai tuyệt đối hay nhiệt giai Kelvin. </a:t>
            </a:r>
          </a:p>
          <a:p>
            <a:pPr marL="457200" indent="-457200" algn="just">
              <a:buFont typeface="Arial" panose="020B0604020202020204" pitchFamily="34" charset="0"/>
              <a:buChar char="•"/>
            </a:pPr>
            <a:r>
              <a:rPr lang="vi-VN" sz="2400" b="0" i="0" u="none" strike="noStrike" dirty="0">
                <a:solidFill>
                  <a:srgbClr val="0432FF"/>
                </a:solidFill>
                <a:effectLst/>
                <a:latin typeface="Times New Roman" panose="02020603050405020304" pitchFamily="18" charset="0"/>
                <a:cs typeface="Times New Roman" panose="02020603050405020304" pitchFamily="18" charset="0"/>
              </a:rPr>
              <a:t>Các độ chia trên thang đo này được gọi là </a:t>
            </a:r>
            <a:r>
              <a:rPr lang="vi-VN" sz="2400" b="1" i="0" u="none" strike="noStrike" dirty="0">
                <a:solidFill>
                  <a:srgbClr val="FF0000"/>
                </a:solidFill>
                <a:effectLst/>
                <a:latin typeface="Times New Roman" panose="02020603050405020304" pitchFamily="18" charset="0"/>
                <a:cs typeface="Times New Roman" panose="02020603050405020304" pitchFamily="18" charset="0"/>
              </a:rPr>
              <a:t>Kelvin</a:t>
            </a:r>
            <a:r>
              <a:rPr lang="vi-VN" sz="2400" b="0" i="0" u="none" strike="noStrike" dirty="0">
                <a:solidFill>
                  <a:srgbClr val="0432FF"/>
                </a:solidFill>
                <a:effectLst/>
                <a:latin typeface="Times New Roman" panose="02020603050405020304" pitchFamily="18" charset="0"/>
                <a:cs typeface="Times New Roman" panose="02020603050405020304" pitchFamily="18" charset="0"/>
              </a:rPr>
              <a:t> và được kí hiệu là </a:t>
            </a:r>
            <a:r>
              <a:rPr lang="vi-VN" sz="2400" b="1" i="0" u="none" strike="noStrike" dirty="0">
                <a:solidFill>
                  <a:srgbClr val="FF0000"/>
                </a:solidFill>
                <a:effectLst/>
                <a:latin typeface="Times New Roman" panose="02020603050405020304" pitchFamily="18" charset="0"/>
                <a:cs typeface="Times New Roman" panose="02020603050405020304" pitchFamily="18" charset="0"/>
              </a:rPr>
              <a:t>K</a:t>
            </a:r>
            <a:r>
              <a:rPr lang="vi-VN" sz="2400" b="0" i="0" u="none" strike="noStrike" dirty="0">
                <a:solidFill>
                  <a:srgbClr val="0432FF"/>
                </a:solidFill>
                <a:effectLst/>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vi-VN" sz="2400" b="0" i="0" u="none" strike="noStrike" dirty="0">
                <a:solidFill>
                  <a:srgbClr val="0432FF"/>
                </a:solidFill>
                <a:effectLst/>
                <a:latin typeface="Times New Roman" panose="02020603050405020304" pitchFamily="18" charset="0"/>
                <a:cs typeface="Times New Roman" panose="02020603050405020304" pitchFamily="18" charset="0"/>
              </a:rPr>
              <a:t>Một độ chia Kelvin bằng cỡ với một độ chia Celsius. </a:t>
            </a:r>
          </a:p>
          <a:p>
            <a:pPr algn="just"/>
            <a:r>
              <a:rPr lang="vi-VN" sz="2400" b="1" i="0" u="none" strike="noStrike" dirty="0">
                <a:solidFill>
                  <a:srgbClr val="0432FF"/>
                </a:solidFill>
                <a:effectLst/>
                <a:latin typeface="Times New Roman" panose="02020603050405020304" pitchFamily="18" charset="0"/>
                <a:cs typeface="Times New Roman" panose="02020603050405020304" pitchFamily="18" charset="0"/>
              </a:rPr>
              <a:t>Cách đổi nhiệt độ:</a:t>
            </a:r>
            <a:endParaRPr lang="vi-VN" sz="2400" b="0" i="0" u="none" strike="noStrike" dirty="0">
              <a:solidFill>
                <a:srgbClr val="0432FF"/>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51BD961C-BB5D-17AF-812A-4FB2FE8E56C2}"/>
                  </a:ext>
                </a:extLst>
              </p:cNvPr>
              <p:cNvGraphicFramePr>
                <a:graphicFrameLocks noGrp="1"/>
              </p:cNvGraphicFramePr>
              <p:nvPr>
                <p:extLst>
                  <p:ext uri="{D42A27DB-BD31-4B8C-83A1-F6EECF244321}">
                    <p14:modId xmlns:p14="http://schemas.microsoft.com/office/powerpoint/2010/main" val="3915590961"/>
                  </p:ext>
                </p:extLst>
              </p:nvPr>
            </p:nvGraphicFramePr>
            <p:xfrm>
              <a:off x="933450" y="4724400"/>
              <a:ext cx="7581900" cy="1073023"/>
            </p:xfrm>
            <a:graphic>
              <a:graphicData uri="http://schemas.openxmlformats.org/drawingml/2006/table">
                <a:tbl>
                  <a:tblPr firstRow="1" bandRow="1">
                    <a:tableStyleId>{5940675A-B579-460E-94D1-54222C63F5DA}</a:tableStyleId>
                  </a:tblPr>
                  <a:tblGrid>
                    <a:gridCol w="3790950">
                      <a:extLst>
                        <a:ext uri="{9D8B030D-6E8A-4147-A177-3AD203B41FA5}">
                          <a16:colId xmlns:a16="http://schemas.microsoft.com/office/drawing/2014/main" val="1388250390"/>
                        </a:ext>
                      </a:extLst>
                    </a:gridCol>
                    <a:gridCol w="3790950">
                      <a:extLst>
                        <a:ext uri="{9D8B030D-6E8A-4147-A177-3AD203B41FA5}">
                          <a16:colId xmlns:a16="http://schemas.microsoft.com/office/drawing/2014/main" val="25363715"/>
                        </a:ext>
                      </a:extLst>
                    </a:gridCol>
                  </a:tblGrid>
                  <a:tr h="370840">
                    <a:tc>
                      <a:txBody>
                        <a:bodyPr/>
                        <a:lstStyle/>
                        <a:p>
                          <a:pPr algn="ctr"/>
                          <a:r>
                            <a:rPr lang="en-US" sz="2400" b="1" i="0" u="none" strike="noStrike" kern="1200" dirty="0">
                              <a:solidFill>
                                <a:srgbClr val="0432FF"/>
                              </a:solidFill>
                              <a:effectLst/>
                              <a:latin typeface="Times New Roman" panose="02020603050405020304" pitchFamily="18" charset="0"/>
                              <a:ea typeface="+mn-ea"/>
                              <a:cs typeface="Times New Roman" panose="02020603050405020304" pitchFamily="18" charset="0"/>
                            </a:rPr>
                            <a:t>F</a:t>
                          </a:r>
                          <a:r>
                            <a:rPr lang="en-US" sz="24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ahrenheit </a:t>
                          </a:r>
                          <a:r>
                            <a:rPr lang="en-US" sz="2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sang</a:t>
                          </a:r>
                          <a:r>
                            <a:rPr lang="en-US" sz="2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i="0" u="none" strike="noStrike" kern="1200" dirty="0" err="1">
                              <a:solidFill>
                                <a:srgbClr val="0432FF"/>
                              </a:solidFill>
                              <a:effectLst/>
                              <a:latin typeface="Times New Roman" panose="02020603050405020304" pitchFamily="18" charset="0"/>
                              <a:ea typeface="+mn-ea"/>
                              <a:cs typeface="Times New Roman" panose="02020603050405020304" pitchFamily="18" charset="0"/>
                            </a:rPr>
                            <a:t>C</a:t>
                          </a:r>
                          <a:r>
                            <a:rPr lang="en-US" sz="24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elcius</a:t>
                          </a:r>
                          <a:endParaRPr lang="en-VN" sz="2400" b="1" i="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400" b="1" i="0" u="none" strike="noStrike" kern="1200" dirty="0">
                              <a:solidFill>
                                <a:srgbClr val="0432FF"/>
                              </a:solidFill>
                              <a:effectLst/>
                              <a:latin typeface="Times New Roman" panose="02020603050405020304" pitchFamily="18" charset="0"/>
                              <a:ea typeface="+mn-ea"/>
                              <a:cs typeface="Times New Roman" panose="02020603050405020304" pitchFamily="18" charset="0"/>
                            </a:rPr>
                            <a:t>K</a:t>
                          </a:r>
                          <a:r>
                            <a:rPr lang="en-US" sz="24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elvin</a:t>
                          </a:r>
                          <a:r>
                            <a:rPr lang="en-US" sz="2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sang </a:t>
                          </a:r>
                          <a:r>
                            <a:rPr lang="en-US" sz="2400" b="1" i="0" u="none" strike="noStrike" kern="1200" dirty="0" err="1">
                              <a:solidFill>
                                <a:srgbClr val="0432FF"/>
                              </a:solidFill>
                              <a:effectLst/>
                              <a:latin typeface="Times New Roman" panose="02020603050405020304" pitchFamily="18" charset="0"/>
                              <a:ea typeface="+mn-ea"/>
                              <a:cs typeface="Times New Roman" panose="02020603050405020304" pitchFamily="18" charset="0"/>
                            </a:rPr>
                            <a:t>C</a:t>
                          </a:r>
                          <a:r>
                            <a:rPr lang="en-US" sz="24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elcius</a:t>
                          </a:r>
                          <a:endParaRPr lang="en-VN" sz="2400" b="1" i="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72882862"/>
                      </a:ext>
                    </a:extLst>
                  </a:tr>
                  <a:tr h="370840">
                    <a:tc>
                      <a:txBody>
                        <a:bodyPr/>
                        <a:lstStyle/>
                        <a:p>
                          <a:r>
                            <a:rPr lang="en-US" sz="2400" i="0" kern="1200" dirty="0">
                              <a:solidFill>
                                <a:schemeClr val="tx1"/>
                              </a:solidFill>
                              <a:effectLst/>
                              <a:latin typeface="Times New Roman" panose="02020603050405020304" pitchFamily="18" charset="0"/>
                              <a:ea typeface="+mn-ea"/>
                              <a:cs typeface="Times New Roman" panose="02020603050405020304" pitchFamily="18" charset="0"/>
                            </a:rPr>
                            <a:t>t </a:t>
                          </a:r>
                          <a:r>
                            <a:rPr lang="en-US" sz="2400" i="0" dirty="0">
                              <a:effectLst/>
                              <a:latin typeface="Times New Roman" panose="02020603050405020304" pitchFamily="18" charset="0"/>
                              <a:cs typeface="Times New Roman" panose="02020603050405020304" pitchFamily="18" charset="0"/>
                            </a:rPr>
                            <a:t>(</a:t>
                          </a:r>
                          <a:r>
                            <a:rPr lang="vi-VN" sz="2400" b="1" i="0" u="none" strike="noStrike" baseline="30000" dirty="0">
                              <a:solidFill>
                                <a:srgbClr val="FF40FF"/>
                              </a:solidFill>
                              <a:effectLst/>
                              <a:latin typeface="Times New Roman" panose="02020603050405020304" pitchFamily="18" charset="0"/>
                              <a:cs typeface="Times New Roman" panose="02020603050405020304" pitchFamily="18" charset="0"/>
                            </a:rPr>
                            <a:t>o</a:t>
                          </a:r>
                          <a:r>
                            <a:rPr lang="vi-VN" sz="2400" b="1" i="0" u="none" strike="noStrike" dirty="0">
                              <a:solidFill>
                                <a:srgbClr val="FF40FF"/>
                              </a:solidFill>
                              <a:effectLst/>
                              <a:latin typeface="Times New Roman" panose="02020603050405020304" pitchFamily="18" charset="0"/>
                              <a:cs typeface="Times New Roman" panose="02020603050405020304" pitchFamily="18" charset="0"/>
                            </a:rPr>
                            <a:t>C</a:t>
                          </a:r>
                          <a:r>
                            <a:rPr lang="en-US" sz="2400" i="0" dirty="0">
                              <a:effectLst/>
                              <a:latin typeface="Times New Roman" panose="02020603050405020304" pitchFamily="18" charset="0"/>
                              <a:cs typeface="Times New Roman" panose="02020603050405020304" pitchFamily="18" charset="0"/>
                            </a:rPr>
                            <a:t>) = (</a:t>
                          </a:r>
                          <a:r>
                            <a:rPr lang="en-US" sz="2400" i="0" kern="1200" dirty="0">
                              <a:solidFill>
                                <a:schemeClr val="tx1"/>
                              </a:solidFill>
                              <a:effectLst/>
                              <a:latin typeface="Times New Roman" panose="02020603050405020304" pitchFamily="18" charset="0"/>
                              <a:ea typeface="+mn-ea"/>
                              <a:cs typeface="Times New Roman" panose="02020603050405020304" pitchFamily="18" charset="0"/>
                            </a:rPr>
                            <a:t>t </a:t>
                          </a:r>
                          <a:r>
                            <a:rPr lang="en-US" sz="2400" i="0" dirty="0">
                              <a:effectLst/>
                              <a:latin typeface="Times New Roman" panose="02020603050405020304" pitchFamily="18" charset="0"/>
                              <a:cs typeface="Times New Roman" panose="02020603050405020304" pitchFamily="18" charset="0"/>
                            </a:rPr>
                            <a:t>(</a:t>
                          </a:r>
                          <a:r>
                            <a:rPr lang="vi-VN" sz="2400" b="1" i="0" u="none" strike="noStrike" baseline="30000" dirty="0">
                              <a:solidFill>
                                <a:srgbClr val="FF40FF"/>
                              </a:solidFill>
                              <a:effectLst/>
                              <a:latin typeface="Times New Roman" panose="02020603050405020304" pitchFamily="18" charset="0"/>
                              <a:cs typeface="Times New Roman" panose="02020603050405020304" pitchFamily="18" charset="0"/>
                            </a:rPr>
                            <a:t>o</a:t>
                          </a:r>
                          <a:r>
                            <a:rPr lang="vi-VN" sz="2400" b="1" i="0" u="none" strike="noStrike" dirty="0">
                              <a:solidFill>
                                <a:srgbClr val="FF40FF"/>
                              </a:solidFill>
                              <a:effectLst/>
                              <a:latin typeface="Times New Roman" panose="02020603050405020304" pitchFamily="18" charset="0"/>
                              <a:cs typeface="Times New Roman" panose="02020603050405020304" pitchFamily="18" charset="0"/>
                            </a:rPr>
                            <a:t>F</a:t>
                          </a:r>
                          <a:r>
                            <a:rPr lang="en-US" sz="2400" i="0" dirty="0">
                              <a:effectLst/>
                              <a:latin typeface="Times New Roman" panose="02020603050405020304" pitchFamily="18" charset="0"/>
                              <a:cs typeface="Times New Roman" panose="02020603050405020304" pitchFamily="18" charset="0"/>
                            </a:rPr>
                            <a:t>) − 32) × </a:t>
                          </a:r>
                          <a14:m>
                            <m:oMath xmlns:m="http://schemas.openxmlformats.org/officeDocument/2006/math">
                              <m:f>
                                <m:fPr>
                                  <m:ctrlPr>
                                    <a:rPr lang="en-US" sz="2400" i="1" smtClean="0">
                                      <a:effectLst/>
                                      <a:latin typeface="Cambria Math" panose="02040503050406030204" pitchFamily="18" charset="0"/>
                                      <a:cs typeface="Times New Roman" panose="02020603050405020304" pitchFamily="18" charset="0"/>
                                    </a:rPr>
                                  </m:ctrlPr>
                                </m:fPr>
                                <m:num>
                                  <m:r>
                                    <a:rPr lang="vi-VN" sz="2400" b="0" i="1" smtClean="0">
                                      <a:effectLst/>
                                      <a:latin typeface="Cambria Math" panose="02040503050406030204" pitchFamily="18" charset="0"/>
                                      <a:cs typeface="Times New Roman" panose="02020603050405020304" pitchFamily="18" charset="0"/>
                                    </a:rPr>
                                    <m:t>5</m:t>
                                  </m:r>
                                </m:num>
                                <m:den>
                                  <m:r>
                                    <a:rPr lang="vi-VN" sz="2400" b="0" i="1" smtClean="0">
                                      <a:effectLst/>
                                      <a:latin typeface="Cambria Math" panose="02040503050406030204" pitchFamily="18" charset="0"/>
                                      <a:cs typeface="Times New Roman" panose="02020603050405020304" pitchFamily="18" charset="0"/>
                                    </a:rPr>
                                    <m:t>9</m:t>
                                  </m:r>
                                </m:den>
                              </m:f>
                            </m:oMath>
                          </a14:m>
                          <a:endParaRPr lang="en-VN" sz="2400" i="0" dirty="0">
                            <a:latin typeface="Times New Roman" panose="02020603050405020304" pitchFamily="18" charset="0"/>
                            <a:cs typeface="Times New Roman" panose="02020603050405020304" pitchFamily="18" charset="0"/>
                          </a:endParaRPr>
                        </a:p>
                      </a:txBody>
                      <a:tcPr/>
                    </a:tc>
                    <a:tc>
                      <a:txBody>
                        <a:bodyPr/>
                        <a:lstStyle/>
                        <a:p>
                          <a:r>
                            <a:rPr lang="en-US" sz="2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t (</a:t>
                          </a:r>
                          <a:r>
                            <a:rPr lang="vi-VN" sz="2400" b="1" i="0" u="none" strike="noStrike" baseline="30000" dirty="0">
                              <a:solidFill>
                                <a:srgbClr val="FF40FF"/>
                              </a:solidFill>
                              <a:effectLst/>
                              <a:latin typeface="Times New Roman" panose="02020603050405020304" pitchFamily="18" charset="0"/>
                              <a:cs typeface="Times New Roman" panose="02020603050405020304" pitchFamily="18" charset="0"/>
                            </a:rPr>
                            <a:t>o</a:t>
                          </a:r>
                          <a:r>
                            <a:rPr lang="vi-VN" sz="2400" b="1" i="0" u="none" strike="noStrike" dirty="0">
                              <a:solidFill>
                                <a:srgbClr val="FF40FF"/>
                              </a:solidFill>
                              <a:effectLst/>
                              <a:latin typeface="Times New Roman" panose="02020603050405020304" pitchFamily="18" charset="0"/>
                              <a:cs typeface="Times New Roman" panose="02020603050405020304" pitchFamily="18" charset="0"/>
                            </a:rPr>
                            <a:t>C</a:t>
                          </a:r>
                          <a:r>
                            <a:rPr lang="en-US" sz="2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 t (</a:t>
                          </a:r>
                          <a:r>
                            <a:rPr lang="en-US" sz="2400" b="1" i="0" u="none" strike="noStrike" kern="1200" dirty="0">
                              <a:solidFill>
                                <a:srgbClr val="FF40FF"/>
                              </a:solidFill>
                              <a:effectLst/>
                              <a:latin typeface="Times New Roman" panose="02020603050405020304" pitchFamily="18" charset="0"/>
                              <a:ea typeface="+mn-ea"/>
                              <a:cs typeface="Times New Roman" panose="02020603050405020304" pitchFamily="18" charset="0"/>
                            </a:rPr>
                            <a:t>K</a:t>
                          </a:r>
                          <a:r>
                            <a:rPr lang="en-US" sz="2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− 273</a:t>
                          </a:r>
                          <a:endParaRPr lang="en-VN" sz="2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3484809"/>
                      </a:ext>
                    </a:extLst>
                  </a:tr>
                </a:tbl>
              </a:graphicData>
            </a:graphic>
          </p:graphicFrame>
        </mc:Choice>
        <mc:Fallback xmlns="">
          <p:graphicFrame>
            <p:nvGraphicFramePr>
              <p:cNvPr id="6" name="Table 6">
                <a:extLst>
                  <a:ext uri="{FF2B5EF4-FFF2-40B4-BE49-F238E27FC236}">
                    <a16:creationId xmlns:a16="http://schemas.microsoft.com/office/drawing/2014/main" id="{51BD961C-BB5D-17AF-812A-4FB2FE8E56C2}"/>
                  </a:ext>
                </a:extLst>
              </p:cNvPr>
              <p:cNvGraphicFramePr>
                <a:graphicFrameLocks noGrp="1"/>
              </p:cNvGraphicFramePr>
              <p:nvPr>
                <p:extLst>
                  <p:ext uri="{D42A27DB-BD31-4B8C-83A1-F6EECF244321}">
                    <p14:modId xmlns:p14="http://schemas.microsoft.com/office/powerpoint/2010/main" val="3915590961"/>
                  </p:ext>
                </p:extLst>
              </p:nvPr>
            </p:nvGraphicFramePr>
            <p:xfrm>
              <a:off x="933450" y="4724400"/>
              <a:ext cx="7581900" cy="1073023"/>
            </p:xfrm>
            <a:graphic>
              <a:graphicData uri="http://schemas.openxmlformats.org/drawingml/2006/table">
                <a:tbl>
                  <a:tblPr firstRow="1" bandRow="1">
                    <a:tableStyleId>{5940675A-B579-460E-94D1-54222C63F5DA}</a:tableStyleId>
                  </a:tblPr>
                  <a:tblGrid>
                    <a:gridCol w="3790950">
                      <a:extLst>
                        <a:ext uri="{9D8B030D-6E8A-4147-A177-3AD203B41FA5}">
                          <a16:colId xmlns:a16="http://schemas.microsoft.com/office/drawing/2014/main" val="1388250390"/>
                        </a:ext>
                      </a:extLst>
                    </a:gridCol>
                    <a:gridCol w="3790950">
                      <a:extLst>
                        <a:ext uri="{9D8B030D-6E8A-4147-A177-3AD203B41FA5}">
                          <a16:colId xmlns:a16="http://schemas.microsoft.com/office/drawing/2014/main" val="25363715"/>
                        </a:ext>
                      </a:extLst>
                    </a:gridCol>
                  </a:tblGrid>
                  <a:tr h="457200">
                    <a:tc>
                      <a:txBody>
                        <a:bodyPr/>
                        <a:lstStyle/>
                        <a:p>
                          <a:pPr algn="ctr"/>
                          <a:r>
                            <a:rPr lang="en-US" sz="2400" b="1" i="0" u="none" strike="noStrike" kern="1200" dirty="0">
                              <a:solidFill>
                                <a:srgbClr val="0432FF"/>
                              </a:solidFill>
                              <a:effectLst/>
                              <a:latin typeface="Times New Roman" panose="02020603050405020304" pitchFamily="18" charset="0"/>
                              <a:ea typeface="+mn-ea"/>
                              <a:cs typeface="Times New Roman" panose="02020603050405020304" pitchFamily="18" charset="0"/>
                            </a:rPr>
                            <a:t>F</a:t>
                          </a:r>
                          <a:r>
                            <a:rPr lang="en-US" sz="24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ahrenheit </a:t>
                          </a:r>
                          <a:r>
                            <a:rPr lang="en-US" sz="2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sang</a:t>
                          </a:r>
                          <a:r>
                            <a:rPr lang="en-US" sz="2400" b="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i="0" u="none" strike="noStrike" kern="1200" dirty="0" err="1">
                              <a:solidFill>
                                <a:srgbClr val="0432FF"/>
                              </a:solidFill>
                              <a:effectLst/>
                              <a:latin typeface="Times New Roman" panose="02020603050405020304" pitchFamily="18" charset="0"/>
                              <a:ea typeface="+mn-ea"/>
                              <a:cs typeface="Times New Roman" panose="02020603050405020304" pitchFamily="18" charset="0"/>
                            </a:rPr>
                            <a:t>C</a:t>
                          </a:r>
                          <a:r>
                            <a:rPr lang="en-US" sz="24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elcius</a:t>
                          </a:r>
                          <a:endParaRPr lang="en-VN" sz="2400" b="1" i="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400" b="1" i="0" u="none" strike="noStrike" kern="1200" dirty="0">
                              <a:solidFill>
                                <a:srgbClr val="0432FF"/>
                              </a:solidFill>
                              <a:effectLst/>
                              <a:latin typeface="Times New Roman" panose="02020603050405020304" pitchFamily="18" charset="0"/>
                              <a:ea typeface="+mn-ea"/>
                              <a:cs typeface="Times New Roman" panose="02020603050405020304" pitchFamily="18" charset="0"/>
                            </a:rPr>
                            <a:t>K</a:t>
                          </a:r>
                          <a:r>
                            <a:rPr lang="en-US" sz="24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elvin</a:t>
                          </a:r>
                          <a:r>
                            <a:rPr lang="en-US" sz="2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sang </a:t>
                          </a:r>
                          <a:r>
                            <a:rPr lang="en-US" sz="2400" b="1" i="0" u="none" strike="noStrike" kern="1200" dirty="0" err="1">
                              <a:solidFill>
                                <a:srgbClr val="0432FF"/>
                              </a:solidFill>
                              <a:effectLst/>
                              <a:latin typeface="Times New Roman" panose="02020603050405020304" pitchFamily="18" charset="0"/>
                              <a:ea typeface="+mn-ea"/>
                              <a:cs typeface="Times New Roman" panose="02020603050405020304" pitchFamily="18" charset="0"/>
                            </a:rPr>
                            <a:t>C</a:t>
                          </a:r>
                          <a:r>
                            <a:rPr lang="en-US" sz="24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elcius</a:t>
                          </a:r>
                          <a:endParaRPr lang="en-VN" sz="2400" b="1" i="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72882862"/>
                      </a:ext>
                    </a:extLst>
                  </a:tr>
                  <a:tr h="615823">
                    <a:tc>
                      <a:txBody>
                        <a:bodyPr/>
                        <a:lstStyle/>
                        <a:p>
                          <a:endParaRPr lang="en-VN"/>
                        </a:p>
                      </a:txBody>
                      <a:tcPr>
                        <a:blipFill>
                          <a:blip r:embed="rId2"/>
                          <a:stretch>
                            <a:fillRect l="-334" t="-81633" r="-100334" b="-10204"/>
                          </a:stretch>
                        </a:blipFill>
                      </a:tcPr>
                    </a:tc>
                    <a:tc>
                      <a:txBody>
                        <a:bodyPr/>
                        <a:lstStyle/>
                        <a:p>
                          <a:r>
                            <a:rPr lang="en-US" sz="2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t (</a:t>
                          </a:r>
                          <a:r>
                            <a:rPr lang="vi-VN" sz="2400" b="1" i="0" u="none" strike="noStrike" baseline="30000" dirty="0">
                              <a:solidFill>
                                <a:srgbClr val="FF40FF"/>
                              </a:solidFill>
                              <a:effectLst/>
                              <a:latin typeface="Times New Roman" panose="02020603050405020304" pitchFamily="18" charset="0"/>
                              <a:cs typeface="Times New Roman" panose="02020603050405020304" pitchFamily="18" charset="0"/>
                            </a:rPr>
                            <a:t>o</a:t>
                          </a:r>
                          <a:r>
                            <a:rPr lang="vi-VN" sz="2400" b="1" i="0" u="none" strike="noStrike" dirty="0">
                              <a:solidFill>
                                <a:srgbClr val="FF40FF"/>
                              </a:solidFill>
                              <a:effectLst/>
                              <a:latin typeface="Times New Roman" panose="02020603050405020304" pitchFamily="18" charset="0"/>
                              <a:cs typeface="Times New Roman" panose="02020603050405020304" pitchFamily="18" charset="0"/>
                            </a:rPr>
                            <a:t>C</a:t>
                          </a:r>
                          <a:r>
                            <a:rPr lang="en-US" sz="2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 t (</a:t>
                          </a:r>
                          <a:r>
                            <a:rPr lang="en-US" sz="2400" b="1" i="0" u="none" strike="noStrike" kern="1200" dirty="0">
                              <a:solidFill>
                                <a:srgbClr val="FF40FF"/>
                              </a:solidFill>
                              <a:effectLst/>
                              <a:latin typeface="Times New Roman" panose="02020603050405020304" pitchFamily="18" charset="0"/>
                              <a:ea typeface="+mn-ea"/>
                              <a:cs typeface="Times New Roman" panose="02020603050405020304" pitchFamily="18" charset="0"/>
                            </a:rPr>
                            <a:t>K</a:t>
                          </a:r>
                          <a:r>
                            <a:rPr lang="en-US" sz="2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− 273</a:t>
                          </a:r>
                          <a:endParaRPr lang="en-VN" sz="2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3484809"/>
                      </a:ext>
                    </a:extLst>
                  </a:tr>
                </a:tbl>
              </a:graphicData>
            </a:graphic>
          </p:graphicFrame>
        </mc:Fallback>
      </mc:AlternateContent>
      <p:sp>
        <p:nvSpPr>
          <p:cNvPr id="7" name="TextBox 6">
            <a:extLst>
              <a:ext uri="{FF2B5EF4-FFF2-40B4-BE49-F238E27FC236}">
                <a16:creationId xmlns:a16="http://schemas.microsoft.com/office/drawing/2014/main" id="{CAC99B9F-4B99-0586-6D35-71DA2C5C00B1}"/>
              </a:ext>
            </a:extLst>
          </p:cNvPr>
          <p:cNvSpPr txBox="1"/>
          <p:nvPr/>
        </p:nvSpPr>
        <p:spPr>
          <a:xfrm>
            <a:off x="11862486" y="-123568"/>
            <a:ext cx="184731" cy="369332"/>
          </a:xfrm>
          <a:prstGeom prst="rect">
            <a:avLst/>
          </a:prstGeom>
          <a:noFill/>
        </p:spPr>
        <p:txBody>
          <a:bodyPr wrap="none" rtlCol="0">
            <a:spAutoFit/>
          </a:bodyPr>
          <a:lstStyle/>
          <a:p>
            <a:endParaRPr lang="en-VN" dirty="0"/>
          </a:p>
        </p:txBody>
      </p:sp>
      <p:sp>
        <p:nvSpPr>
          <p:cNvPr id="8" name="TextBox 7">
            <a:extLst>
              <a:ext uri="{FF2B5EF4-FFF2-40B4-BE49-F238E27FC236}">
                <a16:creationId xmlns:a16="http://schemas.microsoft.com/office/drawing/2014/main" id="{1EDB8B9A-45E3-6E25-7F49-B3DEFC69EBAD}"/>
              </a:ext>
            </a:extLst>
          </p:cNvPr>
          <p:cNvSpPr txBox="1"/>
          <p:nvPr/>
        </p:nvSpPr>
        <p:spPr>
          <a:xfrm>
            <a:off x="2743200" y="199467"/>
            <a:ext cx="2819400" cy="584775"/>
          </a:xfrm>
          <a:prstGeom prst="rect">
            <a:avLst/>
          </a:prstGeom>
          <a:noFill/>
        </p:spPr>
        <p:txBody>
          <a:bodyPr wrap="square">
            <a:spAutoFit/>
          </a:bodyPr>
          <a:lstStyle/>
          <a:p>
            <a:pPr algn="ctr"/>
            <a:r>
              <a:rPr lang="en-US" sz="3200" b="1" i="0" u="none" strike="noStrike" dirty="0" err="1">
                <a:solidFill>
                  <a:srgbClr val="FF0000"/>
                </a:solidFill>
                <a:effectLst/>
                <a:latin typeface="Times New Roman" panose="02020603050405020304" pitchFamily="18" charset="0"/>
                <a:cs typeface="Times New Roman" panose="02020603050405020304" pitchFamily="18" charset="0"/>
              </a:rPr>
              <a:t>Mở</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FF0000"/>
                </a:solidFill>
                <a:effectLst/>
                <a:latin typeface="Times New Roman" panose="02020603050405020304" pitchFamily="18" charset="0"/>
                <a:cs typeface="Times New Roman" panose="02020603050405020304" pitchFamily="18" charset="0"/>
              </a:rPr>
              <a:t>rộng</a:t>
            </a:r>
            <a:endParaRPr lang="en-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037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22531"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22532" name="Picture 6" descr="POINSET2"/>
          <p:cNvPicPr>
            <a:picLocks noChangeAspect="1" noChangeArrowheads="1"/>
          </p:cNvPicPr>
          <p:nvPr/>
        </p:nvPicPr>
        <p:blipFill>
          <a:blip r:embed="rId2"/>
          <a:srcRect/>
          <a:stretch>
            <a:fillRect/>
          </a:stretch>
        </p:blipFill>
        <p:spPr bwMode="auto">
          <a:xfrm rot="10800000">
            <a:off x="8255516" y="5489575"/>
            <a:ext cx="739775" cy="1368425"/>
          </a:xfrm>
          <a:prstGeom prst="rect">
            <a:avLst/>
          </a:prstGeom>
          <a:noFill/>
          <a:ln w="9525">
            <a:noFill/>
            <a:miter lim="800000"/>
            <a:headEnd/>
            <a:tailEnd/>
          </a:ln>
        </p:spPr>
      </p:pic>
      <p:pic>
        <p:nvPicPr>
          <p:cNvPr id="22533"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2" name="Text Box 10">
            <a:extLst>
              <a:ext uri="{FF2B5EF4-FFF2-40B4-BE49-F238E27FC236}">
                <a16:creationId xmlns:a16="http://schemas.microsoft.com/office/drawing/2014/main" id="{DA4AD993-E401-7AEB-0A4A-7C1DE658A159}"/>
              </a:ext>
            </a:extLst>
          </p:cNvPr>
          <p:cNvSpPr txBox="1">
            <a:spLocks noChangeArrowheads="1"/>
          </p:cNvSpPr>
          <p:nvPr/>
        </p:nvSpPr>
        <p:spPr bwMode="auto">
          <a:xfrm>
            <a:off x="201613" y="370897"/>
            <a:ext cx="8763000" cy="708025"/>
          </a:xfrm>
          <a:prstGeom prst="rect">
            <a:avLst/>
          </a:prstGeom>
          <a:noFill/>
          <a:ln w="9525">
            <a:noFill/>
            <a:miter lim="800000"/>
            <a:headEnd/>
            <a:tailEnd/>
          </a:ln>
        </p:spPr>
        <p:txBody>
          <a:bodyPr>
            <a:spAutoFit/>
          </a:bodyPr>
          <a:lstStyle/>
          <a:p>
            <a:pPr algn="ctr" eaLnBrk="1" hangingPunct="1">
              <a:spcBef>
                <a:spcPct val="50000"/>
              </a:spcBef>
            </a:pPr>
            <a:r>
              <a:rPr lang="en-US" altLang="en-US" sz="4000" b="1" dirty="0" err="1">
                <a:solidFill>
                  <a:srgbClr val="FF0000"/>
                </a:solidFill>
                <a:latin typeface="Times New Roman" pitchFamily="18" charset="0"/>
                <a:cs typeface="Times New Roman" pitchFamily="18" charset="0"/>
              </a:rPr>
              <a:t>Bài</a:t>
            </a:r>
            <a:r>
              <a:rPr lang="en-US" altLang="en-US" sz="4000" b="1" dirty="0">
                <a:solidFill>
                  <a:srgbClr val="FF0000"/>
                </a:solidFill>
                <a:latin typeface="Times New Roman" pitchFamily="18" charset="0"/>
                <a:cs typeface="Times New Roman" pitchFamily="18" charset="0"/>
              </a:rPr>
              <a:t> 4: ĐO NHIỆT ĐỘ</a:t>
            </a:r>
          </a:p>
        </p:txBody>
      </p:sp>
      <p:pic>
        <p:nvPicPr>
          <p:cNvPr id="6" name="Graphic 7">
            <a:extLst>
              <a:ext uri="{FF2B5EF4-FFF2-40B4-BE49-F238E27FC236}">
                <a16:creationId xmlns:a16="http://schemas.microsoft.com/office/drawing/2014/main" id="{380560D3-E4B0-BD96-2839-49F52D83D7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9954" y="973877"/>
            <a:ext cx="12573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593ACD7-6760-92ED-4AC9-CB539EF736F3}"/>
              </a:ext>
            </a:extLst>
          </p:cNvPr>
          <p:cNvSpPr>
            <a:spLocks noChangeArrowheads="1"/>
          </p:cNvSpPr>
          <p:nvPr/>
        </p:nvSpPr>
        <p:spPr bwMode="auto">
          <a:xfrm>
            <a:off x="201613" y="1025307"/>
            <a:ext cx="5665787" cy="650178"/>
          </a:xfrm>
          <a:prstGeom prst="rect">
            <a:avLst/>
          </a:prstGeom>
          <a:noFill/>
          <a:ln w="9525">
            <a:noFill/>
            <a:miter lim="800000"/>
            <a:headEnd/>
            <a:tailEnd/>
          </a:ln>
        </p:spPr>
        <p:txBody>
          <a:bodyPr wrap="square">
            <a:spAutoFit/>
          </a:bodyPr>
          <a:lstStyle/>
          <a:p>
            <a:pPr algn="just">
              <a:lnSpc>
                <a:spcPct val="125000"/>
              </a:lnSpc>
              <a:spcAft>
                <a:spcPts val="400"/>
              </a:spcAft>
            </a:pPr>
            <a:r>
              <a:rPr lang="en-US" sz="3200" b="1" dirty="0">
                <a:solidFill>
                  <a:srgbClr val="0432FF"/>
                </a:solidFill>
                <a:latin typeface="Times New Roman" pitchFamily="18" charset="0"/>
                <a:cs typeface="Times New Roman" pitchFamily="18" charset="0"/>
              </a:rPr>
              <a:t>IV. ĐO NHIỆT ĐỘ CƠ THỂ</a:t>
            </a:r>
            <a:endParaRPr lang="en-US" sz="3200" dirty="0">
              <a:solidFill>
                <a:srgbClr val="0432FF"/>
              </a:solidFill>
              <a:latin typeface="Times New Roman" pitchFamily="18" charset="0"/>
              <a:cs typeface="Times New Roman" pitchFamily="18" charset="0"/>
            </a:endParaRPr>
          </a:p>
        </p:txBody>
      </p:sp>
    </p:spTree>
    <p:extLst>
      <p:ext uri="{BB962C8B-B14F-4D97-AF65-F5344CB8AC3E}">
        <p14:creationId xmlns:p14="http://schemas.microsoft.com/office/powerpoint/2010/main" val="284623857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797640-57B9-A029-E90E-34DA955DCFEF}"/>
              </a:ext>
            </a:extLst>
          </p:cNvPr>
          <p:cNvSpPr txBox="1"/>
          <p:nvPr/>
        </p:nvSpPr>
        <p:spPr>
          <a:xfrm>
            <a:off x="838200" y="609600"/>
            <a:ext cx="8001000" cy="1077218"/>
          </a:xfrm>
          <a:prstGeom prst="rect">
            <a:avLst/>
          </a:prstGeom>
          <a:noFill/>
        </p:spPr>
        <p:txBody>
          <a:bodyPr wrap="square">
            <a:spAutoFit/>
          </a:bodyPr>
          <a:lstStyle/>
          <a:p>
            <a:r>
              <a:rPr lang="vi-VN" sz="3200" b="0" i="0" u="none" strike="noStrike" dirty="0">
                <a:solidFill>
                  <a:srgbClr val="212529"/>
                </a:solidFill>
                <a:effectLst/>
                <a:latin typeface="Times New Roman" panose="02020603050405020304" pitchFamily="18" charset="0"/>
                <a:cs typeface="Times New Roman" panose="02020603050405020304" pitchFamily="18" charset="0"/>
              </a:rPr>
              <a:t>Trước khi đo, chúng ta cần quan sát và tìm hiểu dụng cụ đo.</a:t>
            </a:r>
            <a:endParaRPr lang="en-VN" sz="3200" dirty="0">
              <a:latin typeface="Times New Roman" panose="02020603050405020304" pitchFamily="18" charset="0"/>
              <a:cs typeface="Times New Roman" panose="02020603050405020304" pitchFamily="18" charset="0"/>
            </a:endParaRPr>
          </a:p>
        </p:txBody>
      </p:sp>
      <p:pic>
        <p:nvPicPr>
          <p:cNvPr id="31746" name="Picture 2" descr="đo nhiệt độ bằng nhiệt kế">
            <a:extLst>
              <a:ext uri="{FF2B5EF4-FFF2-40B4-BE49-F238E27FC236}">
                <a16:creationId xmlns:a16="http://schemas.microsoft.com/office/drawing/2014/main" id="{1E3EF238-AE04-28E0-9B79-A2DD39219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7288207"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OINSET2">
            <a:extLst>
              <a:ext uri="{FF2B5EF4-FFF2-40B4-BE49-F238E27FC236}">
                <a16:creationId xmlns:a16="http://schemas.microsoft.com/office/drawing/2014/main" id="{447E6F58-16A6-A155-C0B9-E444D4F6F154}"/>
              </a:ext>
            </a:extLst>
          </p:cNvPr>
          <p:cNvPicPr>
            <a:picLocks noChangeAspect="1" noChangeArrowheads="1"/>
          </p:cNvPicPr>
          <p:nvPr/>
        </p:nvPicPr>
        <p:blipFill>
          <a:blip r:embed="rId3"/>
          <a:srcRect/>
          <a:stretch>
            <a:fillRect/>
          </a:stretch>
        </p:blipFill>
        <p:spPr bwMode="auto">
          <a:xfrm>
            <a:off x="-6350" y="0"/>
            <a:ext cx="989013" cy="1454150"/>
          </a:xfrm>
          <a:prstGeom prst="rect">
            <a:avLst/>
          </a:prstGeom>
          <a:noFill/>
          <a:ln w="9525">
            <a:noFill/>
            <a:miter lim="800000"/>
            <a:headEnd/>
            <a:tailEnd/>
          </a:ln>
        </p:spPr>
      </p:pic>
      <p:pic>
        <p:nvPicPr>
          <p:cNvPr id="5" name="Picture 6" descr="POINSET2">
            <a:extLst>
              <a:ext uri="{FF2B5EF4-FFF2-40B4-BE49-F238E27FC236}">
                <a16:creationId xmlns:a16="http://schemas.microsoft.com/office/drawing/2014/main" id="{B1FEE2C3-A73F-99E5-7E0A-4F5ECDF860AB}"/>
              </a:ext>
            </a:extLst>
          </p:cNvPr>
          <p:cNvPicPr>
            <a:picLocks noChangeAspect="1" noChangeArrowheads="1"/>
          </p:cNvPicPr>
          <p:nvPr/>
        </p:nvPicPr>
        <p:blipFill>
          <a:blip r:embed="rId3"/>
          <a:srcRect/>
          <a:stretch>
            <a:fillRect/>
          </a:stretch>
        </p:blipFill>
        <p:spPr bwMode="auto">
          <a:xfrm rot="10800000">
            <a:off x="8382000" y="5489575"/>
            <a:ext cx="739775" cy="1368425"/>
          </a:xfrm>
          <a:prstGeom prst="rect">
            <a:avLst/>
          </a:prstGeom>
          <a:noFill/>
          <a:ln w="9525">
            <a:noFill/>
            <a:miter lim="800000"/>
            <a:headEnd/>
            <a:tailEnd/>
          </a:ln>
        </p:spPr>
      </p:pic>
    </p:spTree>
    <p:extLst>
      <p:ext uri="{BB962C8B-B14F-4D97-AF65-F5344CB8AC3E}">
        <p14:creationId xmlns:p14="http://schemas.microsoft.com/office/powerpoint/2010/main" val="1872682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F53EAB-45C9-2663-2818-684A71D6E532}"/>
              </a:ext>
            </a:extLst>
          </p:cNvPr>
          <p:cNvSpPr txBox="1"/>
          <p:nvPr/>
        </p:nvSpPr>
        <p:spPr>
          <a:xfrm>
            <a:off x="2438400" y="1219200"/>
            <a:ext cx="5524500" cy="1077218"/>
          </a:xfrm>
          <a:prstGeom prst="rect">
            <a:avLst/>
          </a:prstGeom>
          <a:noFill/>
        </p:spPr>
        <p:txBody>
          <a:bodyPr wrap="square">
            <a:spAutoFit/>
          </a:bodyPr>
          <a:lstStyle/>
          <a:p>
            <a:pPr algn="just"/>
            <a:r>
              <a:rPr lang="vi-VN" sz="3200" b="1" i="0" u="none" strike="noStrike" dirty="0">
                <a:solidFill>
                  <a:srgbClr val="0432FF"/>
                </a:solidFill>
                <a:effectLst/>
                <a:latin typeface="Times New Roman" panose="02020603050405020304" pitchFamily="18" charset="0"/>
                <a:cs typeface="Times New Roman" panose="02020603050405020304" pitchFamily="18" charset="0"/>
              </a:rPr>
              <a:t>Trình bày cách dùng nhiệt kế để đo nhiệt độ cơ thể?</a:t>
            </a:r>
            <a:endParaRPr lang="vi-VN" sz="3200" b="0" i="0" u="none" strike="noStrike" dirty="0">
              <a:solidFill>
                <a:srgbClr val="0432FF"/>
              </a:solidFill>
              <a:effectLst/>
              <a:latin typeface="Times New Roman" panose="02020603050405020304" pitchFamily="18" charset="0"/>
              <a:cs typeface="Times New Roman" panose="02020603050405020304" pitchFamily="18" charset="0"/>
            </a:endParaRPr>
          </a:p>
        </p:txBody>
      </p:sp>
      <p:pic>
        <p:nvPicPr>
          <p:cNvPr id="3" name="Picture 4" descr="Câu hỏi thường gặp">
            <a:extLst>
              <a:ext uri="{FF2B5EF4-FFF2-40B4-BE49-F238E27FC236}">
                <a16:creationId xmlns:a16="http://schemas.microsoft.com/office/drawing/2014/main" id="{ADEEE2BB-FBBB-3E96-2BA3-C75E5AC8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75" y="971493"/>
            <a:ext cx="1934525" cy="1934525"/>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image">
            <a:extLst>
              <a:ext uri="{FF2B5EF4-FFF2-40B4-BE49-F238E27FC236}">
                <a16:creationId xmlns:a16="http://schemas.microsoft.com/office/drawing/2014/main" id="{8A77137B-C9D3-E4AA-A879-EB3011829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0"/>
            <a:ext cx="7010400" cy="251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807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E224A9-DDEB-06AD-D962-A197DFB0A524}"/>
              </a:ext>
            </a:extLst>
          </p:cNvPr>
          <p:cNvSpPr txBox="1"/>
          <p:nvPr/>
        </p:nvSpPr>
        <p:spPr>
          <a:xfrm>
            <a:off x="510745" y="166842"/>
            <a:ext cx="8153400" cy="584775"/>
          </a:xfrm>
          <a:prstGeom prst="rect">
            <a:avLst/>
          </a:prstGeom>
          <a:noFill/>
        </p:spPr>
        <p:txBody>
          <a:bodyPr wrap="square">
            <a:spAutoFit/>
          </a:bodyPr>
          <a:lstStyle/>
          <a:p>
            <a:pPr algn="just"/>
            <a:r>
              <a:rPr lang="vi-VN" sz="3200" b="1" i="0" u="none" strike="noStrike" dirty="0">
                <a:solidFill>
                  <a:srgbClr val="FF0000"/>
                </a:solidFill>
                <a:effectLst/>
                <a:latin typeface="Times New Roman" panose="02020603050405020304" pitchFamily="18" charset="0"/>
                <a:cs typeface="Times New Roman" panose="02020603050405020304" pitchFamily="18" charset="0"/>
              </a:rPr>
              <a:t>Tiến trình đo</a:t>
            </a:r>
            <a:r>
              <a:rPr lang="vi-VN" sz="3200" b="0" i="0" u="none" strike="noStrike" dirty="0">
                <a:solidFill>
                  <a:srgbClr val="FF0000"/>
                </a:solidFill>
                <a:effectLst/>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1BDD3B0D-29EC-690F-103D-CF87D54AB767}"/>
              </a:ext>
            </a:extLst>
          </p:cNvPr>
          <p:cNvSpPr txBox="1"/>
          <p:nvPr/>
        </p:nvSpPr>
        <p:spPr>
          <a:xfrm>
            <a:off x="570469" y="3841333"/>
            <a:ext cx="8371702" cy="830997"/>
          </a:xfrm>
          <a:prstGeom prst="rect">
            <a:avLst/>
          </a:prstGeom>
          <a:noFill/>
        </p:spPr>
        <p:txBody>
          <a:bodyPr wrap="square">
            <a:spAutoFit/>
          </a:bodyPr>
          <a:lstStyle/>
          <a:p>
            <a:pPr algn="just">
              <a:buFont typeface="Arial" panose="020B0604020202020204" pitchFamily="34" charset="0"/>
              <a:buChar char="•"/>
            </a:pPr>
            <a:r>
              <a:rPr lang="vi-VN" sz="2400" b="1" i="0" u="none" strike="noStrike" dirty="0">
                <a:solidFill>
                  <a:srgbClr val="0432FF"/>
                </a:solidFill>
                <a:effectLst/>
                <a:latin typeface="Times New Roman" panose="02020603050405020304" pitchFamily="18" charset="0"/>
                <a:cs typeface="Times New Roman" panose="02020603050405020304" pitchFamily="18" charset="0"/>
              </a:rPr>
              <a:t>Bước 4:</a:t>
            </a:r>
            <a:r>
              <a:rPr lang="vi-VN" sz="2400" b="0" i="0" u="none" strike="noStrike" dirty="0">
                <a:solidFill>
                  <a:srgbClr val="212529"/>
                </a:solidFill>
                <a:effectLst/>
                <a:latin typeface="Times New Roman" panose="02020603050405020304" pitchFamily="18" charset="0"/>
                <a:cs typeface="Times New Roman" panose="02020603050405020304" pitchFamily="18" charset="0"/>
              </a:rPr>
              <a:t> Sau khoảng 3 phút, lấy nhiệt kế ra và đọc nhiệt độ. Chú ý không cầm vào bầu nhiệt kế khi đọc nhiệt độ.</a:t>
            </a:r>
          </a:p>
        </p:txBody>
      </p:sp>
      <p:sp>
        <p:nvSpPr>
          <p:cNvPr id="9" name="TextBox 8">
            <a:extLst>
              <a:ext uri="{FF2B5EF4-FFF2-40B4-BE49-F238E27FC236}">
                <a16:creationId xmlns:a16="http://schemas.microsoft.com/office/drawing/2014/main" id="{728A63AF-63B2-6316-145D-7AD51309F57A}"/>
              </a:ext>
            </a:extLst>
          </p:cNvPr>
          <p:cNvSpPr txBox="1"/>
          <p:nvPr/>
        </p:nvSpPr>
        <p:spPr>
          <a:xfrm>
            <a:off x="533400" y="2555003"/>
            <a:ext cx="8458200" cy="461665"/>
          </a:xfrm>
          <a:prstGeom prst="rect">
            <a:avLst/>
          </a:prstGeom>
          <a:noFill/>
        </p:spPr>
        <p:txBody>
          <a:bodyPr wrap="square">
            <a:spAutoFit/>
          </a:bodyPr>
          <a:lstStyle/>
          <a:p>
            <a:pPr algn="just">
              <a:buFont typeface="Arial" panose="020B0604020202020204" pitchFamily="34" charset="0"/>
              <a:buChar char="•"/>
            </a:pPr>
            <a:r>
              <a:rPr lang="vi-VN" sz="2400" b="1" i="0" u="none" strike="noStrike" dirty="0">
                <a:solidFill>
                  <a:srgbClr val="0432FF"/>
                </a:solidFill>
                <a:effectLst/>
                <a:latin typeface="Times New Roman" panose="02020603050405020304" pitchFamily="18" charset="0"/>
                <a:cs typeface="Times New Roman" panose="02020603050405020304" pitchFamily="18" charset="0"/>
              </a:rPr>
              <a:t>Bước 2:</a:t>
            </a:r>
            <a:r>
              <a:rPr lang="vi-VN" sz="2400" b="0" i="0" u="none" strike="noStrike" dirty="0">
                <a:solidFill>
                  <a:srgbClr val="212529"/>
                </a:solidFill>
                <a:effectLst/>
                <a:latin typeface="Times New Roman" panose="02020603050405020304" pitchFamily="18" charset="0"/>
                <a:cs typeface="Times New Roman" panose="02020603050405020304" pitchFamily="18" charset="0"/>
              </a:rPr>
              <a:t> Dùng bông y tế lau sạch thân và bầu nhiệt kế.</a:t>
            </a:r>
          </a:p>
        </p:txBody>
      </p:sp>
      <p:sp>
        <p:nvSpPr>
          <p:cNvPr id="11" name="TextBox 10">
            <a:extLst>
              <a:ext uri="{FF2B5EF4-FFF2-40B4-BE49-F238E27FC236}">
                <a16:creationId xmlns:a16="http://schemas.microsoft.com/office/drawing/2014/main" id="{587A5935-0F69-830C-3720-444E5F8D776A}"/>
              </a:ext>
            </a:extLst>
          </p:cNvPr>
          <p:cNvSpPr txBox="1"/>
          <p:nvPr/>
        </p:nvSpPr>
        <p:spPr>
          <a:xfrm>
            <a:off x="543696" y="3014136"/>
            <a:ext cx="8371703" cy="830997"/>
          </a:xfrm>
          <a:prstGeom prst="rect">
            <a:avLst/>
          </a:prstGeom>
          <a:noFill/>
        </p:spPr>
        <p:txBody>
          <a:bodyPr wrap="square">
            <a:spAutoFit/>
          </a:bodyPr>
          <a:lstStyle/>
          <a:p>
            <a:pPr algn="just">
              <a:buFont typeface="Arial" panose="020B0604020202020204" pitchFamily="34" charset="0"/>
              <a:buChar char="•"/>
            </a:pPr>
            <a:r>
              <a:rPr lang="vi-VN" sz="2400" b="1" i="0" u="none" strike="noStrike" dirty="0">
                <a:solidFill>
                  <a:srgbClr val="0432FF"/>
                </a:solidFill>
                <a:effectLst/>
                <a:latin typeface="Times New Roman" panose="02020603050405020304" pitchFamily="18" charset="0"/>
                <a:cs typeface="Times New Roman" panose="02020603050405020304" pitchFamily="18" charset="0"/>
              </a:rPr>
              <a:t>Bước 3:</a:t>
            </a:r>
            <a:r>
              <a:rPr lang="vi-VN" sz="2400" b="0" i="0" u="none" strike="noStrike" dirty="0">
                <a:solidFill>
                  <a:srgbClr val="212529"/>
                </a:solidFill>
                <a:effectLst/>
                <a:latin typeface="Times New Roman" panose="02020603050405020304" pitchFamily="18" charset="0"/>
                <a:cs typeface="Times New Roman" panose="02020603050405020304" pitchFamily="18" charset="0"/>
              </a:rPr>
              <a:t> Dùng tay phải cầm thân nhiệt kế, đặt bầu nhiệt kế vào nách trái, kẹp cánh tay lại giữ nhiệt kế.</a:t>
            </a:r>
          </a:p>
        </p:txBody>
      </p:sp>
      <p:sp>
        <p:nvSpPr>
          <p:cNvPr id="13" name="TextBox 12">
            <a:extLst>
              <a:ext uri="{FF2B5EF4-FFF2-40B4-BE49-F238E27FC236}">
                <a16:creationId xmlns:a16="http://schemas.microsoft.com/office/drawing/2014/main" id="{FA74A481-6F42-C789-3151-BF3337470F48}"/>
              </a:ext>
            </a:extLst>
          </p:cNvPr>
          <p:cNvSpPr txBox="1"/>
          <p:nvPr/>
        </p:nvSpPr>
        <p:spPr>
          <a:xfrm>
            <a:off x="570469" y="684677"/>
            <a:ext cx="8344930" cy="1938992"/>
          </a:xfrm>
          <a:prstGeom prst="rect">
            <a:avLst/>
          </a:prstGeom>
          <a:noFill/>
        </p:spPr>
        <p:txBody>
          <a:bodyPr wrap="square">
            <a:spAutoFit/>
          </a:bodyPr>
          <a:lstStyle/>
          <a:p>
            <a:pPr algn="just">
              <a:buFont typeface="Arial" panose="020B0604020202020204" pitchFamily="34" charset="0"/>
              <a:buChar char="•"/>
            </a:pPr>
            <a:r>
              <a:rPr lang="vi-VN" sz="2400" b="1" i="0" u="none" strike="noStrike" dirty="0">
                <a:solidFill>
                  <a:srgbClr val="0432FF"/>
                </a:solidFill>
                <a:effectLst/>
                <a:latin typeface="Times New Roman" panose="02020603050405020304" pitchFamily="18" charset="0"/>
                <a:cs typeface="Times New Roman" panose="02020603050405020304" pitchFamily="18" charset="0"/>
              </a:rPr>
              <a:t>Bước 1: </a:t>
            </a:r>
            <a:r>
              <a:rPr lang="vi-VN" sz="2400" b="0" i="0" u="none" strike="noStrike" dirty="0">
                <a:solidFill>
                  <a:srgbClr val="212529"/>
                </a:solidFill>
                <a:effectLst/>
                <a:latin typeface="Times New Roman" panose="02020603050405020304" pitchFamily="18" charset="0"/>
                <a:cs typeface="Times New Roman" panose="02020603050405020304" pitchFamily="18" charset="0"/>
              </a:rPr>
              <a:t>Kiểm tra xem thủy ngân đã tụt hết xuống bầu chưa, nếu còn trên ống thì cầm vào phần thân nhiệt kế, vẩy mạnh cho thủy ngân tụt hết xuống bầu. </a:t>
            </a:r>
            <a:r>
              <a:rPr lang="vi-VN" sz="2400" b="1" i="0" u="none" strike="noStrike" dirty="0">
                <a:solidFill>
                  <a:srgbClr val="FF0000"/>
                </a:solidFill>
                <a:effectLst/>
                <a:latin typeface="Times New Roman" panose="02020603050405020304" pitchFamily="18" charset="0"/>
                <a:cs typeface="Times New Roman" panose="02020603050405020304" pitchFamily="18" charset="0"/>
              </a:rPr>
              <a:t>Chú ý: </a:t>
            </a:r>
            <a:r>
              <a:rPr lang="vi-VN" sz="2400" b="0" i="0" u="none" strike="noStrike" dirty="0">
                <a:solidFill>
                  <a:srgbClr val="212529"/>
                </a:solidFill>
                <a:effectLst/>
                <a:latin typeface="Times New Roman" panose="02020603050405020304" pitchFamily="18" charset="0"/>
                <a:cs typeface="Times New Roman" panose="02020603050405020304" pitchFamily="18" charset="0"/>
              </a:rPr>
              <a:t>Khi vẩy, tay cầm chặt nhiệt kế để khỏi vị văng ra và phải chú ý không để nhiệt kế va đập vào các vật khác.</a:t>
            </a:r>
          </a:p>
        </p:txBody>
      </p:sp>
    </p:spTree>
    <p:extLst>
      <p:ext uri="{BB962C8B-B14F-4D97-AF65-F5344CB8AC3E}">
        <p14:creationId xmlns:p14="http://schemas.microsoft.com/office/powerpoint/2010/main" val="289181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FD43C0-6794-7DEF-CB84-483276042128}"/>
              </a:ext>
            </a:extLst>
          </p:cNvPr>
          <p:cNvSpPr txBox="1"/>
          <p:nvPr/>
        </p:nvSpPr>
        <p:spPr>
          <a:xfrm>
            <a:off x="2971800" y="84438"/>
            <a:ext cx="4664503" cy="523220"/>
          </a:xfrm>
          <a:prstGeom prst="rect">
            <a:avLst/>
          </a:prstGeom>
          <a:noFill/>
        </p:spPr>
        <p:txBody>
          <a:bodyPr wrap="square">
            <a:spAutoFit/>
          </a:bodyPr>
          <a:lstStyle/>
          <a:p>
            <a:pPr algn="ctr"/>
            <a:r>
              <a:rPr lang="en-US" sz="2800" b="1" i="0" u="none" strike="noStrike" dirty="0" err="1">
                <a:solidFill>
                  <a:srgbClr val="FF0000"/>
                </a:solidFill>
                <a:effectLst/>
                <a:latin typeface="Open Sans" panose="020F0502020204030204" pitchFamily="34" charset="0"/>
              </a:rPr>
              <a:t>Nhiệt</a:t>
            </a:r>
            <a:r>
              <a:rPr lang="en-US" sz="2800" b="1" i="0" u="none" strike="noStrike" dirty="0">
                <a:solidFill>
                  <a:srgbClr val="FF0000"/>
                </a:solidFill>
                <a:effectLst/>
                <a:latin typeface="Open Sans" panose="020F0502020204030204" pitchFamily="34" charset="0"/>
              </a:rPr>
              <a:t> </a:t>
            </a:r>
            <a:r>
              <a:rPr lang="en-US" sz="2800" b="1" i="0" u="none" strike="noStrike" dirty="0" err="1">
                <a:solidFill>
                  <a:srgbClr val="FF0000"/>
                </a:solidFill>
                <a:effectLst/>
                <a:latin typeface="Open Sans" panose="020F0502020204030204" pitchFamily="34" charset="0"/>
              </a:rPr>
              <a:t>kế</a:t>
            </a:r>
            <a:r>
              <a:rPr lang="en-US" sz="2800" b="1" i="0" u="none" strike="noStrike" dirty="0">
                <a:solidFill>
                  <a:srgbClr val="FF0000"/>
                </a:solidFill>
                <a:effectLst/>
                <a:latin typeface="Open Sans" panose="020F0502020204030204" pitchFamily="34" charset="0"/>
              </a:rPr>
              <a:t> </a:t>
            </a:r>
            <a:r>
              <a:rPr lang="en-US" sz="2800" b="1" i="0" u="none" strike="noStrike" dirty="0" err="1">
                <a:solidFill>
                  <a:srgbClr val="FF0000"/>
                </a:solidFill>
                <a:effectLst/>
                <a:latin typeface="Open Sans" panose="020F0502020204030204" pitchFamily="34" charset="0"/>
              </a:rPr>
              <a:t>điện</a:t>
            </a:r>
            <a:r>
              <a:rPr lang="en-US" sz="2800" b="1" i="0" u="none" strike="noStrike" dirty="0">
                <a:solidFill>
                  <a:srgbClr val="FF0000"/>
                </a:solidFill>
                <a:effectLst/>
                <a:latin typeface="Open Sans" panose="020F0502020204030204" pitchFamily="34" charset="0"/>
              </a:rPr>
              <a:t> </a:t>
            </a:r>
            <a:r>
              <a:rPr lang="en-US" sz="2800" b="1" i="0" u="none" strike="noStrike" dirty="0" err="1">
                <a:solidFill>
                  <a:srgbClr val="FF0000"/>
                </a:solidFill>
                <a:effectLst/>
                <a:latin typeface="Open Sans" panose="020F0502020204030204" pitchFamily="34" charset="0"/>
              </a:rPr>
              <a:t>tử</a:t>
            </a:r>
            <a:endParaRPr lang="en-VN" sz="2800" b="1" dirty="0">
              <a:solidFill>
                <a:srgbClr val="FF0000"/>
              </a:solidFill>
            </a:endParaRPr>
          </a:p>
        </p:txBody>
      </p:sp>
      <p:pic>
        <p:nvPicPr>
          <p:cNvPr id="11272" name="Picture 8" descr="Nhiệt kế là gì? Các loại nhiệt kế trên thị trường hiện nay? - Dụng cụ y tế  y khoa minh tâm">
            <a:extLst>
              <a:ext uri="{FF2B5EF4-FFF2-40B4-BE49-F238E27FC236}">
                <a16:creationId xmlns:a16="http://schemas.microsoft.com/office/drawing/2014/main" id="{6C4C2D31-8A41-3594-C5A0-93DEB255B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07" y="679107"/>
            <a:ext cx="2749893" cy="274989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Nhiệt kế điện tử đầu mềm Laica TH3601 | MBMart.com.vn">
            <a:extLst>
              <a:ext uri="{FF2B5EF4-FFF2-40B4-BE49-F238E27FC236}">
                <a16:creationId xmlns:a16="http://schemas.microsoft.com/office/drawing/2014/main" id="{898EAD4A-4DCD-36FC-C573-28DF9C4F8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784" y="699702"/>
            <a:ext cx="2533709" cy="2533709"/>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Nhiệt kế điện tử là gì? Tiêu chí nào để chọn mua? - Giá Rẻ Hôm Nay">
            <a:extLst>
              <a:ext uri="{FF2B5EF4-FFF2-40B4-BE49-F238E27FC236}">
                <a16:creationId xmlns:a16="http://schemas.microsoft.com/office/drawing/2014/main" id="{E777D3FA-742A-3F4F-982D-CF292B69D4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44" y="4260850"/>
            <a:ext cx="38100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Nhiệt kế điện tử đo trán Omron MC720">
            <a:extLst>
              <a:ext uri="{FF2B5EF4-FFF2-40B4-BE49-F238E27FC236}">
                <a16:creationId xmlns:a16="http://schemas.microsoft.com/office/drawing/2014/main" id="{8CF16BAD-4970-BA61-A958-BB901EDE4A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2253" y="607658"/>
            <a:ext cx="2749894" cy="2749894"/>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Giá nhiệt kế điện tử Omron là bao nhiêu? 3">
            <a:extLst>
              <a:ext uri="{FF2B5EF4-FFF2-40B4-BE49-F238E27FC236}">
                <a16:creationId xmlns:a16="http://schemas.microsoft.com/office/drawing/2014/main" id="{0F7E771D-82CE-C4C5-CA3B-37020A34A3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1624" y="3260581"/>
            <a:ext cx="3405176" cy="340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92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090988" y="6145213"/>
            <a:ext cx="3208337" cy="2038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endParaRPr lang="en-US" b="1" dirty="0">
              <a:solidFill>
                <a:srgbClr val="002060"/>
              </a:solidFill>
            </a:endParaRPr>
          </a:p>
        </p:txBody>
      </p:sp>
      <p:sp>
        <p:nvSpPr>
          <p:cNvPr id="5" name="Rectangle 4"/>
          <p:cNvSpPr>
            <a:spLocks noChangeArrowheads="1"/>
          </p:cNvSpPr>
          <p:nvPr/>
        </p:nvSpPr>
        <p:spPr bwMode="auto">
          <a:xfrm>
            <a:off x="381000" y="381000"/>
            <a:ext cx="8382000" cy="5509200"/>
          </a:xfrm>
          <a:prstGeom prst="rect">
            <a:avLst/>
          </a:prstGeom>
          <a:noFill/>
          <a:ln w="9525">
            <a:noFill/>
            <a:miter lim="800000"/>
            <a:headEnd/>
            <a:tailEnd/>
          </a:ln>
        </p:spPr>
        <p:txBody>
          <a:bodyPr wrap="square">
            <a:spAutoFit/>
          </a:bodyPr>
          <a:lstStyle/>
          <a:p>
            <a:pPr algn="just"/>
            <a:r>
              <a:rPr lang="en-US" sz="3200" b="1" dirty="0">
                <a:solidFill>
                  <a:srgbClr val="FF0000"/>
                </a:solidFill>
                <a:latin typeface="Times New Roman" pitchFamily="18" charset="0"/>
                <a:cs typeface="Times New Roman" pitchFamily="18" charset="0"/>
              </a:rPr>
              <a:t>H1.</a:t>
            </a:r>
            <a:r>
              <a:rPr lang="en-US" sz="3200" dirty="0">
                <a:solidFill>
                  <a:prstClr val="black"/>
                </a:solidFill>
                <a:latin typeface="Times New Roman" pitchFamily="18" charset="0"/>
                <a:cs typeface="Times New Roman" pitchFamily="18" charset="0"/>
              </a:rPr>
              <a:t>  </a:t>
            </a:r>
            <a:r>
              <a:rPr lang="en-US" sz="3200" dirty="0">
                <a:solidFill>
                  <a:srgbClr val="0432FF"/>
                </a:solidFill>
                <a:latin typeface="Times New Roman" pitchFamily="18" charset="0"/>
                <a:cs typeface="Times New Roman" pitchFamily="18" charset="0"/>
              </a:rPr>
              <a:t>Khi </a:t>
            </a:r>
            <a:r>
              <a:rPr lang="en-US" sz="3200" dirty="0" err="1">
                <a:solidFill>
                  <a:srgbClr val="0432FF"/>
                </a:solidFill>
                <a:latin typeface="Times New Roman" pitchFamily="18" charset="0"/>
                <a:cs typeface="Times New Roman" pitchFamily="18" charset="0"/>
              </a:rPr>
              <a:t>sử</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dụng</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nhiệt</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kế</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thủy</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ngân</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khi</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đo</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nhiệt</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độ</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cơ</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thể</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người</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cần</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lưu</a:t>
            </a:r>
            <a:r>
              <a:rPr lang="en-US" sz="3200" dirty="0">
                <a:solidFill>
                  <a:srgbClr val="0432FF"/>
                </a:solidFill>
                <a:latin typeface="Times New Roman" pitchFamily="18" charset="0"/>
                <a:cs typeface="Times New Roman" pitchFamily="18" charset="0"/>
              </a:rPr>
              <a:t> </a:t>
            </a:r>
            <a:r>
              <a:rPr lang="en-US" sz="3200" dirty="0" err="1">
                <a:solidFill>
                  <a:srgbClr val="0432FF"/>
                </a:solidFill>
                <a:latin typeface="Times New Roman" pitchFamily="18" charset="0"/>
                <a:cs typeface="Times New Roman" pitchFamily="18" charset="0"/>
              </a:rPr>
              <a:t>ý</a:t>
            </a:r>
            <a:r>
              <a:rPr lang="en-US" sz="3200" dirty="0">
                <a:solidFill>
                  <a:srgbClr val="0432FF"/>
                </a:solidFill>
                <a:latin typeface="Times New Roman" pitchFamily="18" charset="0"/>
                <a:cs typeface="Times New Roman" pitchFamily="18" charset="0"/>
              </a:rPr>
              <a:t>:</a:t>
            </a:r>
          </a:p>
          <a:p>
            <a:pPr algn="just"/>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sạch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kế</a:t>
            </a:r>
            <a:r>
              <a:rPr lang="en-US" sz="3200" dirty="0">
                <a:solidFill>
                  <a:prstClr val="black"/>
                </a:solidFill>
                <a:latin typeface="Times New Roman" pitchFamily="18" charset="0"/>
                <a:cs typeface="Times New Roman" pitchFamily="18" charset="0"/>
              </a:rPr>
              <a:t>.</a:t>
            </a:r>
          </a:p>
          <a:p>
            <a:pPr algn="just"/>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Cầm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kế</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dốc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đựng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lỏng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xuống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vẩy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thật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mạnh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thủy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xuống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thấp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kế</a:t>
            </a:r>
            <a:r>
              <a:rPr lang="en-US" sz="3200" dirty="0">
                <a:solidFill>
                  <a:prstClr val="black"/>
                </a:solidFill>
                <a:latin typeface="Times New Roman" pitchFamily="18" charset="0"/>
                <a:cs typeface="Times New Roman" pitchFamily="18" charset="0"/>
              </a:rPr>
              <a:t>.</a:t>
            </a:r>
          </a:p>
          <a:p>
            <a:pPr algn="just"/>
            <a:r>
              <a:rPr lang="en-US" sz="3200" dirty="0">
                <a:solidFill>
                  <a:prstClr val="blac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Chú</a:t>
            </a:r>
            <a:r>
              <a:rPr lang="en-US" sz="3200" b="1" dirty="0">
                <a:solidFill>
                  <a:srgbClr val="FF0000"/>
                </a:solidFill>
                <a:latin typeface="Times New Roman" pitchFamily="18" charset="0"/>
                <a:cs typeface="Times New Roman" pitchFamily="18" charset="0"/>
              </a:rPr>
              <a:t> ý</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Thủy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kế</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lỏng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dễ</a:t>
            </a:r>
            <a:r>
              <a:rPr lang="en-US" sz="3200" dirty="0">
                <a:solidFill>
                  <a:prstClr val="black"/>
                </a:solidFill>
                <a:latin typeface="Times New Roman" pitchFamily="18" charset="0"/>
                <a:cs typeface="Times New Roman" pitchFamily="18" charset="0"/>
              </a:rPr>
              <a:t> bay </a:t>
            </a:r>
            <a:r>
              <a:rPr lang="en-US" sz="3200" dirty="0" err="1">
                <a:solidFill>
                  <a:prstClr val="black"/>
                </a:solidFill>
                <a:latin typeface="Times New Roman" pitchFamily="18" charset="0"/>
                <a:cs typeface="Times New Roman" pitchFamily="18" charset="0"/>
              </a:rPr>
              <a:t>hơi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gây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độc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cao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Vì</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thế</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kế</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thủy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bị</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không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được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lấy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máy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hút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bụi</a:t>
            </a:r>
            <a:r>
              <a:rPr lang="en-US" sz="3200" dirty="0">
                <a:solidFill>
                  <a:prstClr val="black"/>
                </a:solidFill>
                <a:latin typeface="Times New Roman" pitchFamily="18" charset="0"/>
                <a:cs typeface="Times New Roman" pitchFamily="18" charset="0"/>
              </a:rPr>
              <a:t> hay </a:t>
            </a:r>
            <a:r>
              <a:rPr lang="en-US" sz="3200" dirty="0" err="1">
                <a:solidFill>
                  <a:prstClr val="black"/>
                </a:solidFill>
                <a:latin typeface="Times New Roman" pitchFamily="18" charset="0"/>
                <a:cs typeface="Times New Roman" pitchFamily="18" charset="0"/>
              </a:rPr>
              <a:t>chổi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gôm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thủy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không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được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đổ</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thủy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ống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thoát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nước</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004768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7"/>
          <p:cNvPicPr>
            <a:picLocks noChangeAspect="1" noChangeArrowheads="1"/>
          </p:cNvPicPr>
          <p:nvPr/>
        </p:nvPicPr>
        <p:blipFill>
          <a:blip r:embed="rId2"/>
          <a:srcRect/>
          <a:stretch>
            <a:fillRect/>
          </a:stretch>
        </p:blipFill>
        <p:spPr bwMode="auto">
          <a:xfrm>
            <a:off x="5969000" y="3816350"/>
            <a:ext cx="1905000" cy="1784350"/>
          </a:xfrm>
          <a:prstGeom prst="rect">
            <a:avLst/>
          </a:prstGeom>
          <a:noFill/>
          <a:ln w="9525">
            <a:noFill/>
            <a:round/>
            <a:headEnd/>
            <a:tailEnd/>
          </a:ln>
        </p:spPr>
      </p:pic>
      <p:sp>
        <p:nvSpPr>
          <p:cNvPr id="33795" name="Rectangle 2"/>
          <p:cNvSpPr>
            <a:spLocks noGrp="1" noChangeArrowheads="1"/>
          </p:cNvSpPr>
          <p:nvPr>
            <p:ph type="title"/>
          </p:nvPr>
        </p:nvSpPr>
        <p:spPr>
          <a:xfrm>
            <a:off x="164703" y="141097"/>
            <a:ext cx="7970837" cy="1143000"/>
          </a:xfrm>
          <a:noFill/>
        </p:spPr>
        <p:txBody>
          <a:bodyPr>
            <a:noAutofit/>
          </a:bodyPr>
          <a:lstStyle/>
          <a:p>
            <a:pPr algn="just" eaLnBrk="1" hangingPunct="1"/>
            <a:r>
              <a:rPr lang="en-US" altLang="en-US" sz="2800" b="1" dirty="0">
                <a:solidFill>
                  <a:srgbClr val="FF0000"/>
                </a:solidFill>
                <a:latin typeface="Times New Roman" pitchFamily="18" charset="0"/>
                <a:cs typeface="Times New Roman" pitchFamily="18" charset="0"/>
              </a:rPr>
              <a:t>H2. </a:t>
            </a:r>
            <a:r>
              <a:rPr lang="en-US" altLang="en-US" sz="2800" b="1" dirty="0" err="1">
                <a:solidFill>
                  <a:srgbClr val="0432FF"/>
                </a:solidFill>
                <a:latin typeface="Times New Roman" pitchFamily="18" charset="0"/>
                <a:cs typeface="Times New Roman" pitchFamily="18" charset="0"/>
              </a:rPr>
              <a:t>Cấu</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tạo</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của</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nhiệt</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kế</a:t>
            </a:r>
            <a:r>
              <a:rPr lang="en-US" altLang="en-US" sz="2800" b="1" dirty="0">
                <a:solidFill>
                  <a:srgbClr val="0432FF"/>
                </a:solidFill>
                <a:latin typeface="Times New Roman" pitchFamily="18" charset="0"/>
                <a:cs typeface="Times New Roman" pitchFamily="18" charset="0"/>
              </a:rPr>
              <a:t> y </a:t>
            </a:r>
            <a:r>
              <a:rPr lang="en-US" altLang="en-US" sz="2800" b="1" dirty="0" err="1">
                <a:solidFill>
                  <a:srgbClr val="0432FF"/>
                </a:solidFill>
                <a:latin typeface="Times New Roman" pitchFamily="18" charset="0"/>
                <a:cs typeface="Times New Roman" pitchFamily="18" charset="0"/>
              </a:rPr>
              <a:t>tế</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thuỷ</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ngân</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có</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đặc</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điểm</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gì</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Cấu</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tạo</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như</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vậy</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có</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tác</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dụng</a:t>
            </a:r>
            <a:r>
              <a:rPr lang="en-US" altLang="en-US" sz="2800" b="1" dirty="0">
                <a:solidFill>
                  <a:srgbClr val="0432FF"/>
                </a:solidFill>
                <a:latin typeface="Times New Roman" pitchFamily="18" charset="0"/>
                <a:cs typeface="Times New Roman" pitchFamily="18" charset="0"/>
              </a:rPr>
              <a:t> </a:t>
            </a:r>
            <a:r>
              <a:rPr lang="en-US" altLang="en-US" sz="2800" b="1" dirty="0" err="1">
                <a:solidFill>
                  <a:srgbClr val="0432FF"/>
                </a:solidFill>
                <a:latin typeface="Times New Roman" pitchFamily="18" charset="0"/>
                <a:cs typeface="Times New Roman" pitchFamily="18" charset="0"/>
              </a:rPr>
              <a:t>gì</a:t>
            </a:r>
            <a:r>
              <a:rPr lang="en-US" altLang="en-US" sz="2800" b="1" dirty="0">
                <a:solidFill>
                  <a:srgbClr val="0432FF"/>
                </a:solidFill>
                <a:latin typeface="Times New Roman" pitchFamily="18" charset="0"/>
                <a:cs typeface="Times New Roman" pitchFamily="18" charset="0"/>
              </a:rPr>
              <a:t>?</a:t>
            </a:r>
          </a:p>
        </p:txBody>
      </p:sp>
      <p:sp>
        <p:nvSpPr>
          <p:cNvPr id="40963" name="Rectangle 3"/>
          <p:cNvSpPr>
            <a:spLocks noChangeArrowheads="1"/>
          </p:cNvSpPr>
          <p:nvPr/>
        </p:nvSpPr>
        <p:spPr bwMode="auto">
          <a:xfrm>
            <a:off x="504032" y="1981200"/>
            <a:ext cx="7620000" cy="762000"/>
          </a:xfrm>
          <a:prstGeom prst="rect">
            <a:avLst/>
          </a:prstGeom>
          <a:noFill/>
          <a:ln w="12700" cap="sq">
            <a:solidFill>
              <a:schemeClr val="tx1"/>
            </a:solidFill>
            <a:miter lim="800000"/>
            <a:headEnd type="none" w="sm" len="sm"/>
            <a:tailEnd type="none" w="sm" len="sm"/>
          </a:ln>
        </p:spPr>
        <p:txBody>
          <a:bodyPr wrap="none" anchor="ctr"/>
          <a:lstStyle/>
          <a:p>
            <a:pPr algn="ctr"/>
            <a:r>
              <a:rPr lang="en-US" altLang="en-US" sz="3200" b="1" dirty="0" err="1">
                <a:solidFill>
                  <a:srgbClr val="C00000"/>
                </a:solidFill>
                <a:latin typeface="Times New Roman" pitchFamily="18" charset="0"/>
                <a:cs typeface="Times New Roman" pitchFamily="18" charset="0"/>
              </a:rPr>
              <a:t>Phần</a:t>
            </a:r>
            <a:r>
              <a:rPr lang="en-US" altLang="en-US" sz="3200" b="1" dirty="0">
                <a:solidFill>
                  <a:srgbClr val="C00000"/>
                </a:solidFill>
                <a:latin typeface="Times New Roman" pitchFamily="18" charset="0"/>
                <a:cs typeface="Times New Roman" pitchFamily="18" charset="0"/>
              </a:rPr>
              <a:t> </a:t>
            </a:r>
            <a:r>
              <a:rPr lang="en-US" altLang="en-US" sz="3200" b="1" dirty="0" err="1">
                <a:solidFill>
                  <a:srgbClr val="C00000"/>
                </a:solidFill>
                <a:latin typeface="Times New Roman" pitchFamily="18" charset="0"/>
                <a:cs typeface="Times New Roman" pitchFamily="18" charset="0"/>
              </a:rPr>
              <a:t>ống</a:t>
            </a:r>
            <a:r>
              <a:rPr lang="en-US" altLang="en-US" sz="3200" b="1" dirty="0">
                <a:solidFill>
                  <a:srgbClr val="C00000"/>
                </a:solidFill>
                <a:latin typeface="Times New Roman" pitchFamily="18" charset="0"/>
                <a:cs typeface="Times New Roman" pitchFamily="18" charset="0"/>
              </a:rPr>
              <a:t> </a:t>
            </a:r>
            <a:r>
              <a:rPr lang="en-US" altLang="en-US" sz="3200" b="1" dirty="0" err="1">
                <a:solidFill>
                  <a:srgbClr val="C00000"/>
                </a:solidFill>
                <a:latin typeface="Times New Roman" pitchFamily="18" charset="0"/>
                <a:cs typeface="Times New Roman" pitchFamily="18" charset="0"/>
              </a:rPr>
              <a:t>quản</a:t>
            </a:r>
            <a:r>
              <a:rPr lang="en-US" altLang="en-US" sz="3200" b="1" dirty="0">
                <a:solidFill>
                  <a:srgbClr val="C00000"/>
                </a:solidFill>
                <a:latin typeface="Times New Roman" pitchFamily="18" charset="0"/>
                <a:cs typeface="Times New Roman" pitchFamily="18" charset="0"/>
              </a:rPr>
              <a:t> </a:t>
            </a:r>
            <a:r>
              <a:rPr lang="en-US" altLang="en-US" sz="3200" b="1" dirty="0" err="1">
                <a:solidFill>
                  <a:srgbClr val="C00000"/>
                </a:solidFill>
                <a:latin typeface="Times New Roman" pitchFamily="18" charset="0"/>
                <a:cs typeface="Times New Roman" pitchFamily="18" charset="0"/>
              </a:rPr>
              <a:t>gần</a:t>
            </a:r>
            <a:r>
              <a:rPr lang="en-US" altLang="en-US" sz="3200" b="1" dirty="0">
                <a:solidFill>
                  <a:srgbClr val="C00000"/>
                </a:solidFill>
                <a:latin typeface="Times New Roman" pitchFamily="18" charset="0"/>
                <a:cs typeface="Times New Roman" pitchFamily="18" charset="0"/>
              </a:rPr>
              <a:t> </a:t>
            </a:r>
            <a:r>
              <a:rPr lang="en-US" altLang="en-US" sz="3200" b="1" dirty="0" err="1">
                <a:solidFill>
                  <a:srgbClr val="C00000"/>
                </a:solidFill>
                <a:latin typeface="Times New Roman" pitchFamily="18" charset="0"/>
                <a:cs typeface="Times New Roman" pitchFamily="18" charset="0"/>
              </a:rPr>
              <a:t>bầu</a:t>
            </a:r>
            <a:r>
              <a:rPr lang="en-US" altLang="en-US" sz="3200" b="1" dirty="0">
                <a:solidFill>
                  <a:srgbClr val="C00000"/>
                </a:solidFill>
                <a:latin typeface="Times New Roman" pitchFamily="18" charset="0"/>
                <a:cs typeface="Times New Roman" pitchFamily="18" charset="0"/>
              </a:rPr>
              <a:t> </a:t>
            </a:r>
            <a:r>
              <a:rPr lang="en-US" altLang="en-US" sz="3200" b="1" dirty="0" err="1">
                <a:solidFill>
                  <a:srgbClr val="C00000"/>
                </a:solidFill>
                <a:latin typeface="Times New Roman" pitchFamily="18" charset="0"/>
                <a:cs typeface="Times New Roman" pitchFamily="18" charset="0"/>
              </a:rPr>
              <a:t>có</a:t>
            </a:r>
            <a:r>
              <a:rPr lang="en-US" altLang="en-US" sz="3200" b="1" dirty="0">
                <a:solidFill>
                  <a:srgbClr val="C00000"/>
                </a:solidFill>
                <a:latin typeface="Times New Roman" pitchFamily="18" charset="0"/>
                <a:cs typeface="Times New Roman" pitchFamily="18" charset="0"/>
              </a:rPr>
              <a:t> 1 </a:t>
            </a:r>
            <a:r>
              <a:rPr lang="en-US" altLang="en-US" sz="3200" b="1" dirty="0" err="1">
                <a:solidFill>
                  <a:srgbClr val="C00000"/>
                </a:solidFill>
                <a:latin typeface="Times New Roman" pitchFamily="18" charset="0"/>
                <a:cs typeface="Times New Roman" pitchFamily="18" charset="0"/>
              </a:rPr>
              <a:t>chỗ</a:t>
            </a:r>
            <a:r>
              <a:rPr lang="en-US" altLang="en-US" sz="3200" b="1" dirty="0">
                <a:solidFill>
                  <a:srgbClr val="C00000"/>
                </a:solidFill>
                <a:latin typeface="Times New Roman" pitchFamily="18" charset="0"/>
                <a:cs typeface="Times New Roman" pitchFamily="18" charset="0"/>
              </a:rPr>
              <a:t> </a:t>
            </a:r>
            <a:r>
              <a:rPr lang="en-US" altLang="en-US" sz="3200" b="1" dirty="0" err="1">
                <a:solidFill>
                  <a:srgbClr val="C00000"/>
                </a:solidFill>
                <a:latin typeface="Times New Roman" pitchFamily="18" charset="0"/>
                <a:cs typeface="Times New Roman" pitchFamily="18" charset="0"/>
              </a:rPr>
              <a:t>thắt</a:t>
            </a:r>
            <a:endParaRPr lang="en-US" altLang="en-US" sz="3200" b="1" dirty="0">
              <a:solidFill>
                <a:srgbClr val="C00000"/>
              </a:solidFill>
              <a:latin typeface="Times New Roman" pitchFamily="18" charset="0"/>
              <a:cs typeface="Times New Roman" pitchFamily="18" charset="0"/>
            </a:endParaRPr>
          </a:p>
        </p:txBody>
      </p:sp>
      <p:sp>
        <p:nvSpPr>
          <p:cNvPr id="40964" name="Oval 4"/>
          <p:cNvSpPr>
            <a:spLocks noChangeArrowheads="1"/>
          </p:cNvSpPr>
          <p:nvPr/>
        </p:nvSpPr>
        <p:spPr bwMode="auto">
          <a:xfrm>
            <a:off x="184148" y="3624401"/>
            <a:ext cx="5518941" cy="2452734"/>
          </a:xfrm>
          <a:prstGeom prst="ellipse">
            <a:avLst/>
          </a:prstGeom>
          <a:solidFill>
            <a:schemeClr val="bg1"/>
          </a:solidFill>
          <a:ln w="57150" cap="sq">
            <a:solidFill>
              <a:srgbClr val="009051"/>
            </a:solidFill>
            <a:round/>
            <a:headEnd type="none" w="sm" len="sm"/>
            <a:tailEnd type="none" w="sm" len="sm"/>
          </a:ln>
        </p:spPr>
        <p:txBody>
          <a:bodyPr wrap="none" anchor="ctr"/>
          <a:lstStyle/>
          <a:p>
            <a:pPr algn="ctr"/>
            <a:endParaRPr lang="en-US" altLang="en-US" b="1">
              <a:solidFill>
                <a:srgbClr val="FF40FF"/>
              </a:solidFill>
              <a:latin typeface="Arial" pitchFamily="34" charset="0"/>
            </a:endParaRPr>
          </a:p>
        </p:txBody>
      </p:sp>
      <p:sp>
        <p:nvSpPr>
          <p:cNvPr id="33798" name="AutoShape 5">
            <a:hlinkClick r:id="rId3" action="ppaction://hlinksldjump" highlightClick="1"/>
          </p:cNvPr>
          <p:cNvSpPr>
            <a:spLocks noChangeArrowheads="1"/>
          </p:cNvSpPr>
          <p:nvPr/>
        </p:nvSpPr>
        <p:spPr bwMode="auto">
          <a:xfrm>
            <a:off x="9004300" y="8218488"/>
            <a:ext cx="533400" cy="381000"/>
          </a:xfrm>
          <a:prstGeom prst="actionButtonHome">
            <a:avLst/>
          </a:prstGeom>
          <a:solidFill>
            <a:schemeClr val="accent1"/>
          </a:solidFill>
          <a:ln w="12700" cap="sq">
            <a:solidFill>
              <a:schemeClr val="tx1"/>
            </a:solidFill>
            <a:miter lim="800000"/>
            <a:headEnd type="none" w="sm" len="sm"/>
            <a:tailEnd type="none" w="sm" len="sm"/>
          </a:ln>
        </p:spPr>
        <p:txBody>
          <a:bodyPr wrap="none" anchor="ctr"/>
          <a:lstStyle/>
          <a:p>
            <a:endParaRPr lang="en-US" altLang="en-US">
              <a:solidFill>
                <a:prstClr val="black"/>
              </a:solidFill>
            </a:endParaRPr>
          </a:p>
        </p:txBody>
      </p:sp>
      <p:grpSp>
        <p:nvGrpSpPr>
          <p:cNvPr id="2" name="Group 6"/>
          <p:cNvGrpSpPr>
            <a:grpSpLocks/>
          </p:cNvGrpSpPr>
          <p:nvPr/>
        </p:nvGrpSpPr>
        <p:grpSpPr bwMode="auto">
          <a:xfrm rot="-5400000">
            <a:off x="5511800" y="2870200"/>
            <a:ext cx="6400800" cy="660400"/>
            <a:chOff x="288" y="352"/>
            <a:chExt cx="4944" cy="416"/>
          </a:xfrm>
        </p:grpSpPr>
        <p:sp>
          <p:nvSpPr>
            <p:cNvPr id="40967" name="AutoShape 7"/>
            <p:cNvSpPr>
              <a:spLocks noChangeArrowheads="1"/>
            </p:cNvSpPr>
            <p:nvPr/>
          </p:nvSpPr>
          <p:spPr bwMode="auto">
            <a:xfrm rot="5400000">
              <a:off x="2961" y="-1533"/>
              <a:ext cx="386" cy="4175"/>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3803" name="AutoShape 8"/>
            <p:cNvSpPr>
              <a:spLocks noChangeArrowheads="1"/>
            </p:cNvSpPr>
            <p:nvPr/>
          </p:nvSpPr>
          <p:spPr bwMode="auto">
            <a:xfrm rot="5400000">
              <a:off x="2780" y="-1208"/>
              <a:ext cx="386" cy="3529"/>
            </a:xfrm>
            <a:prstGeom prst="roundRect">
              <a:avLst>
                <a:gd name="adj" fmla="val 16667"/>
              </a:avLst>
            </a:prstGeom>
            <a:solidFill>
              <a:schemeClr val="bg1"/>
            </a:solidFill>
            <a:ln w="3175">
              <a:solidFill>
                <a:srgbClr val="4D4D4D"/>
              </a:solidFill>
              <a:round/>
              <a:headEnd/>
              <a:tailEnd/>
            </a:ln>
          </p:spPr>
          <p:txBody>
            <a:bodyPr wrap="none" anchor="ctr"/>
            <a:lstStyle/>
            <a:p>
              <a:endParaRPr lang="en-US" altLang="en-US">
                <a:solidFill>
                  <a:prstClr val="black"/>
                </a:solidFill>
              </a:endParaRPr>
            </a:p>
          </p:txBody>
        </p:sp>
        <p:sp>
          <p:nvSpPr>
            <p:cNvPr id="40969" name="Freeform 9"/>
            <p:cNvSpPr>
              <a:spLocks/>
            </p:cNvSpPr>
            <p:nvPr/>
          </p:nvSpPr>
          <p:spPr bwMode="auto">
            <a:xfrm rot="5400000">
              <a:off x="663" y="198"/>
              <a:ext cx="343" cy="693"/>
            </a:xfrm>
            <a:custGeom>
              <a:avLst/>
              <a:gdLst>
                <a:gd name="T0" fmla="*/ 0 w 96"/>
                <a:gd name="T1" fmla="*/ 0 h 327"/>
                <a:gd name="T2" fmla="*/ 27 w 96"/>
                <a:gd name="T3" fmla="*/ 198 h 327"/>
                <a:gd name="T4" fmla="*/ 36 w 96"/>
                <a:gd name="T5" fmla="*/ 327 h 327"/>
                <a:gd name="T6" fmla="*/ 63 w 96"/>
                <a:gd name="T7" fmla="*/ 327 h 327"/>
                <a:gd name="T8" fmla="*/ 69 w 96"/>
                <a:gd name="T9" fmla="*/ 198 h 327"/>
                <a:gd name="T10" fmla="*/ 96 w 96"/>
                <a:gd name="T11" fmla="*/ 6 h 327"/>
              </a:gdLst>
              <a:ahLst/>
              <a:cxnLst>
                <a:cxn ang="0">
                  <a:pos x="T0" y="T1"/>
                </a:cxn>
                <a:cxn ang="0">
                  <a:pos x="T2" y="T3"/>
                </a:cxn>
                <a:cxn ang="0">
                  <a:pos x="T4" y="T5"/>
                </a:cxn>
                <a:cxn ang="0">
                  <a:pos x="T6" y="T7"/>
                </a:cxn>
                <a:cxn ang="0">
                  <a:pos x="T8" y="T9"/>
                </a:cxn>
                <a:cxn ang="0">
                  <a:pos x="T10" y="T11"/>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p:spPr>
          <p:txBody>
            <a:bodyPr/>
            <a:lstStyle/>
            <a:p>
              <a:pPr>
                <a:defRPr/>
              </a:pPr>
              <a:endParaRPr lang="en-US">
                <a:solidFill>
                  <a:prstClr val="black"/>
                </a:solidFill>
                <a:cs typeface="Arial" charset="0"/>
              </a:endParaRPr>
            </a:p>
          </p:txBody>
        </p:sp>
        <p:sp>
          <p:nvSpPr>
            <p:cNvPr id="33805" name="Text Box 10"/>
            <p:cNvSpPr txBox="1">
              <a:spLocks noChangeArrowheads="1"/>
            </p:cNvSpPr>
            <p:nvPr/>
          </p:nvSpPr>
          <p:spPr bwMode="auto">
            <a:xfrm>
              <a:off x="4268" y="623"/>
              <a:ext cx="372" cy="134"/>
            </a:xfrm>
            <a:prstGeom prst="rect">
              <a:avLst/>
            </a:prstGeom>
            <a:noFill/>
            <a:ln w="9525">
              <a:noFill/>
              <a:miter lim="800000"/>
              <a:headEnd/>
              <a:tailEnd/>
            </a:ln>
          </p:spPr>
          <p:txBody>
            <a:bodyPr lIns="0" tIns="0" rIns="0" bIns="0">
              <a:spAutoFit/>
            </a:bodyPr>
            <a:lstStyle/>
            <a:p>
              <a:pPr algn="r">
                <a:spcBef>
                  <a:spcPct val="50000"/>
                </a:spcBef>
              </a:pPr>
              <a:r>
                <a:rPr lang="en-US" altLang="en-US" sz="1400" baseline="30000">
                  <a:solidFill>
                    <a:srgbClr val="CC0000"/>
                  </a:solidFill>
                  <a:latin typeface="Arial" pitchFamily="34" charset="0"/>
                </a:rPr>
                <a:t>0 </a:t>
              </a:r>
              <a:r>
                <a:rPr lang="en-US" altLang="en-US" sz="1400">
                  <a:solidFill>
                    <a:srgbClr val="CC0000"/>
                  </a:solidFill>
                  <a:latin typeface="Arial" pitchFamily="34" charset="0"/>
                </a:rPr>
                <a:t>C</a:t>
              </a:r>
            </a:p>
          </p:txBody>
        </p:sp>
        <p:sp>
          <p:nvSpPr>
            <p:cNvPr id="33806" name="Line 11"/>
            <p:cNvSpPr>
              <a:spLocks noChangeShapeType="1"/>
            </p:cNvSpPr>
            <p:nvPr/>
          </p:nvSpPr>
          <p:spPr bwMode="auto">
            <a:xfrm rot="5400000">
              <a:off x="3136" y="-912"/>
              <a:ext cx="0" cy="2933"/>
            </a:xfrm>
            <a:prstGeom prst="line">
              <a:avLst/>
            </a:prstGeom>
            <a:noFill/>
            <a:ln w="57150">
              <a:solidFill>
                <a:srgbClr val="66CCFF"/>
              </a:solidFill>
              <a:round/>
              <a:headEnd/>
              <a:tailEnd/>
            </a:ln>
          </p:spPr>
          <p:txBody>
            <a:bodyPr/>
            <a:lstStyle/>
            <a:p>
              <a:endParaRPr lang="en-US">
                <a:solidFill>
                  <a:prstClr val="black"/>
                </a:solidFill>
              </a:endParaRPr>
            </a:p>
          </p:txBody>
        </p:sp>
        <p:sp>
          <p:nvSpPr>
            <p:cNvPr id="33807" name="Freeform 12"/>
            <p:cNvSpPr>
              <a:spLocks/>
            </p:cNvSpPr>
            <p:nvPr/>
          </p:nvSpPr>
          <p:spPr bwMode="auto">
            <a:xfrm rot="5400000">
              <a:off x="366" y="427"/>
              <a:ext cx="94" cy="250"/>
            </a:xfrm>
            <a:custGeom>
              <a:avLst/>
              <a:gdLst>
                <a:gd name="T0" fmla="*/ 0 w 42"/>
                <a:gd name="T1" fmla="*/ 0 h 129"/>
                <a:gd name="T2" fmla="*/ 40023539 w 42"/>
                <a:gd name="T3" fmla="*/ 37141601 h 129"/>
                <a:gd name="T4" fmla="*/ 160472389 w 42"/>
                <a:gd name="T5" fmla="*/ 37141601 h 129"/>
                <a:gd name="T6" fmla="*/ 186232585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w="3175">
              <a:noFill/>
              <a:round/>
              <a:headEnd/>
              <a:tailEnd/>
            </a:ln>
          </p:spPr>
          <p:txBody>
            <a:bodyPr/>
            <a:lstStyle/>
            <a:p>
              <a:endParaRPr lang="en-US">
                <a:solidFill>
                  <a:prstClr val="black"/>
                </a:solidFill>
              </a:endParaRPr>
            </a:p>
          </p:txBody>
        </p:sp>
        <p:sp>
          <p:nvSpPr>
            <p:cNvPr id="33808" name="Text Box 13"/>
            <p:cNvSpPr txBox="1">
              <a:spLocks noChangeArrowheads="1"/>
            </p:cNvSpPr>
            <p:nvPr/>
          </p:nvSpPr>
          <p:spPr bwMode="auto">
            <a:xfrm>
              <a:off x="1011" y="634"/>
              <a:ext cx="371" cy="134"/>
            </a:xfrm>
            <a:prstGeom prst="rect">
              <a:avLst/>
            </a:prstGeom>
            <a:noFill/>
            <a:ln w="9525">
              <a:noFill/>
              <a:miter lim="800000"/>
              <a:headEnd/>
              <a:tailEnd/>
            </a:ln>
          </p:spPr>
          <p:txBody>
            <a:bodyPr lIns="0" tIns="0" rIns="0" bIns="0">
              <a:spAutoFit/>
            </a:bodyPr>
            <a:lstStyle/>
            <a:p>
              <a:pPr algn="r">
                <a:spcBef>
                  <a:spcPct val="50000"/>
                </a:spcBef>
              </a:pPr>
              <a:r>
                <a:rPr lang="en-US" altLang="en-US" sz="1400">
                  <a:solidFill>
                    <a:prstClr val="black"/>
                  </a:solidFill>
                  <a:latin typeface="Arial" pitchFamily="34" charset="0"/>
                </a:rPr>
                <a:t>35</a:t>
              </a:r>
            </a:p>
          </p:txBody>
        </p:sp>
        <p:sp>
          <p:nvSpPr>
            <p:cNvPr id="33809" name="Text Box 14"/>
            <p:cNvSpPr txBox="1">
              <a:spLocks noChangeArrowheads="1"/>
            </p:cNvSpPr>
            <p:nvPr/>
          </p:nvSpPr>
          <p:spPr bwMode="auto">
            <a:xfrm>
              <a:off x="1479" y="365"/>
              <a:ext cx="371" cy="134"/>
            </a:xfrm>
            <a:prstGeom prst="rect">
              <a:avLst/>
            </a:prstGeom>
            <a:noFill/>
            <a:ln w="9525">
              <a:noFill/>
              <a:miter lim="800000"/>
              <a:headEnd/>
              <a:tailEnd/>
            </a:ln>
          </p:spPr>
          <p:txBody>
            <a:bodyPr lIns="0" tIns="0" rIns="0" bIns="0">
              <a:spAutoFit/>
            </a:bodyPr>
            <a:lstStyle/>
            <a:p>
              <a:pPr algn="r">
                <a:spcBef>
                  <a:spcPct val="50000"/>
                </a:spcBef>
              </a:pPr>
              <a:r>
                <a:rPr lang="en-US" altLang="en-US" sz="1400">
                  <a:solidFill>
                    <a:prstClr val="black"/>
                  </a:solidFill>
                  <a:latin typeface="Arial" pitchFamily="34" charset="0"/>
                </a:rPr>
                <a:t>36</a:t>
              </a:r>
            </a:p>
          </p:txBody>
        </p:sp>
        <p:sp>
          <p:nvSpPr>
            <p:cNvPr id="33810" name="Text Box 15"/>
            <p:cNvSpPr txBox="1">
              <a:spLocks noChangeArrowheads="1"/>
            </p:cNvSpPr>
            <p:nvPr/>
          </p:nvSpPr>
          <p:spPr bwMode="auto">
            <a:xfrm>
              <a:off x="1936" y="630"/>
              <a:ext cx="372" cy="134"/>
            </a:xfrm>
            <a:prstGeom prst="rect">
              <a:avLst/>
            </a:prstGeom>
            <a:noFill/>
            <a:ln w="9525">
              <a:noFill/>
              <a:miter lim="800000"/>
              <a:headEnd/>
              <a:tailEnd/>
            </a:ln>
          </p:spPr>
          <p:txBody>
            <a:bodyPr lIns="0" tIns="0" rIns="0" bIns="0">
              <a:spAutoFit/>
            </a:bodyPr>
            <a:lstStyle/>
            <a:p>
              <a:pPr algn="r">
                <a:spcBef>
                  <a:spcPct val="50000"/>
                </a:spcBef>
              </a:pPr>
              <a:r>
                <a:rPr lang="en-US" altLang="en-US" sz="1400">
                  <a:solidFill>
                    <a:prstClr val="black"/>
                  </a:solidFill>
                  <a:latin typeface="Arial" pitchFamily="34" charset="0"/>
                </a:rPr>
                <a:t>37</a:t>
              </a:r>
            </a:p>
          </p:txBody>
        </p:sp>
        <p:sp>
          <p:nvSpPr>
            <p:cNvPr id="33811" name="Line 16"/>
            <p:cNvSpPr>
              <a:spLocks noChangeShapeType="1"/>
            </p:cNvSpPr>
            <p:nvPr/>
          </p:nvSpPr>
          <p:spPr bwMode="auto">
            <a:xfrm>
              <a:off x="2250" y="402"/>
              <a:ext cx="0" cy="86"/>
            </a:xfrm>
            <a:prstGeom prst="line">
              <a:avLst/>
            </a:prstGeom>
            <a:noFill/>
            <a:ln w="9525">
              <a:solidFill>
                <a:srgbClr val="C12207"/>
              </a:solidFill>
              <a:round/>
              <a:headEnd/>
              <a:tailEnd type="triangle" w="med" len="med"/>
            </a:ln>
          </p:spPr>
          <p:txBody>
            <a:bodyPr/>
            <a:lstStyle/>
            <a:p>
              <a:endParaRPr lang="en-US">
                <a:solidFill>
                  <a:prstClr val="black"/>
                </a:solidFill>
              </a:endParaRPr>
            </a:p>
          </p:txBody>
        </p:sp>
        <p:sp>
          <p:nvSpPr>
            <p:cNvPr id="33812" name="Text Box 17"/>
            <p:cNvSpPr txBox="1">
              <a:spLocks noChangeArrowheads="1"/>
            </p:cNvSpPr>
            <p:nvPr/>
          </p:nvSpPr>
          <p:spPr bwMode="auto">
            <a:xfrm>
              <a:off x="2400" y="356"/>
              <a:ext cx="371" cy="134"/>
            </a:xfrm>
            <a:prstGeom prst="rect">
              <a:avLst/>
            </a:prstGeom>
            <a:noFill/>
            <a:ln w="9525">
              <a:noFill/>
              <a:miter lim="800000"/>
              <a:headEnd/>
              <a:tailEnd/>
            </a:ln>
          </p:spPr>
          <p:txBody>
            <a:bodyPr lIns="0" tIns="0" rIns="0" bIns="0">
              <a:spAutoFit/>
            </a:bodyPr>
            <a:lstStyle/>
            <a:p>
              <a:pPr algn="r">
                <a:spcBef>
                  <a:spcPct val="50000"/>
                </a:spcBef>
              </a:pPr>
              <a:r>
                <a:rPr lang="en-US" altLang="en-US" sz="1400">
                  <a:solidFill>
                    <a:prstClr val="black"/>
                  </a:solidFill>
                  <a:latin typeface="Arial" pitchFamily="34" charset="0"/>
                </a:rPr>
                <a:t>38</a:t>
              </a:r>
            </a:p>
          </p:txBody>
        </p:sp>
        <p:sp>
          <p:nvSpPr>
            <p:cNvPr id="33813" name="Text Box 18"/>
            <p:cNvSpPr txBox="1">
              <a:spLocks noChangeArrowheads="1"/>
            </p:cNvSpPr>
            <p:nvPr/>
          </p:nvSpPr>
          <p:spPr bwMode="auto">
            <a:xfrm>
              <a:off x="2867" y="632"/>
              <a:ext cx="371" cy="134"/>
            </a:xfrm>
            <a:prstGeom prst="rect">
              <a:avLst/>
            </a:prstGeom>
            <a:noFill/>
            <a:ln w="9525">
              <a:noFill/>
              <a:miter lim="800000"/>
              <a:headEnd/>
              <a:tailEnd/>
            </a:ln>
          </p:spPr>
          <p:txBody>
            <a:bodyPr lIns="0" tIns="0" rIns="0" bIns="0">
              <a:spAutoFit/>
            </a:bodyPr>
            <a:lstStyle/>
            <a:p>
              <a:pPr algn="r">
                <a:spcBef>
                  <a:spcPct val="50000"/>
                </a:spcBef>
              </a:pPr>
              <a:r>
                <a:rPr lang="en-US" altLang="en-US" sz="1400">
                  <a:solidFill>
                    <a:prstClr val="black"/>
                  </a:solidFill>
                  <a:latin typeface="Arial" pitchFamily="34" charset="0"/>
                </a:rPr>
                <a:t>39</a:t>
              </a:r>
            </a:p>
          </p:txBody>
        </p:sp>
        <p:sp>
          <p:nvSpPr>
            <p:cNvPr id="33814" name="Text Box 19"/>
            <p:cNvSpPr txBox="1">
              <a:spLocks noChangeArrowheads="1"/>
            </p:cNvSpPr>
            <p:nvPr/>
          </p:nvSpPr>
          <p:spPr bwMode="auto">
            <a:xfrm>
              <a:off x="3317" y="357"/>
              <a:ext cx="372" cy="134"/>
            </a:xfrm>
            <a:prstGeom prst="rect">
              <a:avLst/>
            </a:prstGeom>
            <a:noFill/>
            <a:ln w="9525">
              <a:noFill/>
              <a:miter lim="800000"/>
              <a:headEnd/>
              <a:tailEnd/>
            </a:ln>
          </p:spPr>
          <p:txBody>
            <a:bodyPr lIns="0" tIns="0" rIns="0" bIns="0">
              <a:spAutoFit/>
            </a:bodyPr>
            <a:lstStyle/>
            <a:p>
              <a:pPr algn="r">
                <a:spcBef>
                  <a:spcPct val="50000"/>
                </a:spcBef>
              </a:pPr>
              <a:r>
                <a:rPr lang="en-US" altLang="en-US" sz="1400">
                  <a:solidFill>
                    <a:prstClr val="black"/>
                  </a:solidFill>
                  <a:latin typeface="Arial" pitchFamily="34" charset="0"/>
                </a:rPr>
                <a:t>40</a:t>
              </a:r>
            </a:p>
          </p:txBody>
        </p:sp>
        <p:grpSp>
          <p:nvGrpSpPr>
            <p:cNvPr id="3" name="Group 20"/>
            <p:cNvGrpSpPr>
              <a:grpSpLocks/>
            </p:cNvGrpSpPr>
            <p:nvPr/>
          </p:nvGrpSpPr>
          <p:grpSpPr bwMode="auto">
            <a:xfrm rot="5400000">
              <a:off x="2677" y="-828"/>
              <a:ext cx="91" cy="2907"/>
              <a:chOff x="4667" y="843"/>
              <a:chExt cx="103" cy="2426"/>
            </a:xfrm>
          </p:grpSpPr>
          <p:sp>
            <p:nvSpPr>
              <p:cNvPr id="33908" name="Line 21"/>
              <p:cNvSpPr>
                <a:spLocks noChangeShapeType="1"/>
              </p:cNvSpPr>
              <p:nvPr/>
            </p:nvSpPr>
            <p:spPr bwMode="auto">
              <a:xfrm>
                <a:off x="4667" y="916"/>
                <a:ext cx="10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09" name="Line 22"/>
              <p:cNvSpPr>
                <a:spLocks noChangeShapeType="1"/>
              </p:cNvSpPr>
              <p:nvPr/>
            </p:nvSpPr>
            <p:spPr bwMode="auto">
              <a:xfrm>
                <a:off x="4667" y="843"/>
                <a:ext cx="0" cy="2426"/>
              </a:xfrm>
              <a:prstGeom prst="line">
                <a:avLst/>
              </a:prstGeom>
              <a:noFill/>
              <a:ln w="9525">
                <a:solidFill>
                  <a:srgbClr val="0000FF"/>
                </a:solidFill>
                <a:round/>
                <a:headEnd/>
                <a:tailEnd/>
              </a:ln>
            </p:spPr>
            <p:txBody>
              <a:bodyPr/>
              <a:lstStyle/>
              <a:p>
                <a:endParaRPr lang="en-US">
                  <a:solidFill>
                    <a:prstClr val="black"/>
                  </a:solidFill>
                </a:endParaRPr>
              </a:p>
            </p:txBody>
          </p:sp>
          <p:sp>
            <p:nvSpPr>
              <p:cNvPr id="33910" name="Line 23"/>
              <p:cNvSpPr>
                <a:spLocks noChangeShapeType="1"/>
              </p:cNvSpPr>
              <p:nvPr/>
            </p:nvSpPr>
            <p:spPr bwMode="auto">
              <a:xfrm>
                <a:off x="4667" y="955"/>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11" name="Line 24"/>
              <p:cNvSpPr>
                <a:spLocks noChangeShapeType="1"/>
              </p:cNvSpPr>
              <p:nvPr/>
            </p:nvSpPr>
            <p:spPr bwMode="auto">
              <a:xfrm>
                <a:off x="4667" y="994"/>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12" name="Line 25"/>
              <p:cNvSpPr>
                <a:spLocks noChangeShapeType="1"/>
              </p:cNvSpPr>
              <p:nvPr/>
            </p:nvSpPr>
            <p:spPr bwMode="auto">
              <a:xfrm>
                <a:off x="4667" y="1072"/>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13" name="Line 26"/>
              <p:cNvSpPr>
                <a:spLocks noChangeShapeType="1"/>
              </p:cNvSpPr>
              <p:nvPr/>
            </p:nvSpPr>
            <p:spPr bwMode="auto">
              <a:xfrm>
                <a:off x="4667" y="1033"/>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14" name="Line 27"/>
              <p:cNvSpPr>
                <a:spLocks noChangeShapeType="1"/>
              </p:cNvSpPr>
              <p:nvPr/>
            </p:nvSpPr>
            <p:spPr bwMode="auto">
              <a:xfrm>
                <a:off x="4667" y="1111"/>
                <a:ext cx="7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15" name="Line 28"/>
              <p:cNvSpPr>
                <a:spLocks noChangeShapeType="1"/>
              </p:cNvSpPr>
              <p:nvPr/>
            </p:nvSpPr>
            <p:spPr bwMode="auto">
              <a:xfrm>
                <a:off x="4667" y="1149"/>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16" name="Line 29"/>
              <p:cNvSpPr>
                <a:spLocks noChangeShapeType="1"/>
              </p:cNvSpPr>
              <p:nvPr/>
            </p:nvSpPr>
            <p:spPr bwMode="auto">
              <a:xfrm>
                <a:off x="4667" y="1188"/>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17" name="Line 30"/>
              <p:cNvSpPr>
                <a:spLocks noChangeShapeType="1"/>
              </p:cNvSpPr>
              <p:nvPr/>
            </p:nvSpPr>
            <p:spPr bwMode="auto">
              <a:xfrm>
                <a:off x="4667" y="1266"/>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18" name="Line 31"/>
              <p:cNvSpPr>
                <a:spLocks noChangeShapeType="1"/>
              </p:cNvSpPr>
              <p:nvPr/>
            </p:nvSpPr>
            <p:spPr bwMode="auto">
              <a:xfrm>
                <a:off x="4667" y="1227"/>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19" name="Line 32"/>
              <p:cNvSpPr>
                <a:spLocks noChangeShapeType="1"/>
              </p:cNvSpPr>
              <p:nvPr/>
            </p:nvSpPr>
            <p:spPr bwMode="auto">
              <a:xfrm>
                <a:off x="4667" y="1305"/>
                <a:ext cx="9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20" name="Line 33"/>
              <p:cNvSpPr>
                <a:spLocks noChangeShapeType="1"/>
              </p:cNvSpPr>
              <p:nvPr/>
            </p:nvSpPr>
            <p:spPr bwMode="auto">
              <a:xfrm>
                <a:off x="4667" y="1339"/>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21" name="Line 34"/>
              <p:cNvSpPr>
                <a:spLocks noChangeShapeType="1"/>
              </p:cNvSpPr>
              <p:nvPr/>
            </p:nvSpPr>
            <p:spPr bwMode="auto">
              <a:xfrm>
                <a:off x="4667" y="1378"/>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22" name="Line 35"/>
              <p:cNvSpPr>
                <a:spLocks noChangeShapeType="1"/>
              </p:cNvSpPr>
              <p:nvPr/>
            </p:nvSpPr>
            <p:spPr bwMode="auto">
              <a:xfrm>
                <a:off x="4667" y="1456"/>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23" name="Line 36"/>
              <p:cNvSpPr>
                <a:spLocks noChangeShapeType="1"/>
              </p:cNvSpPr>
              <p:nvPr/>
            </p:nvSpPr>
            <p:spPr bwMode="auto">
              <a:xfrm>
                <a:off x="4667" y="1417"/>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24" name="Line 37"/>
              <p:cNvSpPr>
                <a:spLocks noChangeShapeType="1"/>
              </p:cNvSpPr>
              <p:nvPr/>
            </p:nvSpPr>
            <p:spPr bwMode="auto">
              <a:xfrm>
                <a:off x="4667" y="1495"/>
                <a:ext cx="7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25" name="Line 38"/>
              <p:cNvSpPr>
                <a:spLocks noChangeShapeType="1"/>
              </p:cNvSpPr>
              <p:nvPr/>
            </p:nvSpPr>
            <p:spPr bwMode="auto">
              <a:xfrm>
                <a:off x="4667" y="1533"/>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26" name="Line 39"/>
              <p:cNvSpPr>
                <a:spLocks noChangeShapeType="1"/>
              </p:cNvSpPr>
              <p:nvPr/>
            </p:nvSpPr>
            <p:spPr bwMode="auto">
              <a:xfrm>
                <a:off x="4667" y="1572"/>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27" name="Line 40"/>
              <p:cNvSpPr>
                <a:spLocks noChangeShapeType="1"/>
              </p:cNvSpPr>
              <p:nvPr/>
            </p:nvSpPr>
            <p:spPr bwMode="auto">
              <a:xfrm>
                <a:off x="4667" y="1650"/>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28" name="Line 41"/>
              <p:cNvSpPr>
                <a:spLocks noChangeShapeType="1"/>
              </p:cNvSpPr>
              <p:nvPr/>
            </p:nvSpPr>
            <p:spPr bwMode="auto">
              <a:xfrm>
                <a:off x="4667" y="1611"/>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29" name="Line 42"/>
              <p:cNvSpPr>
                <a:spLocks noChangeShapeType="1"/>
              </p:cNvSpPr>
              <p:nvPr/>
            </p:nvSpPr>
            <p:spPr bwMode="auto">
              <a:xfrm>
                <a:off x="4667" y="1689"/>
                <a:ext cx="9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30" name="Line 43"/>
              <p:cNvSpPr>
                <a:spLocks noChangeShapeType="1"/>
              </p:cNvSpPr>
              <p:nvPr/>
            </p:nvSpPr>
            <p:spPr bwMode="auto">
              <a:xfrm>
                <a:off x="4667" y="1723"/>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31" name="Line 44"/>
              <p:cNvSpPr>
                <a:spLocks noChangeShapeType="1"/>
              </p:cNvSpPr>
              <p:nvPr/>
            </p:nvSpPr>
            <p:spPr bwMode="auto">
              <a:xfrm>
                <a:off x="4667" y="1762"/>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32" name="Line 45"/>
              <p:cNvSpPr>
                <a:spLocks noChangeShapeType="1"/>
              </p:cNvSpPr>
              <p:nvPr/>
            </p:nvSpPr>
            <p:spPr bwMode="auto">
              <a:xfrm>
                <a:off x="4667" y="1840"/>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33" name="Line 46"/>
              <p:cNvSpPr>
                <a:spLocks noChangeShapeType="1"/>
              </p:cNvSpPr>
              <p:nvPr/>
            </p:nvSpPr>
            <p:spPr bwMode="auto">
              <a:xfrm>
                <a:off x="4667" y="1801"/>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34" name="Line 47"/>
              <p:cNvSpPr>
                <a:spLocks noChangeShapeType="1"/>
              </p:cNvSpPr>
              <p:nvPr/>
            </p:nvSpPr>
            <p:spPr bwMode="auto">
              <a:xfrm>
                <a:off x="4667" y="1879"/>
                <a:ext cx="7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35" name="Line 48"/>
              <p:cNvSpPr>
                <a:spLocks noChangeShapeType="1"/>
              </p:cNvSpPr>
              <p:nvPr/>
            </p:nvSpPr>
            <p:spPr bwMode="auto">
              <a:xfrm>
                <a:off x="4667" y="1918"/>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36" name="Line 49"/>
              <p:cNvSpPr>
                <a:spLocks noChangeShapeType="1"/>
              </p:cNvSpPr>
              <p:nvPr/>
            </p:nvSpPr>
            <p:spPr bwMode="auto">
              <a:xfrm>
                <a:off x="4667" y="1956"/>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37" name="Line 50"/>
              <p:cNvSpPr>
                <a:spLocks noChangeShapeType="1"/>
              </p:cNvSpPr>
              <p:nvPr/>
            </p:nvSpPr>
            <p:spPr bwMode="auto">
              <a:xfrm>
                <a:off x="4667" y="2034"/>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38" name="Line 51"/>
              <p:cNvSpPr>
                <a:spLocks noChangeShapeType="1"/>
              </p:cNvSpPr>
              <p:nvPr/>
            </p:nvSpPr>
            <p:spPr bwMode="auto">
              <a:xfrm>
                <a:off x="4667" y="1995"/>
                <a:ext cx="50"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939" name="Line 52"/>
              <p:cNvSpPr>
                <a:spLocks noChangeShapeType="1"/>
              </p:cNvSpPr>
              <p:nvPr/>
            </p:nvSpPr>
            <p:spPr bwMode="auto">
              <a:xfrm>
                <a:off x="4667" y="2073"/>
                <a:ext cx="9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40" name="Line 53"/>
              <p:cNvSpPr>
                <a:spLocks noChangeShapeType="1"/>
              </p:cNvSpPr>
              <p:nvPr/>
            </p:nvSpPr>
            <p:spPr bwMode="auto">
              <a:xfrm>
                <a:off x="4667" y="2107"/>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41" name="Line 54"/>
              <p:cNvSpPr>
                <a:spLocks noChangeShapeType="1"/>
              </p:cNvSpPr>
              <p:nvPr/>
            </p:nvSpPr>
            <p:spPr bwMode="auto">
              <a:xfrm>
                <a:off x="4667" y="2146"/>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42" name="Line 55"/>
              <p:cNvSpPr>
                <a:spLocks noChangeShapeType="1"/>
              </p:cNvSpPr>
              <p:nvPr/>
            </p:nvSpPr>
            <p:spPr bwMode="auto">
              <a:xfrm>
                <a:off x="4667" y="2224"/>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43" name="Line 56"/>
              <p:cNvSpPr>
                <a:spLocks noChangeShapeType="1"/>
              </p:cNvSpPr>
              <p:nvPr/>
            </p:nvSpPr>
            <p:spPr bwMode="auto">
              <a:xfrm>
                <a:off x="4667" y="2185"/>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44" name="Line 57"/>
              <p:cNvSpPr>
                <a:spLocks noChangeShapeType="1"/>
              </p:cNvSpPr>
              <p:nvPr/>
            </p:nvSpPr>
            <p:spPr bwMode="auto">
              <a:xfrm>
                <a:off x="4667" y="2263"/>
                <a:ext cx="7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45" name="Line 58"/>
              <p:cNvSpPr>
                <a:spLocks noChangeShapeType="1"/>
              </p:cNvSpPr>
              <p:nvPr/>
            </p:nvSpPr>
            <p:spPr bwMode="auto">
              <a:xfrm>
                <a:off x="4667" y="2302"/>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46" name="Line 59"/>
              <p:cNvSpPr>
                <a:spLocks noChangeShapeType="1"/>
              </p:cNvSpPr>
              <p:nvPr/>
            </p:nvSpPr>
            <p:spPr bwMode="auto">
              <a:xfrm>
                <a:off x="4667" y="2340"/>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47" name="Line 60"/>
              <p:cNvSpPr>
                <a:spLocks noChangeShapeType="1"/>
              </p:cNvSpPr>
              <p:nvPr/>
            </p:nvSpPr>
            <p:spPr bwMode="auto">
              <a:xfrm>
                <a:off x="4667" y="2418"/>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48" name="Line 61"/>
              <p:cNvSpPr>
                <a:spLocks noChangeShapeType="1"/>
              </p:cNvSpPr>
              <p:nvPr/>
            </p:nvSpPr>
            <p:spPr bwMode="auto">
              <a:xfrm>
                <a:off x="4667" y="2379"/>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49" name="Line 62"/>
              <p:cNvSpPr>
                <a:spLocks noChangeShapeType="1"/>
              </p:cNvSpPr>
              <p:nvPr/>
            </p:nvSpPr>
            <p:spPr bwMode="auto">
              <a:xfrm>
                <a:off x="4667" y="2457"/>
                <a:ext cx="9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50" name="Line 63"/>
              <p:cNvSpPr>
                <a:spLocks noChangeShapeType="1"/>
              </p:cNvSpPr>
              <p:nvPr/>
            </p:nvSpPr>
            <p:spPr bwMode="auto">
              <a:xfrm>
                <a:off x="4667" y="2496"/>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51" name="Line 64"/>
              <p:cNvSpPr>
                <a:spLocks noChangeShapeType="1"/>
              </p:cNvSpPr>
              <p:nvPr/>
            </p:nvSpPr>
            <p:spPr bwMode="auto">
              <a:xfrm>
                <a:off x="4667" y="2535"/>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52" name="Line 65"/>
              <p:cNvSpPr>
                <a:spLocks noChangeShapeType="1"/>
              </p:cNvSpPr>
              <p:nvPr/>
            </p:nvSpPr>
            <p:spPr bwMode="auto">
              <a:xfrm>
                <a:off x="4667" y="2613"/>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53" name="Line 66"/>
              <p:cNvSpPr>
                <a:spLocks noChangeShapeType="1"/>
              </p:cNvSpPr>
              <p:nvPr/>
            </p:nvSpPr>
            <p:spPr bwMode="auto">
              <a:xfrm>
                <a:off x="4667" y="2574"/>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54" name="Line 67"/>
              <p:cNvSpPr>
                <a:spLocks noChangeShapeType="1"/>
              </p:cNvSpPr>
              <p:nvPr/>
            </p:nvSpPr>
            <p:spPr bwMode="auto">
              <a:xfrm>
                <a:off x="4667" y="2652"/>
                <a:ext cx="7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55" name="Line 68"/>
              <p:cNvSpPr>
                <a:spLocks noChangeShapeType="1"/>
              </p:cNvSpPr>
              <p:nvPr/>
            </p:nvSpPr>
            <p:spPr bwMode="auto">
              <a:xfrm>
                <a:off x="4667" y="2690"/>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56" name="Line 69"/>
              <p:cNvSpPr>
                <a:spLocks noChangeShapeType="1"/>
              </p:cNvSpPr>
              <p:nvPr/>
            </p:nvSpPr>
            <p:spPr bwMode="auto">
              <a:xfrm>
                <a:off x="4667" y="2729"/>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57" name="Line 70"/>
              <p:cNvSpPr>
                <a:spLocks noChangeShapeType="1"/>
              </p:cNvSpPr>
              <p:nvPr/>
            </p:nvSpPr>
            <p:spPr bwMode="auto">
              <a:xfrm>
                <a:off x="4667" y="2807"/>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58" name="Line 71"/>
              <p:cNvSpPr>
                <a:spLocks noChangeShapeType="1"/>
              </p:cNvSpPr>
              <p:nvPr/>
            </p:nvSpPr>
            <p:spPr bwMode="auto">
              <a:xfrm>
                <a:off x="4667" y="2768"/>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59" name="Line 72"/>
              <p:cNvSpPr>
                <a:spLocks noChangeShapeType="1"/>
              </p:cNvSpPr>
              <p:nvPr/>
            </p:nvSpPr>
            <p:spPr bwMode="auto">
              <a:xfrm>
                <a:off x="4667" y="2846"/>
                <a:ext cx="9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60" name="Line 73"/>
              <p:cNvSpPr>
                <a:spLocks noChangeShapeType="1"/>
              </p:cNvSpPr>
              <p:nvPr/>
            </p:nvSpPr>
            <p:spPr bwMode="auto">
              <a:xfrm>
                <a:off x="4667" y="2880"/>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61" name="Line 74"/>
              <p:cNvSpPr>
                <a:spLocks noChangeShapeType="1"/>
              </p:cNvSpPr>
              <p:nvPr/>
            </p:nvSpPr>
            <p:spPr bwMode="auto">
              <a:xfrm>
                <a:off x="4667" y="2919"/>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62" name="Line 75"/>
              <p:cNvSpPr>
                <a:spLocks noChangeShapeType="1"/>
              </p:cNvSpPr>
              <p:nvPr/>
            </p:nvSpPr>
            <p:spPr bwMode="auto">
              <a:xfrm>
                <a:off x="4667" y="2997"/>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63" name="Line 76"/>
              <p:cNvSpPr>
                <a:spLocks noChangeShapeType="1"/>
              </p:cNvSpPr>
              <p:nvPr/>
            </p:nvSpPr>
            <p:spPr bwMode="auto">
              <a:xfrm>
                <a:off x="4667" y="2958"/>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64" name="Line 77"/>
              <p:cNvSpPr>
                <a:spLocks noChangeShapeType="1"/>
              </p:cNvSpPr>
              <p:nvPr/>
            </p:nvSpPr>
            <p:spPr bwMode="auto">
              <a:xfrm>
                <a:off x="4667" y="3036"/>
                <a:ext cx="7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65" name="Line 78"/>
              <p:cNvSpPr>
                <a:spLocks noChangeShapeType="1"/>
              </p:cNvSpPr>
              <p:nvPr/>
            </p:nvSpPr>
            <p:spPr bwMode="auto">
              <a:xfrm>
                <a:off x="4667" y="3075"/>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66" name="Line 79"/>
              <p:cNvSpPr>
                <a:spLocks noChangeShapeType="1"/>
              </p:cNvSpPr>
              <p:nvPr/>
            </p:nvSpPr>
            <p:spPr bwMode="auto">
              <a:xfrm>
                <a:off x="4667" y="3113"/>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67" name="Line 80"/>
              <p:cNvSpPr>
                <a:spLocks noChangeShapeType="1"/>
              </p:cNvSpPr>
              <p:nvPr/>
            </p:nvSpPr>
            <p:spPr bwMode="auto">
              <a:xfrm>
                <a:off x="4667" y="3191"/>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68" name="Line 81"/>
              <p:cNvSpPr>
                <a:spLocks noChangeShapeType="1"/>
              </p:cNvSpPr>
              <p:nvPr/>
            </p:nvSpPr>
            <p:spPr bwMode="auto">
              <a:xfrm>
                <a:off x="4667" y="3152"/>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69" name="Line 82"/>
              <p:cNvSpPr>
                <a:spLocks noChangeShapeType="1"/>
              </p:cNvSpPr>
              <p:nvPr/>
            </p:nvSpPr>
            <p:spPr bwMode="auto">
              <a:xfrm>
                <a:off x="4667" y="3230"/>
                <a:ext cx="99" cy="0"/>
              </a:xfrm>
              <a:prstGeom prst="line">
                <a:avLst/>
              </a:prstGeom>
              <a:noFill/>
              <a:ln w="9525">
                <a:solidFill>
                  <a:srgbClr val="0000FF"/>
                </a:solidFill>
                <a:round/>
                <a:headEnd/>
                <a:tailEnd/>
              </a:ln>
            </p:spPr>
            <p:txBody>
              <a:bodyPr/>
              <a:lstStyle/>
              <a:p>
                <a:endParaRPr lang="en-US">
                  <a:solidFill>
                    <a:prstClr val="black"/>
                  </a:solidFill>
                </a:endParaRPr>
              </a:p>
            </p:txBody>
          </p:sp>
        </p:grpSp>
        <p:sp>
          <p:nvSpPr>
            <p:cNvPr id="33816" name="Line 83"/>
            <p:cNvSpPr>
              <a:spLocks noChangeShapeType="1"/>
            </p:cNvSpPr>
            <p:nvPr/>
          </p:nvSpPr>
          <p:spPr bwMode="auto">
            <a:xfrm rot="5400000">
              <a:off x="4325" y="291"/>
              <a:ext cx="0" cy="574"/>
            </a:xfrm>
            <a:prstGeom prst="line">
              <a:avLst/>
            </a:prstGeom>
            <a:noFill/>
            <a:ln w="9525">
              <a:solidFill>
                <a:srgbClr val="0000FF"/>
              </a:solidFill>
              <a:round/>
              <a:headEnd/>
              <a:tailEnd/>
            </a:ln>
          </p:spPr>
          <p:txBody>
            <a:bodyPr/>
            <a:lstStyle/>
            <a:p>
              <a:endParaRPr lang="en-US">
                <a:solidFill>
                  <a:prstClr val="black"/>
                </a:solidFill>
              </a:endParaRPr>
            </a:p>
          </p:txBody>
        </p:sp>
        <p:sp>
          <p:nvSpPr>
            <p:cNvPr id="33817" name="Line 84"/>
            <p:cNvSpPr>
              <a:spLocks noChangeShapeType="1"/>
            </p:cNvSpPr>
            <p:nvPr/>
          </p:nvSpPr>
          <p:spPr bwMode="auto">
            <a:xfrm rot="5400000">
              <a:off x="4515" y="623"/>
              <a:ext cx="91"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818" name="Line 85"/>
            <p:cNvSpPr>
              <a:spLocks noChangeShapeType="1"/>
            </p:cNvSpPr>
            <p:nvPr/>
          </p:nvSpPr>
          <p:spPr bwMode="auto">
            <a:xfrm rot="5400000">
              <a:off x="4492" y="599"/>
              <a:ext cx="44"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819" name="Line 86"/>
            <p:cNvSpPr>
              <a:spLocks noChangeShapeType="1"/>
            </p:cNvSpPr>
            <p:nvPr/>
          </p:nvSpPr>
          <p:spPr bwMode="auto">
            <a:xfrm rot="5400000">
              <a:off x="4446" y="599"/>
              <a:ext cx="44"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820" name="Line 87"/>
            <p:cNvSpPr>
              <a:spLocks noChangeShapeType="1"/>
            </p:cNvSpPr>
            <p:nvPr/>
          </p:nvSpPr>
          <p:spPr bwMode="auto">
            <a:xfrm rot="5400000">
              <a:off x="4352" y="600"/>
              <a:ext cx="44"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821" name="Line 88"/>
            <p:cNvSpPr>
              <a:spLocks noChangeShapeType="1"/>
            </p:cNvSpPr>
            <p:nvPr/>
          </p:nvSpPr>
          <p:spPr bwMode="auto">
            <a:xfrm rot="5400000">
              <a:off x="4399" y="599"/>
              <a:ext cx="44"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822" name="Line 89"/>
            <p:cNvSpPr>
              <a:spLocks noChangeShapeType="1"/>
            </p:cNvSpPr>
            <p:nvPr/>
          </p:nvSpPr>
          <p:spPr bwMode="auto">
            <a:xfrm rot="5400000">
              <a:off x="4294" y="611"/>
              <a:ext cx="6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823" name="Line 90"/>
            <p:cNvSpPr>
              <a:spLocks noChangeShapeType="1"/>
            </p:cNvSpPr>
            <p:nvPr/>
          </p:nvSpPr>
          <p:spPr bwMode="auto">
            <a:xfrm rot="5400000">
              <a:off x="4260" y="600"/>
              <a:ext cx="44"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824" name="Line 91"/>
            <p:cNvSpPr>
              <a:spLocks noChangeShapeType="1"/>
            </p:cNvSpPr>
            <p:nvPr/>
          </p:nvSpPr>
          <p:spPr bwMode="auto">
            <a:xfrm rot="5400000">
              <a:off x="4213" y="600"/>
              <a:ext cx="44"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825" name="Line 92"/>
            <p:cNvSpPr>
              <a:spLocks noChangeShapeType="1"/>
            </p:cNvSpPr>
            <p:nvPr/>
          </p:nvSpPr>
          <p:spPr bwMode="auto">
            <a:xfrm rot="5400000">
              <a:off x="4120" y="600"/>
              <a:ext cx="44"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826" name="Line 93"/>
            <p:cNvSpPr>
              <a:spLocks noChangeShapeType="1"/>
            </p:cNvSpPr>
            <p:nvPr/>
          </p:nvSpPr>
          <p:spPr bwMode="auto">
            <a:xfrm rot="5400000">
              <a:off x="4166" y="600"/>
              <a:ext cx="44"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827" name="Line 94"/>
            <p:cNvSpPr>
              <a:spLocks noChangeShapeType="1"/>
            </p:cNvSpPr>
            <p:nvPr/>
          </p:nvSpPr>
          <p:spPr bwMode="auto">
            <a:xfrm rot="-5400000">
              <a:off x="1278" y="495"/>
              <a:ext cx="92"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28" name="Line 95"/>
            <p:cNvSpPr>
              <a:spLocks noChangeShapeType="1"/>
            </p:cNvSpPr>
            <p:nvPr/>
          </p:nvSpPr>
          <p:spPr bwMode="auto">
            <a:xfrm rot="-5400000">
              <a:off x="2690" y="-913"/>
              <a:ext cx="0" cy="2906"/>
            </a:xfrm>
            <a:prstGeom prst="line">
              <a:avLst/>
            </a:prstGeom>
            <a:noFill/>
            <a:ln w="12700">
              <a:solidFill>
                <a:srgbClr val="0000FF"/>
              </a:solidFill>
              <a:round/>
              <a:headEnd/>
              <a:tailEnd/>
            </a:ln>
          </p:spPr>
          <p:txBody>
            <a:bodyPr/>
            <a:lstStyle/>
            <a:p>
              <a:endParaRPr lang="en-US">
                <a:solidFill>
                  <a:prstClr val="black"/>
                </a:solidFill>
              </a:endParaRPr>
            </a:p>
          </p:txBody>
        </p:sp>
        <p:sp>
          <p:nvSpPr>
            <p:cNvPr id="33829" name="Line 96"/>
            <p:cNvSpPr>
              <a:spLocks noChangeShapeType="1"/>
            </p:cNvSpPr>
            <p:nvPr/>
          </p:nvSpPr>
          <p:spPr bwMode="auto">
            <a:xfrm rot="-5400000">
              <a:off x="1349"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30" name="Line 97"/>
            <p:cNvSpPr>
              <a:spLocks noChangeShapeType="1"/>
            </p:cNvSpPr>
            <p:nvPr/>
          </p:nvSpPr>
          <p:spPr bwMode="auto">
            <a:xfrm rot="-5400000">
              <a:off x="1395"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31" name="Line 98"/>
            <p:cNvSpPr>
              <a:spLocks noChangeShapeType="1"/>
            </p:cNvSpPr>
            <p:nvPr/>
          </p:nvSpPr>
          <p:spPr bwMode="auto">
            <a:xfrm rot="-5400000">
              <a:off x="1488"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32" name="Line 99"/>
            <p:cNvSpPr>
              <a:spLocks noChangeShapeType="1"/>
            </p:cNvSpPr>
            <p:nvPr/>
          </p:nvSpPr>
          <p:spPr bwMode="auto">
            <a:xfrm rot="-5400000">
              <a:off x="1441"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33" name="Line 100"/>
            <p:cNvSpPr>
              <a:spLocks noChangeShapeType="1"/>
            </p:cNvSpPr>
            <p:nvPr/>
          </p:nvSpPr>
          <p:spPr bwMode="auto">
            <a:xfrm rot="-5400000">
              <a:off x="1524" y="508"/>
              <a:ext cx="67"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34" name="Line 101"/>
            <p:cNvSpPr>
              <a:spLocks noChangeShapeType="1"/>
            </p:cNvSpPr>
            <p:nvPr/>
          </p:nvSpPr>
          <p:spPr bwMode="auto">
            <a:xfrm rot="-5400000">
              <a:off x="1580"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35" name="Line 102"/>
            <p:cNvSpPr>
              <a:spLocks noChangeShapeType="1"/>
            </p:cNvSpPr>
            <p:nvPr/>
          </p:nvSpPr>
          <p:spPr bwMode="auto">
            <a:xfrm rot="-5400000">
              <a:off x="1627"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36" name="Line 103"/>
            <p:cNvSpPr>
              <a:spLocks noChangeShapeType="1"/>
            </p:cNvSpPr>
            <p:nvPr/>
          </p:nvSpPr>
          <p:spPr bwMode="auto">
            <a:xfrm rot="-5400000">
              <a:off x="1721"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37" name="Line 104"/>
            <p:cNvSpPr>
              <a:spLocks noChangeShapeType="1"/>
            </p:cNvSpPr>
            <p:nvPr/>
          </p:nvSpPr>
          <p:spPr bwMode="auto">
            <a:xfrm rot="-5400000">
              <a:off x="1674"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38" name="Line 105"/>
            <p:cNvSpPr>
              <a:spLocks noChangeShapeType="1"/>
            </p:cNvSpPr>
            <p:nvPr/>
          </p:nvSpPr>
          <p:spPr bwMode="auto">
            <a:xfrm rot="-5400000">
              <a:off x="1746" y="497"/>
              <a:ext cx="88"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39" name="Line 106"/>
            <p:cNvSpPr>
              <a:spLocks noChangeShapeType="1"/>
            </p:cNvSpPr>
            <p:nvPr/>
          </p:nvSpPr>
          <p:spPr bwMode="auto">
            <a:xfrm rot="-5400000">
              <a:off x="1808"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40" name="Line 107"/>
            <p:cNvSpPr>
              <a:spLocks noChangeShapeType="1"/>
            </p:cNvSpPr>
            <p:nvPr/>
          </p:nvSpPr>
          <p:spPr bwMode="auto">
            <a:xfrm rot="-5400000">
              <a:off x="1855"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41" name="Line 108"/>
            <p:cNvSpPr>
              <a:spLocks noChangeShapeType="1"/>
            </p:cNvSpPr>
            <p:nvPr/>
          </p:nvSpPr>
          <p:spPr bwMode="auto">
            <a:xfrm rot="-5400000">
              <a:off x="1948"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42" name="Line 109"/>
            <p:cNvSpPr>
              <a:spLocks noChangeShapeType="1"/>
            </p:cNvSpPr>
            <p:nvPr/>
          </p:nvSpPr>
          <p:spPr bwMode="auto">
            <a:xfrm rot="-5400000">
              <a:off x="1902"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43" name="Line 110"/>
            <p:cNvSpPr>
              <a:spLocks noChangeShapeType="1"/>
            </p:cNvSpPr>
            <p:nvPr/>
          </p:nvSpPr>
          <p:spPr bwMode="auto">
            <a:xfrm rot="-5400000">
              <a:off x="1983" y="508"/>
              <a:ext cx="67"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44" name="Line 111"/>
            <p:cNvSpPr>
              <a:spLocks noChangeShapeType="1"/>
            </p:cNvSpPr>
            <p:nvPr/>
          </p:nvSpPr>
          <p:spPr bwMode="auto">
            <a:xfrm rot="-5400000">
              <a:off x="2041"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45" name="Line 112"/>
            <p:cNvSpPr>
              <a:spLocks noChangeShapeType="1"/>
            </p:cNvSpPr>
            <p:nvPr/>
          </p:nvSpPr>
          <p:spPr bwMode="auto">
            <a:xfrm rot="-5400000">
              <a:off x="2087"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46" name="Line 113"/>
            <p:cNvSpPr>
              <a:spLocks noChangeShapeType="1"/>
            </p:cNvSpPr>
            <p:nvPr/>
          </p:nvSpPr>
          <p:spPr bwMode="auto">
            <a:xfrm rot="-5400000">
              <a:off x="2181"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47" name="Line 114"/>
            <p:cNvSpPr>
              <a:spLocks noChangeShapeType="1"/>
            </p:cNvSpPr>
            <p:nvPr/>
          </p:nvSpPr>
          <p:spPr bwMode="auto">
            <a:xfrm rot="-5400000">
              <a:off x="2134"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48" name="Line 115"/>
            <p:cNvSpPr>
              <a:spLocks noChangeShapeType="1"/>
            </p:cNvSpPr>
            <p:nvPr/>
          </p:nvSpPr>
          <p:spPr bwMode="auto">
            <a:xfrm rot="-5400000">
              <a:off x="2206" y="497"/>
              <a:ext cx="88"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49" name="Line 116"/>
            <p:cNvSpPr>
              <a:spLocks noChangeShapeType="1"/>
            </p:cNvSpPr>
            <p:nvPr/>
          </p:nvSpPr>
          <p:spPr bwMode="auto">
            <a:xfrm rot="-5400000">
              <a:off x="2268"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50" name="Line 117"/>
            <p:cNvSpPr>
              <a:spLocks noChangeShapeType="1"/>
            </p:cNvSpPr>
            <p:nvPr/>
          </p:nvSpPr>
          <p:spPr bwMode="auto">
            <a:xfrm rot="-5400000">
              <a:off x="2316"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51" name="Line 118"/>
            <p:cNvSpPr>
              <a:spLocks noChangeShapeType="1"/>
            </p:cNvSpPr>
            <p:nvPr/>
          </p:nvSpPr>
          <p:spPr bwMode="auto">
            <a:xfrm rot="-5400000">
              <a:off x="2410"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52" name="Line 119"/>
            <p:cNvSpPr>
              <a:spLocks noChangeShapeType="1"/>
            </p:cNvSpPr>
            <p:nvPr/>
          </p:nvSpPr>
          <p:spPr bwMode="auto">
            <a:xfrm rot="-5400000">
              <a:off x="2362" y="520"/>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53" name="Line 120"/>
            <p:cNvSpPr>
              <a:spLocks noChangeShapeType="1"/>
            </p:cNvSpPr>
            <p:nvPr/>
          </p:nvSpPr>
          <p:spPr bwMode="auto">
            <a:xfrm rot="-5400000">
              <a:off x="2445" y="507"/>
              <a:ext cx="67"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54" name="Line 121"/>
            <p:cNvSpPr>
              <a:spLocks noChangeShapeType="1"/>
            </p:cNvSpPr>
            <p:nvPr/>
          </p:nvSpPr>
          <p:spPr bwMode="auto">
            <a:xfrm rot="-5400000">
              <a:off x="2502" y="519"/>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55" name="Line 122"/>
            <p:cNvSpPr>
              <a:spLocks noChangeShapeType="1"/>
            </p:cNvSpPr>
            <p:nvPr/>
          </p:nvSpPr>
          <p:spPr bwMode="auto">
            <a:xfrm rot="-5400000">
              <a:off x="2549" y="519"/>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56" name="Line 123"/>
            <p:cNvSpPr>
              <a:spLocks noChangeShapeType="1"/>
            </p:cNvSpPr>
            <p:nvPr/>
          </p:nvSpPr>
          <p:spPr bwMode="auto">
            <a:xfrm rot="-5400000">
              <a:off x="2641"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57" name="Line 124"/>
            <p:cNvSpPr>
              <a:spLocks noChangeShapeType="1"/>
            </p:cNvSpPr>
            <p:nvPr/>
          </p:nvSpPr>
          <p:spPr bwMode="auto">
            <a:xfrm rot="-5400000">
              <a:off x="2595"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58" name="Line 125"/>
            <p:cNvSpPr>
              <a:spLocks noChangeShapeType="1"/>
            </p:cNvSpPr>
            <p:nvPr/>
          </p:nvSpPr>
          <p:spPr bwMode="auto">
            <a:xfrm rot="-5400000">
              <a:off x="2668" y="495"/>
              <a:ext cx="88"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59" name="Line 126"/>
            <p:cNvSpPr>
              <a:spLocks noChangeShapeType="1"/>
            </p:cNvSpPr>
            <p:nvPr/>
          </p:nvSpPr>
          <p:spPr bwMode="auto">
            <a:xfrm rot="-5400000">
              <a:off x="2730"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60" name="Line 127"/>
            <p:cNvSpPr>
              <a:spLocks noChangeShapeType="1"/>
            </p:cNvSpPr>
            <p:nvPr/>
          </p:nvSpPr>
          <p:spPr bwMode="auto">
            <a:xfrm rot="-5400000">
              <a:off x="2776"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61" name="Line 128"/>
            <p:cNvSpPr>
              <a:spLocks noChangeShapeType="1"/>
            </p:cNvSpPr>
            <p:nvPr/>
          </p:nvSpPr>
          <p:spPr bwMode="auto">
            <a:xfrm rot="-5400000">
              <a:off x="2869"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62" name="Line 129"/>
            <p:cNvSpPr>
              <a:spLocks noChangeShapeType="1"/>
            </p:cNvSpPr>
            <p:nvPr/>
          </p:nvSpPr>
          <p:spPr bwMode="auto">
            <a:xfrm rot="-5400000">
              <a:off x="2822"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63" name="Line 130"/>
            <p:cNvSpPr>
              <a:spLocks noChangeShapeType="1"/>
            </p:cNvSpPr>
            <p:nvPr/>
          </p:nvSpPr>
          <p:spPr bwMode="auto">
            <a:xfrm rot="-5400000">
              <a:off x="2905" y="506"/>
              <a:ext cx="67"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64" name="Line 131"/>
            <p:cNvSpPr>
              <a:spLocks noChangeShapeType="1"/>
            </p:cNvSpPr>
            <p:nvPr/>
          </p:nvSpPr>
          <p:spPr bwMode="auto">
            <a:xfrm rot="-5400000">
              <a:off x="2963"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65" name="Line 132"/>
            <p:cNvSpPr>
              <a:spLocks noChangeShapeType="1"/>
            </p:cNvSpPr>
            <p:nvPr/>
          </p:nvSpPr>
          <p:spPr bwMode="auto">
            <a:xfrm rot="-5400000">
              <a:off x="3008"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66" name="Line 133"/>
            <p:cNvSpPr>
              <a:spLocks noChangeShapeType="1"/>
            </p:cNvSpPr>
            <p:nvPr/>
          </p:nvSpPr>
          <p:spPr bwMode="auto">
            <a:xfrm rot="-5400000">
              <a:off x="3102"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67" name="Line 134"/>
            <p:cNvSpPr>
              <a:spLocks noChangeShapeType="1"/>
            </p:cNvSpPr>
            <p:nvPr/>
          </p:nvSpPr>
          <p:spPr bwMode="auto">
            <a:xfrm rot="-5400000">
              <a:off x="3055"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68" name="Line 135"/>
            <p:cNvSpPr>
              <a:spLocks noChangeShapeType="1"/>
            </p:cNvSpPr>
            <p:nvPr/>
          </p:nvSpPr>
          <p:spPr bwMode="auto">
            <a:xfrm rot="-5400000">
              <a:off x="3127" y="495"/>
              <a:ext cx="88"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69" name="Line 136"/>
            <p:cNvSpPr>
              <a:spLocks noChangeShapeType="1"/>
            </p:cNvSpPr>
            <p:nvPr/>
          </p:nvSpPr>
          <p:spPr bwMode="auto">
            <a:xfrm rot="-5400000">
              <a:off x="3195"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70" name="Line 137"/>
            <p:cNvSpPr>
              <a:spLocks noChangeShapeType="1"/>
            </p:cNvSpPr>
            <p:nvPr/>
          </p:nvSpPr>
          <p:spPr bwMode="auto">
            <a:xfrm rot="-5400000">
              <a:off x="3242"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71" name="Line 138"/>
            <p:cNvSpPr>
              <a:spLocks noChangeShapeType="1"/>
            </p:cNvSpPr>
            <p:nvPr/>
          </p:nvSpPr>
          <p:spPr bwMode="auto">
            <a:xfrm rot="-5400000">
              <a:off x="3335"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72" name="Line 139"/>
            <p:cNvSpPr>
              <a:spLocks noChangeShapeType="1"/>
            </p:cNvSpPr>
            <p:nvPr/>
          </p:nvSpPr>
          <p:spPr bwMode="auto">
            <a:xfrm rot="-5400000">
              <a:off x="3288"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73" name="Line 140"/>
            <p:cNvSpPr>
              <a:spLocks noChangeShapeType="1"/>
            </p:cNvSpPr>
            <p:nvPr/>
          </p:nvSpPr>
          <p:spPr bwMode="auto">
            <a:xfrm rot="-5400000">
              <a:off x="3371" y="506"/>
              <a:ext cx="67"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74" name="Line 141"/>
            <p:cNvSpPr>
              <a:spLocks noChangeShapeType="1"/>
            </p:cNvSpPr>
            <p:nvPr/>
          </p:nvSpPr>
          <p:spPr bwMode="auto">
            <a:xfrm rot="-5400000">
              <a:off x="3428"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75" name="Line 142"/>
            <p:cNvSpPr>
              <a:spLocks noChangeShapeType="1"/>
            </p:cNvSpPr>
            <p:nvPr/>
          </p:nvSpPr>
          <p:spPr bwMode="auto">
            <a:xfrm rot="-5400000">
              <a:off x="3474"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76" name="Line 143"/>
            <p:cNvSpPr>
              <a:spLocks noChangeShapeType="1"/>
            </p:cNvSpPr>
            <p:nvPr/>
          </p:nvSpPr>
          <p:spPr bwMode="auto">
            <a:xfrm rot="-5400000">
              <a:off x="3568"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77" name="Line 144"/>
            <p:cNvSpPr>
              <a:spLocks noChangeShapeType="1"/>
            </p:cNvSpPr>
            <p:nvPr/>
          </p:nvSpPr>
          <p:spPr bwMode="auto">
            <a:xfrm rot="-5400000">
              <a:off x="3520"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78" name="Line 145"/>
            <p:cNvSpPr>
              <a:spLocks noChangeShapeType="1"/>
            </p:cNvSpPr>
            <p:nvPr/>
          </p:nvSpPr>
          <p:spPr bwMode="auto">
            <a:xfrm rot="-5400000">
              <a:off x="3593" y="495"/>
              <a:ext cx="88"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79" name="Line 146"/>
            <p:cNvSpPr>
              <a:spLocks noChangeShapeType="1"/>
            </p:cNvSpPr>
            <p:nvPr/>
          </p:nvSpPr>
          <p:spPr bwMode="auto">
            <a:xfrm rot="-5400000">
              <a:off x="3655"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80" name="Line 147"/>
            <p:cNvSpPr>
              <a:spLocks noChangeShapeType="1"/>
            </p:cNvSpPr>
            <p:nvPr/>
          </p:nvSpPr>
          <p:spPr bwMode="auto">
            <a:xfrm rot="-5400000">
              <a:off x="3701"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81" name="Line 148"/>
            <p:cNvSpPr>
              <a:spLocks noChangeShapeType="1"/>
            </p:cNvSpPr>
            <p:nvPr/>
          </p:nvSpPr>
          <p:spPr bwMode="auto">
            <a:xfrm rot="-5400000">
              <a:off x="3795"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82" name="Line 149"/>
            <p:cNvSpPr>
              <a:spLocks noChangeShapeType="1"/>
            </p:cNvSpPr>
            <p:nvPr/>
          </p:nvSpPr>
          <p:spPr bwMode="auto">
            <a:xfrm rot="-5400000">
              <a:off x="3749"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83" name="Line 150"/>
            <p:cNvSpPr>
              <a:spLocks noChangeShapeType="1"/>
            </p:cNvSpPr>
            <p:nvPr/>
          </p:nvSpPr>
          <p:spPr bwMode="auto">
            <a:xfrm rot="-5400000">
              <a:off x="3831" y="506"/>
              <a:ext cx="67"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84" name="Line 151"/>
            <p:cNvSpPr>
              <a:spLocks noChangeShapeType="1"/>
            </p:cNvSpPr>
            <p:nvPr/>
          </p:nvSpPr>
          <p:spPr bwMode="auto">
            <a:xfrm rot="-5400000">
              <a:off x="3889"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85" name="Line 152"/>
            <p:cNvSpPr>
              <a:spLocks noChangeShapeType="1"/>
            </p:cNvSpPr>
            <p:nvPr/>
          </p:nvSpPr>
          <p:spPr bwMode="auto">
            <a:xfrm rot="-5400000">
              <a:off x="3934"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86" name="Line 153"/>
            <p:cNvSpPr>
              <a:spLocks noChangeShapeType="1"/>
            </p:cNvSpPr>
            <p:nvPr/>
          </p:nvSpPr>
          <p:spPr bwMode="auto">
            <a:xfrm rot="-5400000">
              <a:off x="4027"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87" name="Line 154"/>
            <p:cNvSpPr>
              <a:spLocks noChangeShapeType="1"/>
            </p:cNvSpPr>
            <p:nvPr/>
          </p:nvSpPr>
          <p:spPr bwMode="auto">
            <a:xfrm rot="-5400000">
              <a:off x="3981" y="518"/>
              <a:ext cx="45"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88" name="Line 155"/>
            <p:cNvSpPr>
              <a:spLocks noChangeShapeType="1"/>
            </p:cNvSpPr>
            <p:nvPr/>
          </p:nvSpPr>
          <p:spPr bwMode="auto">
            <a:xfrm rot="-5400000">
              <a:off x="4052" y="494"/>
              <a:ext cx="88" cy="0"/>
            </a:xfrm>
            <a:prstGeom prst="line">
              <a:avLst/>
            </a:prstGeom>
            <a:noFill/>
            <a:ln w="12700">
              <a:solidFill>
                <a:srgbClr val="0000FF"/>
              </a:solidFill>
              <a:round/>
              <a:headEnd/>
              <a:tailEnd/>
            </a:ln>
          </p:spPr>
          <p:txBody>
            <a:bodyPr/>
            <a:lstStyle/>
            <a:p>
              <a:endParaRPr lang="en-US">
                <a:solidFill>
                  <a:prstClr val="black"/>
                </a:solidFill>
              </a:endParaRPr>
            </a:p>
          </p:txBody>
        </p:sp>
        <p:sp>
          <p:nvSpPr>
            <p:cNvPr id="33889" name="Line 156"/>
            <p:cNvSpPr>
              <a:spLocks noChangeShapeType="1"/>
            </p:cNvSpPr>
            <p:nvPr/>
          </p:nvSpPr>
          <p:spPr bwMode="auto">
            <a:xfrm rot="-5400000">
              <a:off x="4335" y="255"/>
              <a:ext cx="0" cy="575"/>
            </a:xfrm>
            <a:prstGeom prst="line">
              <a:avLst/>
            </a:prstGeom>
            <a:noFill/>
            <a:ln w="9525">
              <a:solidFill>
                <a:srgbClr val="0000FF"/>
              </a:solidFill>
              <a:round/>
              <a:headEnd/>
              <a:tailEnd/>
            </a:ln>
          </p:spPr>
          <p:txBody>
            <a:bodyPr/>
            <a:lstStyle/>
            <a:p>
              <a:endParaRPr lang="en-US">
                <a:solidFill>
                  <a:prstClr val="black"/>
                </a:solidFill>
              </a:endParaRPr>
            </a:p>
          </p:txBody>
        </p:sp>
        <p:grpSp>
          <p:nvGrpSpPr>
            <p:cNvPr id="4" name="Group 157"/>
            <p:cNvGrpSpPr>
              <a:grpSpLocks/>
            </p:cNvGrpSpPr>
            <p:nvPr/>
          </p:nvGrpSpPr>
          <p:grpSpPr bwMode="auto">
            <a:xfrm rot="10800000">
              <a:off x="4100" y="451"/>
              <a:ext cx="466" cy="92"/>
              <a:chOff x="3692" y="3072"/>
              <a:chExt cx="389" cy="103"/>
            </a:xfrm>
          </p:grpSpPr>
          <p:sp>
            <p:nvSpPr>
              <p:cNvPr id="33897" name="Line 158"/>
              <p:cNvSpPr>
                <a:spLocks noChangeShapeType="1"/>
              </p:cNvSpPr>
              <p:nvPr/>
            </p:nvSpPr>
            <p:spPr bwMode="auto">
              <a:xfrm rot="5400000">
                <a:off x="4029" y="3124"/>
                <a:ext cx="10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898" name="Line 159"/>
              <p:cNvSpPr>
                <a:spLocks noChangeShapeType="1"/>
              </p:cNvSpPr>
              <p:nvPr/>
            </p:nvSpPr>
            <p:spPr bwMode="auto">
              <a:xfrm rot="5400000">
                <a:off x="4017" y="3097"/>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899" name="Line 160"/>
              <p:cNvSpPr>
                <a:spLocks noChangeShapeType="1"/>
              </p:cNvSpPr>
              <p:nvPr/>
            </p:nvSpPr>
            <p:spPr bwMode="auto">
              <a:xfrm rot="5400000">
                <a:off x="3978" y="3097"/>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00" name="Line 161"/>
              <p:cNvSpPr>
                <a:spLocks noChangeShapeType="1"/>
              </p:cNvSpPr>
              <p:nvPr/>
            </p:nvSpPr>
            <p:spPr bwMode="auto">
              <a:xfrm rot="5400000">
                <a:off x="3900" y="3097"/>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01" name="Line 162"/>
              <p:cNvSpPr>
                <a:spLocks noChangeShapeType="1"/>
              </p:cNvSpPr>
              <p:nvPr/>
            </p:nvSpPr>
            <p:spPr bwMode="auto">
              <a:xfrm rot="5400000">
                <a:off x="3939" y="3097"/>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02" name="Line 163"/>
              <p:cNvSpPr>
                <a:spLocks noChangeShapeType="1"/>
              </p:cNvSpPr>
              <p:nvPr/>
            </p:nvSpPr>
            <p:spPr bwMode="auto">
              <a:xfrm rot="5400000">
                <a:off x="3848" y="3110"/>
                <a:ext cx="7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03" name="Line 164"/>
              <p:cNvSpPr>
                <a:spLocks noChangeShapeType="1"/>
              </p:cNvSpPr>
              <p:nvPr/>
            </p:nvSpPr>
            <p:spPr bwMode="auto">
              <a:xfrm rot="5400000">
                <a:off x="3823" y="3097"/>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04" name="Line 165"/>
              <p:cNvSpPr>
                <a:spLocks noChangeShapeType="1"/>
              </p:cNvSpPr>
              <p:nvPr/>
            </p:nvSpPr>
            <p:spPr bwMode="auto">
              <a:xfrm rot="5400000">
                <a:off x="3784" y="3097"/>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05" name="Line 166"/>
              <p:cNvSpPr>
                <a:spLocks noChangeShapeType="1"/>
              </p:cNvSpPr>
              <p:nvPr/>
            </p:nvSpPr>
            <p:spPr bwMode="auto">
              <a:xfrm rot="5400000">
                <a:off x="3706" y="3097"/>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06" name="Line 167"/>
              <p:cNvSpPr>
                <a:spLocks noChangeShapeType="1"/>
              </p:cNvSpPr>
              <p:nvPr/>
            </p:nvSpPr>
            <p:spPr bwMode="auto">
              <a:xfrm rot="5400000">
                <a:off x="3745" y="3097"/>
                <a:ext cx="50"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3907" name="Line 168"/>
              <p:cNvSpPr>
                <a:spLocks noChangeShapeType="1"/>
              </p:cNvSpPr>
              <p:nvPr/>
            </p:nvSpPr>
            <p:spPr bwMode="auto">
              <a:xfrm rot="5400000">
                <a:off x="3642" y="3122"/>
                <a:ext cx="99" cy="0"/>
              </a:xfrm>
              <a:prstGeom prst="line">
                <a:avLst/>
              </a:prstGeom>
              <a:noFill/>
              <a:ln w="9525">
                <a:solidFill>
                  <a:srgbClr val="0000FF"/>
                </a:solidFill>
                <a:round/>
                <a:headEnd/>
                <a:tailEnd/>
              </a:ln>
            </p:spPr>
            <p:txBody>
              <a:bodyPr/>
              <a:lstStyle/>
              <a:p>
                <a:endParaRPr lang="en-US">
                  <a:solidFill>
                    <a:prstClr val="black"/>
                  </a:solidFill>
                </a:endParaRPr>
              </a:p>
            </p:txBody>
          </p:sp>
        </p:grpSp>
        <p:sp>
          <p:nvSpPr>
            <p:cNvPr id="33891" name="Text Box 169"/>
            <p:cNvSpPr txBox="1">
              <a:spLocks noChangeArrowheads="1"/>
            </p:cNvSpPr>
            <p:nvPr/>
          </p:nvSpPr>
          <p:spPr bwMode="auto">
            <a:xfrm>
              <a:off x="3786" y="624"/>
              <a:ext cx="372" cy="134"/>
            </a:xfrm>
            <a:prstGeom prst="rect">
              <a:avLst/>
            </a:prstGeom>
            <a:noFill/>
            <a:ln w="9525">
              <a:noFill/>
              <a:miter lim="800000"/>
              <a:headEnd/>
              <a:tailEnd/>
            </a:ln>
          </p:spPr>
          <p:txBody>
            <a:bodyPr lIns="0" tIns="0" rIns="0" bIns="0">
              <a:spAutoFit/>
            </a:bodyPr>
            <a:lstStyle/>
            <a:p>
              <a:pPr algn="r">
                <a:spcBef>
                  <a:spcPct val="50000"/>
                </a:spcBef>
              </a:pPr>
              <a:r>
                <a:rPr lang="en-US" altLang="en-US" sz="1400">
                  <a:solidFill>
                    <a:prstClr val="black"/>
                  </a:solidFill>
                  <a:latin typeface="Arial" pitchFamily="34" charset="0"/>
                </a:rPr>
                <a:t>41</a:t>
              </a:r>
            </a:p>
          </p:txBody>
        </p:sp>
        <p:sp>
          <p:nvSpPr>
            <p:cNvPr id="33892" name="Text Box 170"/>
            <p:cNvSpPr txBox="1">
              <a:spLocks noChangeArrowheads="1"/>
            </p:cNvSpPr>
            <p:nvPr/>
          </p:nvSpPr>
          <p:spPr bwMode="auto">
            <a:xfrm>
              <a:off x="4276" y="352"/>
              <a:ext cx="371" cy="135"/>
            </a:xfrm>
            <a:prstGeom prst="rect">
              <a:avLst/>
            </a:prstGeom>
            <a:noFill/>
            <a:ln w="9525">
              <a:noFill/>
              <a:miter lim="800000"/>
              <a:headEnd/>
              <a:tailEnd/>
            </a:ln>
          </p:spPr>
          <p:txBody>
            <a:bodyPr lIns="0" tIns="0" rIns="0" bIns="0">
              <a:spAutoFit/>
            </a:bodyPr>
            <a:lstStyle/>
            <a:p>
              <a:pPr algn="r">
                <a:spcBef>
                  <a:spcPct val="50000"/>
                </a:spcBef>
              </a:pPr>
              <a:r>
                <a:rPr lang="en-US" altLang="en-US" sz="1400">
                  <a:solidFill>
                    <a:prstClr val="black"/>
                  </a:solidFill>
                  <a:latin typeface="Arial" pitchFamily="34" charset="0"/>
                </a:rPr>
                <a:t>42</a:t>
              </a:r>
            </a:p>
          </p:txBody>
        </p:sp>
        <p:grpSp>
          <p:nvGrpSpPr>
            <p:cNvPr id="5" name="Group 171"/>
            <p:cNvGrpSpPr>
              <a:grpSpLocks/>
            </p:cNvGrpSpPr>
            <p:nvPr/>
          </p:nvGrpSpPr>
          <p:grpSpPr bwMode="auto">
            <a:xfrm rot="5400000">
              <a:off x="1017" y="-190"/>
              <a:ext cx="43" cy="1500"/>
              <a:chOff x="2425" y="2334"/>
              <a:chExt cx="48" cy="1252"/>
            </a:xfrm>
          </p:grpSpPr>
          <p:sp>
            <p:nvSpPr>
              <p:cNvPr id="33894" name="Line 172"/>
              <p:cNvSpPr>
                <a:spLocks noChangeShapeType="1"/>
              </p:cNvSpPr>
              <p:nvPr/>
            </p:nvSpPr>
            <p:spPr bwMode="auto">
              <a:xfrm>
                <a:off x="2455" y="3135"/>
                <a:ext cx="0" cy="451"/>
              </a:xfrm>
              <a:prstGeom prst="line">
                <a:avLst/>
              </a:prstGeom>
              <a:noFill/>
              <a:ln w="38100">
                <a:solidFill>
                  <a:srgbClr val="CC0000"/>
                </a:solidFill>
                <a:round/>
                <a:headEnd/>
                <a:tailEnd/>
              </a:ln>
            </p:spPr>
            <p:txBody>
              <a:bodyPr/>
              <a:lstStyle/>
              <a:p>
                <a:endParaRPr lang="en-US">
                  <a:solidFill>
                    <a:prstClr val="black"/>
                  </a:solidFill>
                </a:endParaRPr>
              </a:p>
            </p:txBody>
          </p:sp>
          <p:sp>
            <p:nvSpPr>
              <p:cNvPr id="33895" name="Line 173"/>
              <p:cNvSpPr>
                <a:spLocks noChangeShapeType="1"/>
              </p:cNvSpPr>
              <p:nvPr/>
            </p:nvSpPr>
            <p:spPr bwMode="auto">
              <a:xfrm>
                <a:off x="2447" y="2334"/>
                <a:ext cx="0" cy="723"/>
              </a:xfrm>
              <a:prstGeom prst="line">
                <a:avLst/>
              </a:prstGeom>
              <a:noFill/>
              <a:ln w="76200">
                <a:solidFill>
                  <a:srgbClr val="CC0000"/>
                </a:solidFill>
                <a:round/>
                <a:headEnd/>
                <a:tailEnd/>
              </a:ln>
            </p:spPr>
            <p:txBody>
              <a:bodyPr/>
              <a:lstStyle/>
              <a:p>
                <a:endParaRPr lang="en-US">
                  <a:solidFill>
                    <a:prstClr val="black"/>
                  </a:solidFill>
                </a:endParaRPr>
              </a:p>
            </p:txBody>
          </p:sp>
          <p:sp>
            <p:nvSpPr>
              <p:cNvPr id="33896" name="AutoShape 174"/>
              <p:cNvSpPr>
                <a:spLocks noChangeArrowheads="1"/>
              </p:cNvSpPr>
              <p:nvPr/>
            </p:nvSpPr>
            <p:spPr bwMode="auto">
              <a:xfrm rot="10800000">
                <a:off x="2425" y="2979"/>
                <a:ext cx="48" cy="240"/>
              </a:xfrm>
              <a:prstGeom prst="triangle">
                <a:avLst>
                  <a:gd name="adj" fmla="val 20833"/>
                </a:avLst>
              </a:prstGeom>
              <a:solidFill>
                <a:srgbClr val="C12207"/>
              </a:solidFill>
              <a:ln w="9525">
                <a:noFill/>
                <a:miter lim="800000"/>
                <a:headEnd/>
                <a:tailEnd/>
              </a:ln>
            </p:spPr>
            <p:txBody>
              <a:bodyPr wrap="none" anchor="ctr"/>
              <a:lstStyle/>
              <a:p>
                <a:endParaRPr lang="en-US" altLang="en-US">
                  <a:solidFill>
                    <a:prstClr val="black"/>
                  </a:solidFill>
                </a:endParaRPr>
              </a:p>
            </p:txBody>
          </p:sp>
        </p:grpSp>
      </p:grpSp>
      <p:sp>
        <p:nvSpPr>
          <p:cNvPr id="41136" name="Line 176"/>
          <p:cNvSpPr>
            <a:spLocks noChangeShapeType="1"/>
          </p:cNvSpPr>
          <p:nvPr/>
        </p:nvSpPr>
        <p:spPr bwMode="auto">
          <a:xfrm>
            <a:off x="5105400" y="2703513"/>
            <a:ext cx="1676400" cy="1905000"/>
          </a:xfrm>
          <a:prstGeom prst="line">
            <a:avLst/>
          </a:prstGeom>
          <a:noFill/>
          <a:ln w="28575" cap="sq">
            <a:solidFill>
              <a:srgbClr val="FF0000"/>
            </a:solidFill>
            <a:round/>
            <a:headEnd/>
            <a:tailEnd type="triangle" w="med" len="med"/>
          </a:ln>
        </p:spPr>
        <p:txBody>
          <a:bodyPr/>
          <a:lstStyle/>
          <a:p>
            <a:endParaRPr lang="en-US">
              <a:solidFill>
                <a:prstClr val="black"/>
              </a:solidFill>
            </a:endParaRPr>
          </a:p>
        </p:txBody>
      </p:sp>
      <p:sp>
        <p:nvSpPr>
          <p:cNvPr id="41137" name="Text Box 177"/>
          <p:cNvSpPr txBox="1">
            <a:spLocks noChangeArrowheads="1"/>
          </p:cNvSpPr>
          <p:nvPr/>
        </p:nvSpPr>
        <p:spPr bwMode="auto">
          <a:xfrm>
            <a:off x="619518" y="3828879"/>
            <a:ext cx="4648200" cy="1815882"/>
          </a:xfrm>
          <a:prstGeom prst="rect">
            <a:avLst/>
          </a:prstGeom>
          <a:noFill/>
          <a:ln w="9525">
            <a:noFill/>
            <a:miter lim="800000"/>
            <a:headEnd/>
            <a:tailEnd/>
          </a:ln>
        </p:spPr>
        <p:txBody>
          <a:bodyPr wrap="square">
            <a:spAutoFit/>
          </a:bodyPr>
          <a:lstStyle/>
          <a:p>
            <a:pPr algn="ctr"/>
            <a:r>
              <a:rPr lang="en-US" altLang="en-US" sz="2800" b="1" dirty="0" err="1">
                <a:latin typeface="Times New Roman" pitchFamily="18" charset="0"/>
                <a:cs typeface="Times New Roman" pitchFamily="18" charset="0"/>
              </a:rPr>
              <a:t>Chỗ</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thắt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này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có</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tác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dụng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ngăn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không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thủy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ngân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tụt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xuống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đưa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nhiệt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kế</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khỏi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cơ</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thê</a:t>
            </a:r>
            <a:r>
              <a:rPr lang="en-US" alt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2363444567"/>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anim calcmode="lin" valueType="num">
                                      <p:cBhvr>
                                        <p:cTn id="8" dur="1000" fill="hold"/>
                                        <p:tgtEl>
                                          <p:spTgt spid="181"/>
                                        </p:tgtEl>
                                        <p:attrNameLst>
                                          <p:attrName>ppt_x</p:attrName>
                                        </p:attrNameLst>
                                      </p:cBhvr>
                                      <p:tavLst>
                                        <p:tav tm="0">
                                          <p:val>
                                            <p:strVal val="#ppt_x"/>
                                          </p:val>
                                        </p:tav>
                                        <p:tav tm="100000">
                                          <p:val>
                                            <p:strVal val="#ppt_x"/>
                                          </p:val>
                                        </p:tav>
                                      </p:tavLst>
                                    </p:anim>
                                    <p:anim calcmode="lin" valueType="num">
                                      <p:cBhvr>
                                        <p:cTn id="9" dur="1000" fill="hold"/>
                                        <p:tgtEl>
                                          <p:spTgt spid="181"/>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41136"/>
                                        </p:tgtEl>
                                        <p:attrNameLst>
                                          <p:attrName>style.visibility</p:attrName>
                                        </p:attrNameLst>
                                      </p:cBhvr>
                                      <p:to>
                                        <p:strVal val="visible"/>
                                      </p:to>
                                    </p:set>
                                    <p:anim calcmode="lin" valueType="num">
                                      <p:cBhvr additive="base">
                                        <p:cTn id="12" dur="500" fill="hold"/>
                                        <p:tgtEl>
                                          <p:spTgt spid="41136"/>
                                        </p:tgtEl>
                                        <p:attrNameLst>
                                          <p:attrName>ppt_x</p:attrName>
                                        </p:attrNameLst>
                                      </p:cBhvr>
                                      <p:tavLst>
                                        <p:tav tm="0">
                                          <p:val>
                                            <p:strVal val="#ppt_x"/>
                                          </p:val>
                                        </p:tav>
                                        <p:tav tm="100000">
                                          <p:val>
                                            <p:strVal val="#ppt_x"/>
                                          </p:val>
                                        </p:tav>
                                      </p:tavLst>
                                    </p:anim>
                                    <p:anim calcmode="lin" valueType="num">
                                      <p:cBhvr additive="base">
                                        <p:cTn id="13" dur="500" fill="hold"/>
                                        <p:tgtEl>
                                          <p:spTgt spid="4113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0963"/>
                                        </p:tgtEl>
                                        <p:attrNameLst>
                                          <p:attrName>style.visibility</p:attrName>
                                        </p:attrNameLst>
                                      </p:cBhvr>
                                      <p:to>
                                        <p:strVal val="visible"/>
                                      </p:to>
                                    </p:set>
                                    <p:anim calcmode="lin" valueType="num">
                                      <p:cBhvr additive="base">
                                        <p:cTn id="16" dur="1000" fill="hold"/>
                                        <p:tgtEl>
                                          <p:spTgt spid="40963"/>
                                        </p:tgtEl>
                                        <p:attrNameLst>
                                          <p:attrName>ppt_x</p:attrName>
                                        </p:attrNameLst>
                                      </p:cBhvr>
                                      <p:tavLst>
                                        <p:tav tm="0">
                                          <p:val>
                                            <p:strVal val="#ppt_x"/>
                                          </p:val>
                                        </p:tav>
                                        <p:tav tm="100000">
                                          <p:val>
                                            <p:strVal val="#ppt_x"/>
                                          </p:val>
                                        </p:tav>
                                      </p:tavLst>
                                    </p:anim>
                                    <p:anim calcmode="lin" valueType="num">
                                      <p:cBhvr additive="base">
                                        <p:cTn id="17" dur="1000" fill="hold"/>
                                        <p:tgtEl>
                                          <p:spTgt spid="40963"/>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964"/>
                                        </p:tgtEl>
                                        <p:attrNameLst>
                                          <p:attrName>style.visibility</p:attrName>
                                        </p:attrNameLst>
                                      </p:cBhvr>
                                      <p:to>
                                        <p:strVal val="visible"/>
                                      </p:to>
                                    </p:set>
                                    <p:animEffect transition="in" filter="checkerboard(across)">
                                      <p:cBhvr>
                                        <p:cTn id="22" dur="500"/>
                                        <p:tgtEl>
                                          <p:spTgt spid="40964"/>
                                        </p:tgtEl>
                                      </p:cBhvr>
                                    </p:animEffect>
                                  </p:childTnLst>
                                </p:cTn>
                              </p:par>
                              <p:par>
                                <p:cTn id="23" presetID="4" presetClass="entr" presetSubtype="16" fill="hold" nodeType="withEffect">
                                  <p:stCondLst>
                                    <p:cond delay="0"/>
                                  </p:stCondLst>
                                  <p:childTnLst>
                                    <p:set>
                                      <p:cBhvr>
                                        <p:cTn id="24" dur="1" fill="hold">
                                          <p:stCondLst>
                                            <p:cond delay="0"/>
                                          </p:stCondLst>
                                        </p:cTn>
                                        <p:tgtEl>
                                          <p:spTgt spid="41137">
                                            <p:txEl>
                                              <p:pRg st="0" end="0"/>
                                            </p:txEl>
                                          </p:spTgt>
                                        </p:tgtEl>
                                        <p:attrNameLst>
                                          <p:attrName>style.visibility</p:attrName>
                                        </p:attrNameLst>
                                      </p:cBhvr>
                                      <p:to>
                                        <p:strVal val="visible"/>
                                      </p:to>
                                    </p:set>
                                    <p:animEffect transition="in" filter="box(in)">
                                      <p:cBhvr>
                                        <p:cTn id="25" dur="500"/>
                                        <p:tgtEl>
                                          <p:spTgt spid="411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4" grpId="0" animBg="1"/>
      <p:bldP spid="4113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05FE0-D332-CC7D-A6B1-FC6F21752675}"/>
              </a:ext>
            </a:extLst>
          </p:cNvPr>
          <p:cNvSpPr txBox="1"/>
          <p:nvPr/>
        </p:nvSpPr>
        <p:spPr>
          <a:xfrm>
            <a:off x="457200" y="381000"/>
            <a:ext cx="8382000" cy="2246769"/>
          </a:xfrm>
          <a:prstGeom prst="rect">
            <a:avLst/>
          </a:prstGeom>
          <a:noFill/>
        </p:spPr>
        <p:txBody>
          <a:bodyPr wrap="square">
            <a:spAutoFit/>
          </a:bodyPr>
          <a:lstStyle/>
          <a:p>
            <a:pPr algn="just"/>
            <a:r>
              <a:rPr lang="en-VN" sz="2800" b="0" i="0" u="none" strike="noStrike" dirty="0">
                <a:solidFill>
                  <a:srgbClr val="212529"/>
                </a:solidFill>
                <a:effectLst/>
                <a:latin typeface="Times New Roman" panose="02020603050405020304" pitchFamily="18" charset="0"/>
                <a:cs typeface="Times New Roman" panose="02020603050405020304" pitchFamily="18" charset="0"/>
              </a:rPr>
              <a:t>❗ </a:t>
            </a:r>
            <a:r>
              <a:rPr lang="vi-VN" sz="2800" dirty="0">
                <a:solidFill>
                  <a:srgbClr val="0432FF"/>
                </a:solidFill>
                <a:latin typeface="Times New Roman" panose="02020603050405020304" pitchFamily="18" charset="0"/>
                <a:cs typeface="Times New Roman" panose="02020603050405020304" pitchFamily="18" charset="0"/>
              </a:rPr>
              <a:t>Một nhược điểm của nhiệt kế y tế thủy ngân là có vỏ bằng thủy tinh nên dễ vỡ. Khi vỡ, thủy ngân trong nhiệt kế là một chất độc hải chảy ra ngoài. Do vậy, loại nhiệt kế y tế loại hiện số cũng đang dần được sử dụng phổ biến. </a:t>
            </a:r>
            <a:endParaRPr lang="en-VN" sz="2800" dirty="0">
              <a:solidFill>
                <a:srgbClr val="0432FF"/>
              </a:solidFill>
              <a:latin typeface="Times New Roman" panose="02020603050405020304" pitchFamily="18" charset="0"/>
              <a:cs typeface="Times New Roman" panose="02020603050405020304" pitchFamily="18" charset="0"/>
            </a:endParaRPr>
          </a:p>
        </p:txBody>
      </p:sp>
      <p:pic>
        <p:nvPicPr>
          <p:cNvPr id="36866" name="Picture 2" descr="nhiệt kế y tế số">
            <a:extLst>
              <a:ext uri="{FF2B5EF4-FFF2-40B4-BE49-F238E27FC236}">
                <a16:creationId xmlns:a16="http://schemas.microsoft.com/office/drawing/2014/main" id="{A544547F-0F68-0237-14B5-E92BBD863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09799"/>
            <a:ext cx="6629400" cy="407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551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38939421-BD3E-193E-CF59-75D7BB487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393" y="1413706"/>
            <a:ext cx="4895850" cy="4030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7B693C-0866-E15B-7042-BA20B051653F}"/>
              </a:ext>
            </a:extLst>
          </p:cNvPr>
          <p:cNvSpPr txBox="1"/>
          <p:nvPr/>
        </p:nvSpPr>
        <p:spPr>
          <a:xfrm>
            <a:off x="400050" y="150341"/>
            <a:ext cx="8343900" cy="1200329"/>
          </a:xfrm>
          <a:prstGeom prst="rect">
            <a:avLst/>
          </a:prstGeom>
          <a:noFill/>
        </p:spPr>
        <p:txBody>
          <a:bodyPr wrap="square">
            <a:spAutoFit/>
          </a:bodyPr>
          <a:lstStyle/>
          <a:p>
            <a:pPr algn="just"/>
            <a:r>
              <a:rPr lang="vi-VN" sz="2400" b="0" i="0" u="none" strike="noStrike" dirty="0">
                <a:solidFill>
                  <a:srgbClr val="212529"/>
                </a:solidFill>
                <a:effectLst/>
                <a:latin typeface="Times New Roman" panose="02020603050405020304" pitchFamily="18" charset="0"/>
                <a:cs typeface="Times New Roman" panose="02020603050405020304" pitchFamily="18" charset="0"/>
              </a:rPr>
              <a:t>Trong khoa học, thang nhiệt độ Kelvin được dùng rất phổ biến. Nhiệt độ trong thang nhiệt độ này được gọi là "</a:t>
            </a:r>
            <a:r>
              <a:rPr lang="vi-VN" sz="2400" b="1" i="0" u="none" strike="noStrike" dirty="0">
                <a:solidFill>
                  <a:srgbClr val="212529"/>
                </a:solidFill>
                <a:effectLst/>
                <a:latin typeface="Times New Roman" panose="02020603050405020304" pitchFamily="18" charset="0"/>
                <a:cs typeface="Times New Roman" panose="02020603050405020304" pitchFamily="18" charset="0"/>
              </a:rPr>
              <a:t>nhiệt độ tuyệt đối</a:t>
            </a:r>
            <a:r>
              <a:rPr lang="vi-VN" sz="2400" b="0" i="0" u="none" strike="noStrike" dirty="0">
                <a:solidFill>
                  <a:srgbClr val="212529"/>
                </a:solidFill>
                <a:effectLst/>
                <a:latin typeface="Times New Roman" panose="02020603050405020304" pitchFamily="18" charset="0"/>
                <a:cs typeface="Times New Roman" panose="02020603050405020304" pitchFamily="18" charset="0"/>
              </a:rPr>
              <a:t>", kí hiệu là </a:t>
            </a:r>
            <a:r>
              <a:rPr lang="vi-VN" sz="2400" b="1" i="0" u="none" strike="noStrike" dirty="0">
                <a:solidFill>
                  <a:srgbClr val="212529"/>
                </a:solidFill>
                <a:effectLst/>
                <a:latin typeface="Times New Roman" panose="02020603050405020304" pitchFamily="18" charset="0"/>
                <a:cs typeface="Times New Roman" panose="02020603050405020304" pitchFamily="18" charset="0"/>
              </a:rPr>
              <a:t>T</a:t>
            </a:r>
            <a:r>
              <a:rPr lang="vi-VN" sz="2400" b="0" i="0" u="none" strike="noStrike" dirty="0">
                <a:solidFill>
                  <a:srgbClr val="212529"/>
                </a:solidFill>
                <a:effectLst/>
                <a:latin typeface="Times New Roman" panose="02020603050405020304" pitchFamily="18" charset="0"/>
                <a:cs typeface="Times New Roman" panose="02020603050405020304" pitchFamily="18" charset="0"/>
              </a:rPr>
              <a:t>. Đơn vị nhiệt độ là kenvin, kí hiệu là </a:t>
            </a:r>
            <a:r>
              <a:rPr lang="vi-VN" sz="2400" b="1" i="0" u="none" strike="noStrike" dirty="0">
                <a:solidFill>
                  <a:srgbClr val="212529"/>
                </a:solidFill>
                <a:effectLst/>
                <a:latin typeface="Times New Roman" panose="02020603050405020304" pitchFamily="18" charset="0"/>
                <a:cs typeface="Times New Roman" panose="02020603050405020304" pitchFamily="18" charset="0"/>
              </a:rPr>
              <a:t>K</a:t>
            </a:r>
            <a:r>
              <a:rPr lang="vi-VN" sz="2400" b="0" i="0" u="none" strike="noStrike" dirty="0">
                <a:solidFill>
                  <a:srgbClr val="212529"/>
                </a:solidFill>
                <a:effectLst/>
                <a:latin typeface="Times New Roman" panose="02020603050405020304" pitchFamily="18" charset="0"/>
                <a:cs typeface="Times New Roman" panose="02020603050405020304" pitchFamily="18" charset="0"/>
              </a:rPr>
              <a:t>.</a:t>
            </a:r>
            <a:endParaRPr lang="en-VN"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1080375-4EDD-4550-9AED-E8AFFDF6D9F1}"/>
              </a:ext>
            </a:extLst>
          </p:cNvPr>
          <p:cNvSpPr txBox="1"/>
          <p:nvPr/>
        </p:nvSpPr>
        <p:spPr>
          <a:xfrm>
            <a:off x="571500" y="5507330"/>
            <a:ext cx="8267700" cy="830997"/>
          </a:xfrm>
          <a:prstGeom prst="rect">
            <a:avLst/>
          </a:prstGeom>
          <a:noFill/>
        </p:spPr>
        <p:txBody>
          <a:bodyPr wrap="square">
            <a:spAutoFit/>
          </a:bodyPr>
          <a:lstStyle/>
          <a:p>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Một</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dirty="0" err="1">
                <a:solidFill>
                  <a:srgbClr val="0432FF"/>
                </a:solidFill>
                <a:latin typeface="Times New Roman" panose="02020603050405020304" pitchFamily="18" charset="0"/>
                <a:cs typeface="Times New Roman" panose="02020603050405020304" pitchFamily="18" charset="0"/>
              </a:rPr>
              <a:t>K</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envin</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(1K)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bằng</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một</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độ</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trong</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thang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nhiệt</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độ</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Celsius (1</a:t>
            </a:r>
            <a:r>
              <a:rPr lang="en-US" sz="2400" b="1" i="0" u="none" strike="noStrike" baseline="30000" dirty="0">
                <a:solidFill>
                  <a:srgbClr val="0432FF"/>
                </a:solidFill>
                <a:effectLst/>
                <a:latin typeface="Times New Roman" panose="02020603050405020304" pitchFamily="18" charset="0"/>
                <a:cs typeface="Times New Roman" panose="02020603050405020304" pitchFamily="18" charset="0"/>
              </a:rPr>
              <a:t>o</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C)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và</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0</a:t>
            </a:r>
            <a:r>
              <a:rPr lang="en-US" sz="2400" b="1" i="0" u="none" strike="noStrike" baseline="30000" dirty="0">
                <a:solidFill>
                  <a:srgbClr val="0432FF"/>
                </a:solidFill>
                <a:effectLst/>
                <a:latin typeface="Times New Roman" panose="02020603050405020304" pitchFamily="18" charset="0"/>
                <a:cs typeface="Times New Roman" panose="02020603050405020304" pitchFamily="18" charset="0"/>
              </a:rPr>
              <a:t>o</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C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ứng</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432FF"/>
                </a:solidFill>
                <a:effectLst/>
                <a:latin typeface="Times New Roman" panose="02020603050405020304" pitchFamily="18" charset="0"/>
                <a:cs typeface="Times New Roman" panose="02020603050405020304" pitchFamily="18" charset="0"/>
              </a:rPr>
              <a:t>với</a:t>
            </a:r>
            <a:r>
              <a:rPr lang="en-US" sz="2400" b="1" i="0" u="none" strike="noStrike" dirty="0">
                <a:solidFill>
                  <a:srgbClr val="0432FF"/>
                </a:solidFill>
                <a:effectLst/>
                <a:latin typeface="Times New Roman" panose="02020603050405020304" pitchFamily="18" charset="0"/>
                <a:cs typeface="Times New Roman" panose="02020603050405020304" pitchFamily="18" charset="0"/>
              </a:rPr>
              <a:t> 273 K.</a:t>
            </a:r>
            <a:endParaRPr lang="en-VN" sz="2400" b="1" dirty="0">
              <a:solidFill>
                <a:srgbClr val="0432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289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22531"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22532" name="Picture 6" descr="POINSET2"/>
          <p:cNvPicPr>
            <a:picLocks noChangeAspect="1" noChangeArrowheads="1"/>
          </p:cNvPicPr>
          <p:nvPr/>
        </p:nvPicPr>
        <p:blipFill>
          <a:blip r:embed="rId2"/>
          <a:srcRect/>
          <a:stretch>
            <a:fillRect/>
          </a:stretch>
        </p:blipFill>
        <p:spPr bwMode="auto">
          <a:xfrm rot="10800000">
            <a:off x="8255516" y="5489575"/>
            <a:ext cx="739775" cy="1368425"/>
          </a:xfrm>
          <a:prstGeom prst="rect">
            <a:avLst/>
          </a:prstGeom>
          <a:noFill/>
          <a:ln w="9525">
            <a:noFill/>
            <a:miter lim="800000"/>
            <a:headEnd/>
            <a:tailEnd/>
          </a:ln>
        </p:spPr>
      </p:pic>
      <p:pic>
        <p:nvPicPr>
          <p:cNvPr id="22533"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2" name="Text Box 10">
            <a:extLst>
              <a:ext uri="{FF2B5EF4-FFF2-40B4-BE49-F238E27FC236}">
                <a16:creationId xmlns:a16="http://schemas.microsoft.com/office/drawing/2014/main" id="{DA4AD993-E401-7AEB-0A4A-7C1DE658A159}"/>
              </a:ext>
            </a:extLst>
          </p:cNvPr>
          <p:cNvSpPr txBox="1">
            <a:spLocks noChangeArrowheads="1"/>
          </p:cNvSpPr>
          <p:nvPr/>
        </p:nvSpPr>
        <p:spPr bwMode="auto">
          <a:xfrm>
            <a:off x="201613" y="370897"/>
            <a:ext cx="8763000" cy="708025"/>
          </a:xfrm>
          <a:prstGeom prst="rect">
            <a:avLst/>
          </a:prstGeom>
          <a:noFill/>
          <a:ln w="9525">
            <a:noFill/>
            <a:miter lim="800000"/>
            <a:headEnd/>
            <a:tailEnd/>
          </a:ln>
        </p:spPr>
        <p:txBody>
          <a:bodyPr>
            <a:spAutoFit/>
          </a:bodyPr>
          <a:lstStyle/>
          <a:p>
            <a:pPr algn="ctr" eaLnBrk="1" hangingPunct="1">
              <a:spcBef>
                <a:spcPct val="50000"/>
              </a:spcBef>
            </a:pPr>
            <a:r>
              <a:rPr lang="en-US" altLang="en-US" sz="4000" b="1" dirty="0" err="1">
                <a:solidFill>
                  <a:srgbClr val="FF0000"/>
                </a:solidFill>
                <a:latin typeface="Times New Roman" pitchFamily="18" charset="0"/>
                <a:cs typeface="Times New Roman" pitchFamily="18" charset="0"/>
              </a:rPr>
              <a:t>Bài</a:t>
            </a:r>
            <a:r>
              <a:rPr lang="en-US" altLang="en-US" sz="4000" b="1" dirty="0">
                <a:solidFill>
                  <a:srgbClr val="FF0000"/>
                </a:solidFill>
                <a:latin typeface="Times New Roman" pitchFamily="18" charset="0"/>
                <a:cs typeface="Times New Roman" pitchFamily="18" charset="0"/>
              </a:rPr>
              <a:t> 4: ĐO NHIỆT ĐỘ</a:t>
            </a:r>
          </a:p>
        </p:txBody>
      </p:sp>
      <p:pic>
        <p:nvPicPr>
          <p:cNvPr id="6" name="Graphic 7">
            <a:extLst>
              <a:ext uri="{FF2B5EF4-FFF2-40B4-BE49-F238E27FC236}">
                <a16:creationId xmlns:a16="http://schemas.microsoft.com/office/drawing/2014/main" id="{380560D3-E4B0-BD96-2839-49F52D83D7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9954" y="973877"/>
            <a:ext cx="12573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593ACD7-6760-92ED-4AC9-CB539EF736F3}"/>
              </a:ext>
            </a:extLst>
          </p:cNvPr>
          <p:cNvSpPr>
            <a:spLocks noChangeArrowheads="1"/>
          </p:cNvSpPr>
          <p:nvPr/>
        </p:nvSpPr>
        <p:spPr bwMode="auto">
          <a:xfrm>
            <a:off x="201613" y="1025307"/>
            <a:ext cx="5665787" cy="650178"/>
          </a:xfrm>
          <a:prstGeom prst="rect">
            <a:avLst/>
          </a:prstGeom>
          <a:noFill/>
          <a:ln w="9525">
            <a:noFill/>
            <a:miter lim="800000"/>
            <a:headEnd/>
            <a:tailEnd/>
          </a:ln>
        </p:spPr>
        <p:txBody>
          <a:bodyPr wrap="square">
            <a:spAutoFit/>
          </a:bodyPr>
          <a:lstStyle/>
          <a:p>
            <a:pPr algn="just">
              <a:lnSpc>
                <a:spcPct val="125000"/>
              </a:lnSpc>
              <a:spcAft>
                <a:spcPts val="400"/>
              </a:spcAft>
            </a:pPr>
            <a:r>
              <a:rPr lang="en-US" sz="3200" b="1" dirty="0">
                <a:solidFill>
                  <a:srgbClr val="0432FF"/>
                </a:solidFill>
                <a:latin typeface="Times New Roman" pitchFamily="18" charset="0"/>
                <a:cs typeface="Times New Roman" pitchFamily="18" charset="0"/>
              </a:rPr>
              <a:t>IV. ĐO NHIỆT ĐỘ CƠ THỂ</a:t>
            </a:r>
            <a:endParaRPr lang="en-US" sz="3200" dirty="0">
              <a:solidFill>
                <a:srgbClr val="0432FF"/>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788D3C73-5CAA-C710-786D-9695FA07CA3B}"/>
              </a:ext>
            </a:extLst>
          </p:cNvPr>
          <p:cNvSpPr txBox="1"/>
          <p:nvPr/>
        </p:nvSpPr>
        <p:spPr>
          <a:xfrm>
            <a:off x="381000" y="1905506"/>
            <a:ext cx="8382000" cy="3046988"/>
          </a:xfrm>
          <a:prstGeom prst="rect">
            <a:avLst/>
          </a:prstGeom>
          <a:noFill/>
        </p:spPr>
        <p:txBody>
          <a:bodyPr wrap="square">
            <a:spAutoFit/>
          </a:bodyPr>
          <a:lstStyle/>
          <a:p>
            <a:pPr algn="just"/>
            <a:r>
              <a:rPr lang="vi-VN" sz="2400" b="0" i="0" u="none" strike="noStrike" dirty="0">
                <a:solidFill>
                  <a:srgbClr val="C00000"/>
                </a:solidFill>
                <a:effectLst/>
                <a:latin typeface="Times New Roman" panose="02020603050405020304" pitchFamily="18" charset="0"/>
                <a:cs typeface="Times New Roman" panose="02020603050405020304" pitchFamily="18" charset="0"/>
              </a:rPr>
              <a:t>- Cách đo nhiệt độ cơ thể bằng nhiệt kế y tế:</a:t>
            </a:r>
          </a:p>
          <a:p>
            <a:pPr algn="just"/>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a:solidFill>
                  <a:srgbClr val="009051"/>
                </a:solidFill>
                <a:effectLst/>
                <a:latin typeface="Times New Roman" panose="02020603050405020304" pitchFamily="18" charset="0"/>
                <a:cs typeface="Times New Roman" panose="02020603050405020304" pitchFamily="18" charset="0"/>
              </a:rPr>
              <a:t>Bước 1:</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Vẩy mạnh nhiệt kế để thủy ngân tụt xuống dưới vạch thấp nhất (vạch 35).</a:t>
            </a:r>
          </a:p>
          <a:p>
            <a:pPr algn="just"/>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a:solidFill>
                  <a:srgbClr val="009051"/>
                </a:solidFill>
                <a:effectLst/>
                <a:latin typeface="Times New Roman" panose="02020603050405020304" pitchFamily="18" charset="0"/>
                <a:cs typeface="Times New Roman" panose="02020603050405020304" pitchFamily="18" charset="0"/>
              </a:rPr>
              <a:t>Bước 2:</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Dùng bông và cồn y tế làm sạch nhiệt kế.</a:t>
            </a:r>
          </a:p>
          <a:p>
            <a:pPr algn="just"/>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a:solidFill>
                  <a:srgbClr val="009051"/>
                </a:solidFill>
                <a:effectLst/>
                <a:latin typeface="Times New Roman" panose="02020603050405020304" pitchFamily="18" charset="0"/>
                <a:cs typeface="Times New Roman" panose="02020603050405020304" pitchFamily="18" charset="0"/>
              </a:rPr>
              <a:t>Bước 3:</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Đặt nhiệt kế vào nách, kẹp cánh tay lại để giữ nhiệt kế.</a:t>
            </a:r>
          </a:p>
          <a:p>
            <a:pPr algn="just"/>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a:solidFill>
                  <a:srgbClr val="009051"/>
                </a:solidFill>
                <a:effectLst/>
                <a:latin typeface="Times New Roman" panose="02020603050405020304" pitchFamily="18" charset="0"/>
                <a:cs typeface="Times New Roman" panose="02020603050405020304" pitchFamily="18" charset="0"/>
              </a:rPr>
              <a:t>Bước 4:</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Sau 3 phút, lấy nhiệt kế ra. Đọc theo phần chất lỏng nhiệt kế tương ứng với vạch chia gần nhất trên thang nhiệt độ, đặt mắt nhìn vuông góc với mặt số.</a:t>
            </a:r>
          </a:p>
        </p:txBody>
      </p:sp>
    </p:spTree>
    <p:extLst>
      <p:ext uri="{BB962C8B-B14F-4D97-AF65-F5344CB8AC3E}">
        <p14:creationId xmlns:p14="http://schemas.microsoft.com/office/powerpoint/2010/main" val="395777161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46083"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46086" name="Rectangle 4"/>
          <p:cNvSpPr>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r>
              <a:rPr lang="en-US" sz="3200" dirty="0" err="1">
                <a:solidFill>
                  <a:srgbClr val="C00000"/>
                </a:solidFill>
                <a:latin typeface="Times New Roman" pitchFamily="18" charset="0"/>
                <a:cs typeface="Times New Roman" pitchFamily="18" charset="0"/>
              </a:rPr>
              <a:t>Bảng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sau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đây</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biết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một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số</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nhiệt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độ</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theo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thang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nhiệt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độ</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Xen</a:t>
            </a:r>
            <a:r>
              <a:rPr lang="en-US" sz="3200" dirty="0">
                <a:solidFill>
                  <a:srgbClr val="C00000"/>
                </a:solidFill>
                <a:latin typeface="Times New Roman" pitchFamily="18" charset="0"/>
                <a:cs typeface="Times New Roman" pitchFamily="18" charset="0"/>
              </a:rPr>
              <a:t>-xi-</a:t>
            </a:r>
            <a:r>
              <a:rPr lang="en-US" sz="3200" dirty="0" err="1">
                <a:solidFill>
                  <a:srgbClr val="C00000"/>
                </a:solidFill>
                <a:latin typeface="Times New Roman" pitchFamily="18" charset="0"/>
                <a:cs typeface="Times New Roman" pitchFamily="18" charset="0"/>
              </a:rPr>
              <a:t>út</a:t>
            </a:r>
            <a:endParaRPr lang="en-US" sz="3200"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228600" y="1219200"/>
          <a:ext cx="8915400" cy="4795837"/>
        </p:xfrm>
        <a:graphic>
          <a:graphicData uri="http://schemas.openxmlformats.org/drawingml/2006/table">
            <a:tbl>
              <a:tblPr firstRow="1" firstCol="1" bandRow="1">
                <a:tableStyleId>{5C22544A-7EE6-4342-B048-85BDC9FD1C3A}</a:tableStyleId>
              </a:tblPr>
              <a:tblGrid>
                <a:gridCol w="6783635">
                  <a:extLst>
                    <a:ext uri="{9D8B030D-6E8A-4147-A177-3AD203B41FA5}">
                      <a16:colId xmlns:a16="http://schemas.microsoft.com/office/drawing/2014/main" val="20000"/>
                    </a:ext>
                  </a:extLst>
                </a:gridCol>
                <a:gridCol w="2131765">
                  <a:extLst>
                    <a:ext uri="{9D8B030D-6E8A-4147-A177-3AD203B41FA5}">
                      <a16:colId xmlns:a16="http://schemas.microsoft.com/office/drawing/2014/main" val="20001"/>
                    </a:ext>
                  </a:extLst>
                </a:gridCol>
              </a:tblGrid>
              <a:tr h="853496">
                <a:tc>
                  <a:txBody>
                    <a:bodyPr/>
                    <a:lstStyle/>
                    <a:p>
                      <a:pPr algn="ctr">
                        <a:spcAft>
                          <a:spcPts val="0"/>
                        </a:spcAft>
                      </a:pPr>
                      <a:r>
                        <a:rPr lang="vi-VN" sz="2800" dirty="0">
                          <a:effectLst/>
                          <a:latin typeface="+mj-lt"/>
                        </a:rPr>
                        <a:t>Đối tượng</a:t>
                      </a:r>
                      <a:endParaRPr lang="en-US" sz="2800" dirty="0">
                        <a:effectLst/>
                        <a:latin typeface="+mj-lt"/>
                        <a:ea typeface="Calibri" panose="020F0502020204030204" pitchFamily="34" charset="0"/>
                      </a:endParaRPr>
                    </a:p>
                  </a:txBody>
                  <a:tcPr marL="68580" marR="68580" marT="0" marB="0"/>
                </a:tc>
                <a:tc>
                  <a:txBody>
                    <a:bodyPr/>
                    <a:lstStyle/>
                    <a:p>
                      <a:pPr algn="ctr">
                        <a:spcAft>
                          <a:spcPts val="0"/>
                        </a:spcAft>
                      </a:pPr>
                      <a:r>
                        <a:rPr lang="vi-VN" sz="2800">
                          <a:effectLst/>
                          <a:latin typeface="+mj-lt"/>
                        </a:rPr>
                        <a:t>Nhiệt độ(</a:t>
                      </a:r>
                      <a:r>
                        <a:rPr lang="vi-VN" sz="2800" baseline="30000">
                          <a:effectLst/>
                          <a:latin typeface="+mj-lt"/>
                        </a:rPr>
                        <a:t>o</a:t>
                      </a:r>
                      <a:r>
                        <a:rPr lang="vi-VN" sz="2800">
                          <a:effectLst/>
                          <a:latin typeface="+mj-lt"/>
                        </a:rPr>
                        <a:t>C)</a:t>
                      </a:r>
                      <a:endParaRPr lang="en-US" sz="28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10000"/>
                  </a:ext>
                </a:extLst>
              </a:tr>
              <a:tr h="3942341">
                <a:tc>
                  <a:txBody>
                    <a:bodyPr/>
                    <a:lstStyle/>
                    <a:p>
                      <a:pPr marL="342900" lvl="0" indent="-342900" algn="l">
                        <a:spcAft>
                          <a:spcPts val="0"/>
                        </a:spcAft>
                        <a:buFont typeface="Symbol" panose="05050102010706020507" pitchFamily="18" charset="2"/>
                        <a:buChar char=""/>
                      </a:pPr>
                      <a:r>
                        <a:rPr lang="vi-VN" sz="2800" dirty="0">
                          <a:effectLst/>
                          <a:latin typeface="+mj-lt"/>
                        </a:rPr>
                        <a:t>Nhiệt độ tự nhiên thấp nhất trên Trái Đất (đo tại trạm khí tượng Vô-xtốc ở Nam Cực)</a:t>
                      </a:r>
                      <a:endParaRPr lang="en-US" sz="2800" dirty="0">
                        <a:effectLst/>
                        <a:latin typeface="+mj-lt"/>
                      </a:endParaRPr>
                    </a:p>
                    <a:p>
                      <a:pPr marL="342900" lvl="0" indent="-342900" algn="l">
                        <a:spcAft>
                          <a:spcPts val="0"/>
                        </a:spcAft>
                        <a:buFont typeface="Symbol" panose="05050102010706020507" pitchFamily="18" charset="2"/>
                        <a:buChar char=""/>
                      </a:pPr>
                      <a:r>
                        <a:rPr lang="vi-VN" sz="2800" dirty="0">
                          <a:effectLst/>
                          <a:latin typeface="+mj-lt"/>
                        </a:rPr>
                        <a:t>Nước đá đang tan</a:t>
                      </a:r>
                      <a:endParaRPr lang="en-US" sz="2800" dirty="0">
                        <a:effectLst/>
                        <a:latin typeface="+mj-lt"/>
                      </a:endParaRPr>
                    </a:p>
                    <a:p>
                      <a:pPr marL="342900" lvl="0" indent="-342900" algn="l">
                        <a:spcAft>
                          <a:spcPts val="0"/>
                        </a:spcAft>
                        <a:buFont typeface="Symbol" panose="05050102010706020507" pitchFamily="18" charset="2"/>
                        <a:buChar char=""/>
                      </a:pPr>
                      <a:r>
                        <a:rPr lang="vi-VN" sz="2800" dirty="0">
                          <a:effectLst/>
                          <a:latin typeface="+mj-lt"/>
                        </a:rPr>
                        <a:t>Nhiệt độ cơ thể người (thân nhiệt)</a:t>
                      </a:r>
                      <a:endParaRPr lang="en-US" sz="2800" dirty="0">
                        <a:effectLst/>
                        <a:latin typeface="+mj-lt"/>
                      </a:endParaRPr>
                    </a:p>
                    <a:p>
                      <a:pPr marL="342900" lvl="0" indent="-342900" algn="l">
                        <a:spcAft>
                          <a:spcPts val="0"/>
                        </a:spcAft>
                        <a:buFont typeface="Symbol" panose="05050102010706020507" pitchFamily="18" charset="2"/>
                        <a:buChar char=""/>
                      </a:pPr>
                      <a:r>
                        <a:rPr lang="vi-VN" sz="2800" dirty="0">
                          <a:effectLst/>
                          <a:latin typeface="+mj-lt"/>
                        </a:rPr>
                        <a:t>Sa mạc Lút ở I-ran, nơi nóng nhất Trái Đất</a:t>
                      </a:r>
                      <a:endParaRPr lang="en-US" sz="2800" dirty="0">
                        <a:effectLst/>
                        <a:latin typeface="+mj-lt"/>
                      </a:endParaRPr>
                    </a:p>
                    <a:p>
                      <a:pPr marL="342900" lvl="0" indent="-342900" algn="l">
                        <a:spcAft>
                          <a:spcPts val="0"/>
                        </a:spcAft>
                        <a:buFont typeface="Symbol" panose="05050102010706020507" pitchFamily="18" charset="2"/>
                        <a:buChar char=""/>
                      </a:pPr>
                      <a:r>
                        <a:rPr lang="vi-VN" sz="2800" dirty="0">
                          <a:effectLst/>
                          <a:latin typeface="+mj-lt"/>
                        </a:rPr>
                        <a:t>Nhiệt độ cao nhất của một ngọn nên</a:t>
                      </a:r>
                      <a:endParaRPr lang="en-US" sz="2800" dirty="0">
                        <a:effectLst/>
                        <a:latin typeface="+mj-lt"/>
                      </a:endParaRPr>
                    </a:p>
                    <a:p>
                      <a:pPr marL="342900" lvl="0" indent="-342900" algn="l">
                        <a:spcAft>
                          <a:spcPts val="0"/>
                        </a:spcAft>
                        <a:buFont typeface="Symbol" panose="05050102010706020507" pitchFamily="18" charset="2"/>
                        <a:buChar char=""/>
                      </a:pPr>
                      <a:r>
                        <a:rPr lang="vi-VN" sz="2800" dirty="0">
                          <a:effectLst/>
                          <a:latin typeface="+mj-lt"/>
                        </a:rPr>
                        <a:t>Nhiệt độ tại bề mặt mặt trờ</a:t>
                      </a:r>
                      <a:r>
                        <a:rPr lang="en-US" sz="2800" dirty="0" err="1">
                          <a:effectLst/>
                          <a:latin typeface="+mj-lt"/>
                        </a:rPr>
                        <a:t>i</a:t>
                      </a:r>
                      <a:endParaRPr lang="en-US" sz="2800" dirty="0">
                        <a:effectLst/>
                        <a:latin typeface="+mj-lt"/>
                        <a:ea typeface="Calibri" panose="020F0502020204030204" pitchFamily="34" charset="0"/>
                      </a:endParaRPr>
                    </a:p>
                  </a:txBody>
                  <a:tcPr marL="68580" marR="68580" marT="0" marB="0"/>
                </a:tc>
                <a:tc>
                  <a:txBody>
                    <a:bodyPr/>
                    <a:lstStyle/>
                    <a:p>
                      <a:pPr algn="just">
                        <a:spcAft>
                          <a:spcPts val="400"/>
                        </a:spcAft>
                      </a:pPr>
                      <a:r>
                        <a:rPr lang="vi-VN" sz="2800" dirty="0">
                          <a:effectLst/>
                          <a:latin typeface="+mj-lt"/>
                        </a:rPr>
                        <a:t>-89</a:t>
                      </a:r>
                      <a:r>
                        <a:rPr lang="vi-VN" sz="2800" baseline="30000" dirty="0">
                          <a:effectLst/>
                          <a:latin typeface="+mj-lt"/>
                        </a:rPr>
                        <a:t> o</a:t>
                      </a:r>
                      <a:r>
                        <a:rPr lang="vi-VN" sz="2800" dirty="0">
                          <a:effectLst/>
                          <a:latin typeface="+mj-lt"/>
                        </a:rPr>
                        <a:t>C</a:t>
                      </a:r>
                      <a:endParaRPr lang="en-US" sz="2800" dirty="0">
                        <a:effectLst/>
                        <a:latin typeface="+mj-lt"/>
                      </a:endParaRPr>
                    </a:p>
                    <a:p>
                      <a:pPr algn="just">
                        <a:spcAft>
                          <a:spcPts val="400"/>
                        </a:spcAft>
                      </a:pPr>
                      <a:r>
                        <a:rPr lang="en-US" sz="2800" dirty="0">
                          <a:effectLst/>
                          <a:latin typeface="+mj-lt"/>
                        </a:rPr>
                        <a:t> </a:t>
                      </a:r>
                    </a:p>
                    <a:p>
                      <a:pPr algn="just">
                        <a:spcAft>
                          <a:spcPts val="0"/>
                        </a:spcAft>
                      </a:pPr>
                      <a:endParaRPr lang="en-US" sz="2800" dirty="0">
                        <a:effectLst/>
                        <a:latin typeface="+mj-lt"/>
                      </a:endParaRPr>
                    </a:p>
                    <a:p>
                      <a:pPr algn="just">
                        <a:spcAft>
                          <a:spcPts val="0"/>
                        </a:spcAft>
                      </a:pPr>
                      <a:r>
                        <a:rPr lang="vi-VN" sz="2800" dirty="0">
                          <a:effectLst/>
                          <a:latin typeface="+mj-lt"/>
                        </a:rPr>
                        <a:t>0</a:t>
                      </a:r>
                      <a:r>
                        <a:rPr lang="vi-VN" sz="2800" baseline="30000" dirty="0">
                          <a:effectLst/>
                          <a:latin typeface="+mj-lt"/>
                        </a:rPr>
                        <a:t>o</a:t>
                      </a:r>
                      <a:r>
                        <a:rPr lang="vi-VN" sz="2800" dirty="0">
                          <a:effectLst/>
                          <a:latin typeface="+mj-lt"/>
                        </a:rPr>
                        <a:t>C</a:t>
                      </a:r>
                      <a:endParaRPr lang="en-US" sz="2800" dirty="0">
                        <a:effectLst/>
                        <a:latin typeface="+mj-lt"/>
                      </a:endParaRPr>
                    </a:p>
                    <a:p>
                      <a:pPr algn="just">
                        <a:spcAft>
                          <a:spcPts val="0"/>
                        </a:spcAft>
                      </a:pPr>
                      <a:r>
                        <a:rPr lang="vi-VN" sz="2800" dirty="0">
                          <a:effectLst/>
                          <a:latin typeface="+mj-lt"/>
                        </a:rPr>
                        <a:t>37</a:t>
                      </a:r>
                      <a:r>
                        <a:rPr lang="vi-VN" sz="2800" baseline="30000" dirty="0">
                          <a:effectLst/>
                          <a:latin typeface="+mj-lt"/>
                        </a:rPr>
                        <a:t>o</a:t>
                      </a:r>
                      <a:r>
                        <a:rPr lang="vi-VN" sz="2800" dirty="0">
                          <a:effectLst/>
                          <a:latin typeface="+mj-lt"/>
                        </a:rPr>
                        <a:t>C</a:t>
                      </a:r>
                      <a:endParaRPr lang="en-US" sz="2800" dirty="0">
                        <a:effectLst/>
                        <a:latin typeface="+mj-lt"/>
                      </a:endParaRPr>
                    </a:p>
                    <a:p>
                      <a:pPr algn="just">
                        <a:spcAft>
                          <a:spcPts val="0"/>
                        </a:spcAft>
                      </a:pPr>
                      <a:r>
                        <a:rPr lang="vi-VN" sz="2800" dirty="0">
                          <a:effectLst/>
                          <a:latin typeface="+mj-lt"/>
                        </a:rPr>
                        <a:t>71</a:t>
                      </a:r>
                      <a:r>
                        <a:rPr lang="vi-VN" sz="2800" baseline="30000" dirty="0">
                          <a:effectLst/>
                          <a:latin typeface="+mj-lt"/>
                        </a:rPr>
                        <a:t>o</a:t>
                      </a:r>
                      <a:r>
                        <a:rPr lang="vi-VN" sz="2800" dirty="0">
                          <a:effectLst/>
                          <a:latin typeface="+mj-lt"/>
                        </a:rPr>
                        <a:t>C</a:t>
                      </a:r>
                      <a:endParaRPr lang="en-US" sz="2800" dirty="0">
                        <a:effectLst/>
                        <a:latin typeface="+mj-lt"/>
                      </a:endParaRPr>
                    </a:p>
                    <a:p>
                      <a:pPr algn="just">
                        <a:spcAft>
                          <a:spcPts val="0"/>
                        </a:spcAft>
                      </a:pPr>
                      <a:endParaRPr lang="en-US" sz="2800" dirty="0">
                        <a:effectLst/>
                        <a:latin typeface="+mj-lt"/>
                      </a:endParaRPr>
                    </a:p>
                    <a:p>
                      <a:pPr algn="just">
                        <a:spcAft>
                          <a:spcPts val="0"/>
                        </a:spcAft>
                      </a:pPr>
                      <a:r>
                        <a:rPr lang="vi-VN" sz="2800" dirty="0">
                          <a:effectLst/>
                          <a:latin typeface="+mj-lt"/>
                        </a:rPr>
                        <a:t>1027</a:t>
                      </a:r>
                      <a:r>
                        <a:rPr lang="vi-VN" sz="2800" baseline="30000" dirty="0">
                          <a:effectLst/>
                          <a:latin typeface="+mj-lt"/>
                        </a:rPr>
                        <a:t>o</a:t>
                      </a:r>
                      <a:r>
                        <a:rPr lang="vi-VN" sz="2800" dirty="0">
                          <a:effectLst/>
                          <a:latin typeface="+mj-lt"/>
                        </a:rPr>
                        <a:t>C</a:t>
                      </a:r>
                      <a:endParaRPr lang="en-US" sz="2800" dirty="0">
                        <a:effectLst/>
                        <a:latin typeface="+mj-lt"/>
                      </a:endParaRPr>
                    </a:p>
                    <a:p>
                      <a:pPr algn="just">
                        <a:spcAft>
                          <a:spcPts val="0"/>
                        </a:spcAft>
                      </a:pPr>
                      <a:r>
                        <a:rPr lang="vi-VN" sz="2800" dirty="0">
                          <a:effectLst/>
                          <a:latin typeface="+mj-lt"/>
                        </a:rPr>
                        <a:t>5500</a:t>
                      </a:r>
                      <a:r>
                        <a:rPr lang="vi-VN" sz="2800" baseline="30000" dirty="0">
                          <a:effectLst/>
                          <a:latin typeface="+mj-lt"/>
                        </a:rPr>
                        <a:t>o</a:t>
                      </a:r>
                      <a:r>
                        <a:rPr lang="vi-VN" sz="2800" dirty="0">
                          <a:effectLst/>
                          <a:latin typeface="+mj-lt"/>
                        </a:rPr>
                        <a:t>C</a:t>
                      </a:r>
                      <a:endParaRPr lang="en-US" sz="2800" dirty="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blinds(horizontal)">
                                      <p:cBhvr>
                                        <p:cTn id="7" dur="500"/>
                                        <p:tgtEl>
                                          <p:spTgt spid="460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48131"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48132"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48133"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48134" name="Text Box 4"/>
          <p:cNvSpPr txBox="1">
            <a:spLocks noChangeArrowheads="1"/>
          </p:cNvSpPr>
          <p:nvPr/>
        </p:nvSpPr>
        <p:spPr bwMode="auto">
          <a:xfrm>
            <a:off x="0" y="439738"/>
            <a:ext cx="8631238" cy="573087"/>
          </a:xfrm>
          <a:prstGeom prst="rect">
            <a:avLst/>
          </a:prstGeom>
          <a:noFill/>
          <a:ln w="9525">
            <a:noFill/>
            <a:miter lim="800000"/>
            <a:headEnd/>
            <a:tailEnd/>
          </a:ln>
        </p:spPr>
        <p:txBody>
          <a:bodyPr lIns="79913" tIns="39956" rIns="79913" bIns="39956">
            <a:spAutoFit/>
          </a:bodyPr>
          <a:lstStyle/>
          <a:p>
            <a:pPr algn="ctr" eaLnBrk="1" hangingPunct="1">
              <a:spcBef>
                <a:spcPct val="50000"/>
              </a:spcBef>
            </a:pPr>
            <a:r>
              <a:rPr lang="en-US" altLang="vi-VN" sz="3200" b="1" dirty="0">
                <a:solidFill>
                  <a:srgbClr val="FF0000"/>
                </a:solidFill>
                <a:latin typeface="Times New Roman" pitchFamily="18" charset="0"/>
                <a:cs typeface="Times New Roman" pitchFamily="18" charset="0"/>
              </a:rPr>
              <a:t>TRẢ LỜI CÂU HỎI SAU:</a:t>
            </a:r>
            <a:endParaRPr lang="vi-VN" altLang="vi-VN" sz="3200" b="1" dirty="0">
              <a:solidFill>
                <a:srgbClr val="FF0000"/>
              </a:solidFill>
              <a:latin typeface="Times New Roman" pitchFamily="18" charset="0"/>
              <a:cs typeface="Times New Roman" pitchFamily="18" charset="0"/>
            </a:endParaRPr>
          </a:p>
        </p:txBody>
      </p:sp>
      <p:sp>
        <p:nvSpPr>
          <p:cNvPr id="48135" name="Rectangle 11"/>
          <p:cNvSpPr>
            <a:spLocks noChangeArrowheads="1"/>
          </p:cNvSpPr>
          <p:nvPr/>
        </p:nvSpPr>
        <p:spPr bwMode="auto">
          <a:xfrm>
            <a:off x="107950" y="1454150"/>
            <a:ext cx="8686800" cy="4936929"/>
          </a:xfrm>
          <a:prstGeom prst="rect">
            <a:avLst/>
          </a:prstGeom>
          <a:noFill/>
          <a:ln w="9525">
            <a:noFill/>
            <a:miter lim="800000"/>
            <a:headEnd/>
            <a:tailEnd/>
          </a:ln>
        </p:spPr>
        <p:txBody>
          <a:bodyPr>
            <a:spAutoFit/>
          </a:bodyPr>
          <a:lstStyle/>
          <a:p>
            <a:pPr marL="531813" indent="-514350" algn="just">
              <a:lnSpc>
                <a:spcPct val="125000"/>
              </a:lnSpc>
              <a:spcAft>
                <a:spcPts val="400"/>
              </a:spcAft>
              <a:buFontTx/>
              <a:buAutoNum type="arabicPeriod"/>
            </a:pPr>
            <a:r>
              <a:rPr lang="vi-VN" sz="3600" dirty="0">
                <a:latin typeface="+mj-lt"/>
              </a:rPr>
              <a:t>Nêu một tình huống cho thấy sự cần thiết của việc ước lượng nhiệt độ trong đời sống.</a:t>
            </a:r>
            <a:endParaRPr lang="en-US" sz="3600" dirty="0">
              <a:latin typeface="+mj-lt"/>
            </a:endParaRPr>
          </a:p>
          <a:p>
            <a:pPr marL="531813" indent="-514350" algn="just">
              <a:lnSpc>
                <a:spcPct val="125000"/>
              </a:lnSpc>
              <a:spcAft>
                <a:spcPts val="400"/>
              </a:spcAft>
            </a:pPr>
            <a:r>
              <a:rPr lang="vi-VN" sz="3600" dirty="0">
                <a:latin typeface="+mj-lt"/>
              </a:rPr>
              <a:t>2. Nhìn hơi nước bốc lên từ cốc nước, em có thể ước lượng nhiệt độ của nước trong cốc được không? Việc ước lượng này có ích lợi gì?</a:t>
            </a:r>
            <a:endParaRPr lang="en-US" sz="3600" dirty="0">
              <a:latin typeface="+mj-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blinds(horizontal)">
                                      <p:cBhvr>
                                        <p:cTn id="7" dur="500"/>
                                        <p:tgtEl>
                                          <p:spTgt spid="481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135">
                                            <p:txEl>
                                              <p:pRg st="0" end="0"/>
                                            </p:txEl>
                                          </p:spTgt>
                                        </p:tgtEl>
                                        <p:attrNameLst>
                                          <p:attrName>style.visibility</p:attrName>
                                        </p:attrNameLst>
                                      </p:cBhvr>
                                      <p:to>
                                        <p:strVal val="visible"/>
                                      </p:to>
                                    </p:set>
                                    <p:animEffect transition="in" filter="blinds(horizontal)">
                                      <p:cBhvr>
                                        <p:cTn id="12" dur="500"/>
                                        <p:tgtEl>
                                          <p:spTgt spid="481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8135">
                                            <p:txEl>
                                              <p:pRg st="1" end="1"/>
                                            </p:txEl>
                                          </p:spTgt>
                                        </p:tgtEl>
                                        <p:attrNameLst>
                                          <p:attrName>style.visibility</p:attrName>
                                        </p:attrNameLst>
                                      </p:cBhvr>
                                      <p:to>
                                        <p:strVal val="visible"/>
                                      </p:to>
                                    </p:set>
                                    <p:animEffect transition="in" filter="blinds(horizontal)">
                                      <p:cBhvr>
                                        <p:cTn id="17" dur="500"/>
                                        <p:tgtEl>
                                          <p:spTgt spid="481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noChangeArrowheads="1"/>
          </p:cNvPicPr>
          <p:nvPr/>
        </p:nvPicPr>
        <p:blipFill>
          <a:blip r:embed="rId2"/>
          <a:srcRect/>
          <a:stretch>
            <a:fillRect/>
          </a:stretch>
        </p:blipFill>
        <p:spPr bwMode="auto">
          <a:xfrm rot="21289740" flipV="1">
            <a:off x="42863" y="-93663"/>
            <a:ext cx="1363662" cy="1022351"/>
          </a:xfrm>
          <a:prstGeom prst="rect">
            <a:avLst/>
          </a:prstGeom>
          <a:noFill/>
          <a:ln w="9525">
            <a:noFill/>
            <a:miter lim="800000"/>
            <a:headEnd/>
            <a:tailEnd/>
          </a:ln>
        </p:spPr>
      </p:pic>
      <p:sp>
        <p:nvSpPr>
          <p:cNvPr id="60419" name="Rectangle 4"/>
          <p:cNvSpPr>
            <a:spLocks noChangeArrowheads="1"/>
          </p:cNvSpPr>
          <p:nvPr/>
        </p:nvSpPr>
        <p:spPr bwMode="auto">
          <a:xfrm>
            <a:off x="228600" y="795553"/>
            <a:ext cx="8686800" cy="2862263"/>
          </a:xfrm>
          <a:prstGeom prst="rect">
            <a:avLst/>
          </a:prstGeom>
          <a:noFill/>
          <a:ln w="9525">
            <a:noFill/>
            <a:miter lim="800000"/>
            <a:headEnd/>
            <a:tailEnd/>
          </a:ln>
        </p:spPr>
        <p:txBody>
          <a:bodyPr>
            <a:spAutoFit/>
          </a:bodyPr>
          <a:lstStyle/>
          <a:p>
            <a:pPr marL="225425" algn="just">
              <a:lnSpc>
                <a:spcPct val="125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đổi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a:t>
            </a:r>
          </a:p>
        </p:txBody>
      </p:sp>
      <p:sp>
        <p:nvSpPr>
          <p:cNvPr id="60420" name="Rectangle 5"/>
          <p:cNvSpPr>
            <a:spLocks noChangeArrowheads="1"/>
          </p:cNvSpPr>
          <p:nvPr/>
        </p:nvSpPr>
        <p:spPr bwMode="auto">
          <a:xfrm>
            <a:off x="3303588" y="111125"/>
            <a:ext cx="2519362" cy="719138"/>
          </a:xfrm>
          <a:prstGeom prst="rect">
            <a:avLst/>
          </a:prstGeom>
          <a:noFill/>
          <a:ln w="9525">
            <a:noFill/>
            <a:miter lim="800000"/>
            <a:headEnd/>
            <a:tailEnd/>
          </a:ln>
        </p:spPr>
        <p:txBody>
          <a:bodyPr wrap="none">
            <a:spAutoFit/>
          </a:bodyPr>
          <a:lstStyle/>
          <a:p>
            <a:pPr>
              <a:lnSpc>
                <a:spcPct val="125000"/>
              </a:lnSpc>
              <a:spcAft>
                <a:spcPts val="900"/>
              </a:spcAft>
            </a:pPr>
            <a:r>
              <a:rPr lang="en-US" sz="3600" b="1">
                <a:solidFill>
                  <a:srgbClr val="C00000"/>
                </a:solidFill>
              </a:rPr>
              <a:t>Em có biết?</a:t>
            </a:r>
            <a:endParaRPr lang="en-US" sz="3600">
              <a:latin typeface="Arial" pitchFamily="34" charset="0"/>
            </a:endParaRPr>
          </a:p>
        </p:txBody>
      </p:sp>
      <p:pic>
        <p:nvPicPr>
          <p:cNvPr id="60421" name="Picture 6"/>
          <p:cNvPicPr>
            <a:picLocks noChangeAspect="1" noChangeArrowheads="1"/>
          </p:cNvPicPr>
          <p:nvPr/>
        </p:nvPicPr>
        <p:blipFill>
          <a:blip r:embed="rId3"/>
          <a:srcRect/>
          <a:stretch>
            <a:fillRect/>
          </a:stretch>
        </p:blipFill>
        <p:spPr bwMode="auto">
          <a:xfrm>
            <a:off x="1439525" y="3515627"/>
            <a:ext cx="7159625" cy="1189037"/>
          </a:xfrm>
          <a:prstGeom prst="rect">
            <a:avLst/>
          </a:prstGeom>
          <a:noFill/>
          <a:ln w="9525">
            <a:noFill/>
            <a:miter lim="800000"/>
            <a:headEnd/>
            <a:tailEnd/>
          </a:ln>
        </p:spPr>
      </p:pic>
      <p:sp>
        <p:nvSpPr>
          <p:cNvPr id="60422" name="Rectangle 7"/>
          <p:cNvSpPr>
            <a:spLocks noChangeArrowheads="1"/>
          </p:cNvSpPr>
          <p:nvPr/>
        </p:nvSpPr>
        <p:spPr bwMode="auto">
          <a:xfrm>
            <a:off x="240957" y="4704664"/>
            <a:ext cx="6219825" cy="1938338"/>
          </a:xfrm>
          <a:prstGeom prst="rect">
            <a:avLst/>
          </a:prstGeom>
          <a:noFill/>
          <a:ln w="9525">
            <a:noFill/>
            <a:miter lim="800000"/>
            <a:headEnd/>
            <a:tailEnd/>
          </a:ln>
        </p:spPr>
        <p:txBody>
          <a:bodyPr>
            <a:spAutoFit/>
          </a:bodyPr>
          <a:lstStyle/>
          <a:p>
            <a:pPr marL="225425" algn="just">
              <a:lnSpc>
                <a:spcPct val="125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a:t>
            </a:r>
          </a:p>
        </p:txBody>
      </p:sp>
      <p:pic>
        <p:nvPicPr>
          <p:cNvPr id="60423" name="Shape 414"/>
          <p:cNvPicPr>
            <a:picLocks noChangeAspect="1" noChangeArrowheads="1"/>
          </p:cNvPicPr>
          <p:nvPr/>
        </p:nvPicPr>
        <p:blipFill>
          <a:blip r:embed="rId4"/>
          <a:srcRect/>
          <a:stretch>
            <a:fillRect/>
          </a:stretch>
        </p:blipFill>
        <p:spPr bwMode="auto">
          <a:xfrm>
            <a:off x="6602413" y="4562475"/>
            <a:ext cx="2243137" cy="20605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905000" y="1588"/>
            <a:ext cx="4552849" cy="800219"/>
          </a:xfrm>
          <a:prstGeom prst="rect">
            <a:avLst/>
          </a:prstGeom>
          <a:noFill/>
          <a:ln w="9525">
            <a:noFill/>
            <a:miter lim="800000"/>
            <a:headEnd/>
            <a:tailEnd/>
          </a:ln>
          <a:effectLst/>
        </p:spPr>
        <p:txBody>
          <a:bodyPr wrap="none" anchor="ctr">
            <a:spAutoFit/>
          </a:bodyPr>
          <a:lstStyle/>
          <a:p>
            <a:pPr algn="just"/>
            <a:r>
              <a:rPr lang="en-US" sz="3200" b="1" dirty="0">
                <a:solidFill>
                  <a:srgbClr val="FF0000"/>
                </a:solidFill>
                <a:latin typeface="Times New Roman" pitchFamily="18" charset="0"/>
                <a:cs typeface="Times New Roman" pitchFamily="18" charset="0"/>
              </a:rPr>
              <a:t>CỦNG CỐ BÀI</a:t>
            </a:r>
            <a:endParaRPr lang="en-US" sz="3200" dirty="0">
              <a:solidFill>
                <a:srgbClr val="FF0000"/>
              </a:solidFill>
              <a:latin typeface="Times New Roman" pitchFamily="18" charset="0"/>
              <a:cs typeface="Times New Roman" pitchFamily="18" charset="0"/>
            </a:endParaRPr>
          </a:p>
          <a:p>
            <a:pPr algn="just"/>
            <a:r>
              <a:rPr lang="en-US" sz="1400" dirty="0">
                <a:solidFill>
                  <a:srgbClr val="FF0000"/>
                </a:solidFill>
                <a:cs typeface="Times New Roman" pitchFamily="18" charset="0"/>
              </a:rPr>
              <a:t>                                                                                                             </a:t>
            </a:r>
            <a:endParaRPr lang="en-US" dirty="0">
              <a:solidFill>
                <a:srgbClr val="FF0000"/>
              </a:solidFill>
            </a:endParaRPr>
          </a:p>
        </p:txBody>
      </p:sp>
      <p:sp>
        <p:nvSpPr>
          <p:cNvPr id="64517" name="Rectangle 5"/>
          <p:cNvSpPr>
            <a:spLocks noChangeArrowheads="1"/>
          </p:cNvSpPr>
          <p:nvPr/>
        </p:nvSpPr>
        <p:spPr bwMode="auto">
          <a:xfrm>
            <a:off x="228600" y="1011072"/>
            <a:ext cx="8686800" cy="523220"/>
          </a:xfrm>
          <a:prstGeom prst="rect">
            <a:avLst/>
          </a:prstGeom>
          <a:noFill/>
          <a:ln w="9525">
            <a:noFill/>
            <a:miter lim="800000"/>
            <a:headEnd/>
            <a:tailEnd/>
          </a:ln>
          <a:effectLst/>
        </p:spPr>
        <p:txBody>
          <a:bodyPr anchor="ctr">
            <a:spAutoFit/>
          </a:bodyPr>
          <a:lstStyle/>
          <a:p>
            <a:pPr algn="just"/>
            <a:r>
              <a:rPr lang="en-US" sz="2800" b="1" dirty="0" err="1">
                <a:solidFill>
                  <a:srgbClr val="0432FF"/>
                </a:solidFill>
                <a:latin typeface="Times New Roman" pitchFamily="18" charset="0"/>
                <a:cs typeface="Times New Roman" pitchFamily="18" charset="0"/>
              </a:rPr>
              <a:t>Câu</a:t>
            </a:r>
            <a:r>
              <a:rPr lang="en-US" sz="2800" b="1" dirty="0">
                <a:solidFill>
                  <a:srgbClr val="0432FF"/>
                </a:solidFill>
                <a:latin typeface="Times New Roman" pitchFamily="18" charset="0"/>
                <a:cs typeface="Times New Roman" pitchFamily="18" charset="0"/>
              </a:rPr>
              <a:t> 1.</a:t>
            </a:r>
            <a:r>
              <a:rPr lang="en-US" sz="2800" dirty="0">
                <a:solidFill>
                  <a:srgbClr val="0432FF"/>
                </a:solidFill>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p>
        </p:txBody>
      </p:sp>
      <p:sp>
        <p:nvSpPr>
          <p:cNvPr id="5" name="TextBox 4">
            <a:extLst>
              <a:ext uri="{FF2B5EF4-FFF2-40B4-BE49-F238E27FC236}">
                <a16:creationId xmlns:a16="http://schemas.microsoft.com/office/drawing/2014/main" id="{4CF452F5-7569-EFAD-689D-EF6CBA5C0325}"/>
              </a:ext>
            </a:extLst>
          </p:cNvPr>
          <p:cNvSpPr txBox="1"/>
          <p:nvPr/>
        </p:nvSpPr>
        <p:spPr>
          <a:xfrm>
            <a:off x="2743200" y="1743557"/>
            <a:ext cx="990600" cy="830997"/>
          </a:xfrm>
          <a:prstGeom prst="rect">
            <a:avLst/>
          </a:prstGeom>
          <a:noFill/>
        </p:spPr>
        <p:txBody>
          <a:bodyPr wrap="square">
            <a:spAutoFit/>
          </a:bodyPr>
          <a:lstStyle/>
          <a:p>
            <a:pPr>
              <a:spcBef>
                <a:spcPct val="50000"/>
              </a:spcBef>
            </a:pPr>
            <a:r>
              <a:rPr lang="en-US" altLang="en-US" sz="4800" b="1" baseline="30000" dirty="0">
                <a:solidFill>
                  <a:srgbClr val="FF0000"/>
                </a:solidFill>
                <a:latin typeface="Times New Roman" pitchFamily="18" charset="0"/>
                <a:cs typeface="Times New Roman" pitchFamily="18" charset="0"/>
              </a:rPr>
              <a:t>0</a:t>
            </a:r>
            <a:r>
              <a:rPr lang="en-US" altLang="en-US" sz="4800" b="1" dirty="0">
                <a:solidFill>
                  <a:srgbClr val="FF0000"/>
                </a:solidFill>
                <a:latin typeface="Times New Roman" pitchFamily="18" charset="0"/>
                <a:cs typeface="Times New Roman" pitchFamily="18" charset="0"/>
              </a:rPr>
              <a:t>C</a:t>
            </a:r>
          </a:p>
        </p:txBody>
      </p:sp>
      <p:sp>
        <p:nvSpPr>
          <p:cNvPr id="7" name="TextBox 6">
            <a:extLst>
              <a:ext uri="{FF2B5EF4-FFF2-40B4-BE49-F238E27FC236}">
                <a16:creationId xmlns:a16="http://schemas.microsoft.com/office/drawing/2014/main" id="{06858E85-B575-3B00-F0BE-7F0B9C15A9BF}"/>
              </a:ext>
            </a:extLst>
          </p:cNvPr>
          <p:cNvSpPr txBox="1"/>
          <p:nvPr/>
        </p:nvSpPr>
        <p:spPr>
          <a:xfrm>
            <a:off x="562232" y="3824081"/>
            <a:ext cx="8153400" cy="1384995"/>
          </a:xfrm>
          <a:prstGeom prst="rect">
            <a:avLst/>
          </a:prstGeom>
          <a:noFill/>
        </p:spPr>
        <p:txBody>
          <a:bodyPr wrap="square">
            <a:spAutoFit/>
          </a:bodyPr>
          <a:lstStyle/>
          <a:p>
            <a:pPr algn="just"/>
            <a:r>
              <a:rPr lang="vi-VN" sz="2800" b="0" i="0" u="none" strike="noStrike" dirty="0">
                <a:solidFill>
                  <a:srgbClr val="009051"/>
                </a:solidFill>
                <a:effectLst/>
                <a:latin typeface="Times New Roman" panose="02020603050405020304" pitchFamily="18" charset="0"/>
                <a:cs typeface="Times New Roman" panose="02020603050405020304" pitchFamily="18" charset="0"/>
              </a:rPr>
              <a:t>- Nhiệt kế y tế để đo nhiệt độ cơ thể người.</a:t>
            </a:r>
          </a:p>
          <a:p>
            <a:pPr algn="just"/>
            <a:r>
              <a:rPr lang="vi-VN" sz="2800" b="0" i="0" u="none" strike="noStrike" dirty="0">
                <a:solidFill>
                  <a:srgbClr val="009051"/>
                </a:solidFill>
                <a:effectLst/>
                <a:latin typeface="Times New Roman" panose="02020603050405020304" pitchFamily="18" charset="0"/>
                <a:cs typeface="Times New Roman" panose="02020603050405020304" pitchFamily="18" charset="0"/>
              </a:rPr>
              <a:t>- Nhiệt độ cơ thể người nằm trong khoảng từ 34</a:t>
            </a:r>
            <a:r>
              <a:rPr lang="vi-VN" sz="2800" b="0" i="0" u="none" strike="noStrike" baseline="30000" dirty="0">
                <a:solidFill>
                  <a:srgbClr val="009051"/>
                </a:solidFill>
                <a:effectLst/>
                <a:latin typeface="Times New Roman" panose="02020603050405020304" pitchFamily="18" charset="0"/>
                <a:cs typeface="Times New Roman" panose="02020603050405020304" pitchFamily="18" charset="0"/>
              </a:rPr>
              <a:t>0</a:t>
            </a:r>
            <a:r>
              <a:rPr lang="vi-VN" sz="2800" b="0" i="0" u="none" strike="noStrike" dirty="0">
                <a:solidFill>
                  <a:srgbClr val="009051"/>
                </a:solidFill>
                <a:effectLst/>
                <a:latin typeface="Times New Roman" panose="02020603050405020304" pitchFamily="18" charset="0"/>
                <a:cs typeface="Times New Roman" panose="02020603050405020304" pitchFamily="18" charset="0"/>
              </a:rPr>
              <a:t>C đến 42</a:t>
            </a:r>
            <a:r>
              <a:rPr lang="vi-VN" sz="2800" b="0" i="0" u="none" strike="noStrike" baseline="30000" dirty="0">
                <a:solidFill>
                  <a:srgbClr val="009051"/>
                </a:solidFill>
                <a:effectLst/>
                <a:latin typeface="Times New Roman" panose="02020603050405020304" pitchFamily="18" charset="0"/>
                <a:cs typeface="Times New Roman" panose="02020603050405020304" pitchFamily="18" charset="0"/>
              </a:rPr>
              <a:t>0</a:t>
            </a:r>
            <a:r>
              <a:rPr lang="vi-VN" sz="2800" b="0" i="0" u="none" strike="noStrike" dirty="0">
                <a:solidFill>
                  <a:srgbClr val="009051"/>
                </a:solidFill>
                <a:effectLst/>
                <a:latin typeface="Times New Roman" panose="02020603050405020304" pitchFamily="18" charset="0"/>
                <a:cs typeface="Times New Roman" panose="02020603050405020304" pitchFamily="18" charset="0"/>
              </a:rPr>
              <a:t>C.</a:t>
            </a:r>
          </a:p>
        </p:txBody>
      </p:sp>
      <p:sp>
        <p:nvSpPr>
          <p:cNvPr id="8" name="Rectangle 1">
            <a:extLst>
              <a:ext uri="{FF2B5EF4-FFF2-40B4-BE49-F238E27FC236}">
                <a16:creationId xmlns:a16="http://schemas.microsoft.com/office/drawing/2014/main" id="{407F8502-2DA5-207A-C78B-E1C85004281F}"/>
              </a:ext>
            </a:extLst>
          </p:cNvPr>
          <p:cNvSpPr>
            <a:spLocks noChangeArrowheads="1"/>
          </p:cNvSpPr>
          <p:nvPr/>
        </p:nvSpPr>
        <p:spPr bwMode="auto">
          <a:xfrm>
            <a:off x="333632" y="2783819"/>
            <a:ext cx="8610600" cy="830997"/>
          </a:xfrm>
          <a:prstGeom prst="rect">
            <a:avLst/>
          </a:prstGeom>
          <a:noFill/>
          <a:ln w="9525">
            <a:noFill/>
            <a:miter lim="800000"/>
            <a:headEnd/>
            <a:tailEnd/>
          </a:ln>
          <a:effectLst/>
        </p:spPr>
        <p:txBody>
          <a:bodyPr wrap="square" anchor="ctr">
            <a:spAutoFit/>
          </a:bodyPr>
          <a:lstStyle/>
          <a:p>
            <a:pPr algn="just"/>
            <a:r>
              <a:rPr lang="en-US" sz="2400" b="1" dirty="0" err="1">
                <a:solidFill>
                  <a:srgbClr val="0000FF"/>
                </a:solidFill>
                <a:latin typeface="Times New Roman" pitchFamily="18" charset="0"/>
                <a:cs typeface="Times New Roman" pitchFamily="18" charset="0"/>
              </a:rPr>
              <a:t>Câu</a:t>
            </a:r>
            <a:r>
              <a:rPr lang="en-US" sz="2400" b="1" dirty="0">
                <a:solidFill>
                  <a:srgbClr val="0000FF"/>
                </a:solidFill>
                <a:latin typeface="Times New Roman" pitchFamily="18" charset="0"/>
                <a:cs typeface="Times New Roman" pitchFamily="18" charset="0"/>
              </a:rPr>
              <a:t> 2.</a:t>
            </a:r>
            <a:r>
              <a:rPr lang="en-US" sz="2400" dirty="0">
                <a:solidFill>
                  <a:srgbClr val="0033CC"/>
                </a:solidFill>
                <a:latin typeface="Times New Roman" pitchFamily="18" charset="0"/>
                <a:cs typeface="Times New Roman" pitchFamily="18" charset="0"/>
              </a:rPr>
              <a:t> </a:t>
            </a:r>
            <a:r>
              <a:rPr lang="en-US" sz="2400" dirty="0" err="1">
                <a:solidFill>
                  <a:srgbClr val="323B40"/>
                </a:solidFill>
                <a:latin typeface="Times New Roman" pitchFamily="18" charset="0"/>
                <a:cs typeface="Times New Roman" pitchFamily="18" charset="0"/>
              </a:rPr>
              <a:t>Tại</a:t>
            </a:r>
            <a:r>
              <a:rPr lang="en-US" sz="2400" dirty="0">
                <a:solidFill>
                  <a:srgbClr val="323B40"/>
                </a:solidFill>
                <a:latin typeface="Times New Roman" pitchFamily="18" charset="0"/>
                <a:cs typeface="Times New Roman" pitchFamily="18" charset="0"/>
              </a:rPr>
              <a:t> </a:t>
            </a:r>
            <a:r>
              <a:rPr lang="en-US" sz="2400" dirty="0" err="1">
                <a:solidFill>
                  <a:srgbClr val="323B40"/>
                </a:solidFill>
                <a:latin typeface="Times New Roman" pitchFamily="18" charset="0"/>
                <a:cs typeface="Times New Roman" pitchFamily="18" charset="0"/>
              </a:rPr>
              <a:t>sao</a:t>
            </a:r>
            <a:r>
              <a:rPr lang="en-US" sz="2400" dirty="0">
                <a:solidFill>
                  <a:srgbClr val="323B40"/>
                </a:solidFill>
                <a:latin typeface="Times New Roman" pitchFamily="18" charset="0"/>
                <a:cs typeface="Times New Roman" pitchFamily="18" charset="0"/>
              </a:rPr>
              <a:t> </a:t>
            </a:r>
            <a:r>
              <a:rPr lang="en-US" sz="2400" dirty="0" err="1">
                <a:solidFill>
                  <a:srgbClr val="323B40"/>
                </a:solidFill>
                <a:latin typeface="Times New Roman" pitchFamily="18" charset="0"/>
                <a:cs typeface="Times New Roman" pitchFamily="18" charset="0"/>
              </a:rPr>
              <a:t>bảng</a:t>
            </a:r>
            <a:r>
              <a:rPr lang="en-US" sz="2400" dirty="0">
                <a:solidFill>
                  <a:srgbClr val="323B40"/>
                </a:solidFill>
                <a:latin typeface="Times New Roman" pitchFamily="18" charset="0"/>
                <a:cs typeface="Times New Roman" pitchFamily="18" charset="0"/>
              </a:rPr>
              <a:t> </a:t>
            </a:r>
            <a:r>
              <a:rPr lang="en-US" sz="2400" dirty="0" err="1">
                <a:solidFill>
                  <a:srgbClr val="323B40"/>
                </a:solidFill>
                <a:latin typeface="Times New Roman" pitchFamily="18" charset="0"/>
                <a:cs typeface="Times New Roman" pitchFamily="18" charset="0"/>
              </a:rPr>
              <a:t>chia</a:t>
            </a:r>
            <a:r>
              <a:rPr lang="en-US" sz="2400" dirty="0">
                <a:solidFill>
                  <a:srgbClr val="323B40"/>
                </a:solidFill>
                <a:latin typeface="Times New Roman" pitchFamily="18" charset="0"/>
                <a:cs typeface="Times New Roman" pitchFamily="18" charset="0"/>
              </a:rPr>
              <a:t> </a:t>
            </a:r>
            <a:r>
              <a:rPr lang="en-US" sz="2400" dirty="0" err="1">
                <a:solidFill>
                  <a:srgbClr val="323B40"/>
                </a:solidFill>
                <a:latin typeface="Times New Roman" pitchFamily="18" charset="0"/>
                <a:cs typeface="Times New Roman" pitchFamily="18" charset="0"/>
              </a:rPr>
              <a:t>độ</a:t>
            </a:r>
            <a:r>
              <a:rPr lang="en-US" sz="2400" dirty="0">
                <a:solidFill>
                  <a:srgbClr val="323B40"/>
                </a:solidFill>
                <a:latin typeface="Times New Roman" pitchFamily="18" charset="0"/>
                <a:cs typeface="Times New Roman" pitchFamily="18" charset="0"/>
              </a:rPr>
              <a:t> </a:t>
            </a:r>
            <a:r>
              <a:rPr lang="en-US" sz="2400" dirty="0" err="1">
                <a:solidFill>
                  <a:srgbClr val="323B40"/>
                </a:solidFill>
                <a:latin typeface="Times New Roman" pitchFamily="18" charset="0"/>
                <a:cs typeface="Times New Roman" pitchFamily="18" charset="0"/>
              </a:rPr>
              <a:t>của</a:t>
            </a:r>
            <a:r>
              <a:rPr lang="en-US" sz="2400" dirty="0">
                <a:solidFill>
                  <a:srgbClr val="323B40"/>
                </a:solidFill>
                <a:latin typeface="Times New Roman" pitchFamily="18" charset="0"/>
                <a:cs typeface="Times New Roman" pitchFamily="18" charset="0"/>
              </a:rPr>
              <a:t> </a:t>
            </a:r>
            <a:r>
              <a:rPr lang="en-US" sz="2400" dirty="0" err="1">
                <a:solidFill>
                  <a:srgbClr val="323B40"/>
                </a:solidFill>
                <a:latin typeface="Times New Roman" pitchFamily="18" charset="0"/>
                <a:cs typeface="Times New Roman" pitchFamily="18" charset="0"/>
              </a:rPr>
              <a:t>nhiệt</a:t>
            </a:r>
            <a:r>
              <a:rPr lang="en-US" sz="2400" dirty="0">
                <a:solidFill>
                  <a:srgbClr val="323B40"/>
                </a:solidFill>
                <a:latin typeface="Times New Roman" pitchFamily="18" charset="0"/>
                <a:cs typeface="Times New Roman" pitchFamily="18" charset="0"/>
              </a:rPr>
              <a:t> </a:t>
            </a:r>
            <a:r>
              <a:rPr lang="en-US" sz="2400" dirty="0" err="1">
                <a:solidFill>
                  <a:srgbClr val="323B40"/>
                </a:solidFill>
                <a:latin typeface="Times New Roman" pitchFamily="18" charset="0"/>
                <a:cs typeface="Times New Roman" pitchFamily="18" charset="0"/>
              </a:rPr>
              <a:t>kế</a:t>
            </a:r>
            <a:r>
              <a:rPr lang="en-US" sz="2400" dirty="0">
                <a:solidFill>
                  <a:srgbClr val="323B40"/>
                </a:solidFill>
                <a:latin typeface="Times New Roman" pitchFamily="18" charset="0"/>
                <a:cs typeface="Times New Roman" pitchFamily="18" charset="0"/>
              </a:rPr>
              <a:t> y </a:t>
            </a:r>
            <a:r>
              <a:rPr lang="en-US" sz="2400" dirty="0" err="1">
                <a:solidFill>
                  <a:srgbClr val="323B40"/>
                </a:solidFill>
                <a:latin typeface="Times New Roman" pitchFamily="18" charset="0"/>
                <a:cs typeface="Times New Roman" pitchFamily="18" charset="0"/>
              </a:rPr>
              <a:t>tế</a:t>
            </a:r>
            <a:r>
              <a:rPr lang="en-US" sz="2400" dirty="0">
                <a:solidFill>
                  <a:srgbClr val="323B40"/>
                </a:solidFill>
                <a:latin typeface="Times New Roman" pitchFamily="18" charset="0"/>
                <a:cs typeface="Times New Roman" pitchFamily="18" charset="0"/>
              </a:rPr>
              <a:t> </a:t>
            </a:r>
            <a:r>
              <a:rPr lang="en-US" sz="2400" dirty="0" err="1">
                <a:solidFill>
                  <a:srgbClr val="323B40"/>
                </a:solidFill>
                <a:latin typeface="Times New Roman" pitchFamily="18" charset="0"/>
                <a:cs typeface="Times New Roman" pitchFamily="18" charset="0"/>
              </a:rPr>
              <a:t>lại</a:t>
            </a:r>
            <a:r>
              <a:rPr lang="en-US" sz="2400" dirty="0">
                <a:solidFill>
                  <a:srgbClr val="323B40"/>
                </a:solidFill>
                <a:latin typeface="Times New Roman" pitchFamily="18" charset="0"/>
                <a:cs typeface="Times New Roman" pitchFamily="18" charset="0"/>
              </a:rPr>
              <a:t> </a:t>
            </a:r>
            <a:r>
              <a:rPr lang="en-US" sz="2400" dirty="0" err="1">
                <a:solidFill>
                  <a:srgbClr val="323B40"/>
                </a:solidFill>
                <a:latin typeface="Times New Roman" pitchFamily="18" charset="0"/>
                <a:cs typeface="Times New Roman" pitchFamily="18" charset="0"/>
              </a:rPr>
              <a:t>không</a:t>
            </a:r>
            <a:r>
              <a:rPr lang="en-US" sz="2400" dirty="0">
                <a:solidFill>
                  <a:srgbClr val="323B40"/>
                </a:solidFill>
                <a:latin typeface="Times New Roman" pitchFamily="18" charset="0"/>
                <a:cs typeface="Times New Roman" pitchFamily="18" charset="0"/>
              </a:rPr>
              <a:t> </a:t>
            </a:r>
            <a:r>
              <a:rPr lang="en-US" sz="2400" dirty="0" err="1">
                <a:solidFill>
                  <a:srgbClr val="323B40"/>
                </a:solidFill>
                <a:latin typeface="Times New Roman" pitchFamily="18" charset="0"/>
                <a:cs typeface="Times New Roman" pitchFamily="18" charset="0"/>
              </a:rPr>
              <a:t>có</a:t>
            </a:r>
            <a:r>
              <a:rPr lang="en-US" sz="2400" dirty="0">
                <a:solidFill>
                  <a:srgbClr val="323B40"/>
                </a:solidFill>
                <a:latin typeface="Times New Roman" pitchFamily="18" charset="0"/>
                <a:cs typeface="Times New Roman" pitchFamily="18" charset="0"/>
              </a:rPr>
              <a:t> </a:t>
            </a:r>
            <a:r>
              <a:rPr lang="en-US" sz="2400" dirty="0" err="1">
                <a:solidFill>
                  <a:srgbClr val="323B40"/>
                </a:solidFill>
                <a:latin typeface="Times New Roman" pitchFamily="18" charset="0"/>
                <a:cs typeface="Times New Roman" pitchFamily="18" charset="0"/>
              </a:rPr>
              <a:t>nhiệt</a:t>
            </a:r>
            <a:r>
              <a:rPr lang="en-US" sz="2400" dirty="0">
                <a:solidFill>
                  <a:srgbClr val="323B40"/>
                </a:solidFill>
                <a:latin typeface="Times New Roman" pitchFamily="18" charset="0"/>
                <a:cs typeface="Times New Roman" pitchFamily="18" charset="0"/>
              </a:rPr>
              <a:t> </a:t>
            </a:r>
            <a:r>
              <a:rPr lang="en-US" sz="2400" dirty="0" err="1">
                <a:solidFill>
                  <a:srgbClr val="323B40"/>
                </a:solidFill>
                <a:latin typeface="Times New Roman" pitchFamily="18" charset="0"/>
                <a:cs typeface="Times New Roman" pitchFamily="18" charset="0"/>
              </a:rPr>
              <a:t>độ</a:t>
            </a:r>
            <a:r>
              <a:rPr lang="en-US" sz="2400" dirty="0">
                <a:solidFill>
                  <a:srgbClr val="323B40"/>
                </a:solidFill>
                <a:latin typeface="Times New Roman" pitchFamily="18" charset="0"/>
                <a:cs typeface="Times New Roman" pitchFamily="18" charset="0"/>
              </a:rPr>
              <a:t> </a:t>
            </a:r>
            <a:r>
              <a:rPr lang="en-US" sz="2400" dirty="0" err="1">
                <a:solidFill>
                  <a:srgbClr val="323B40"/>
                </a:solidFill>
                <a:latin typeface="Times New Roman" pitchFamily="18" charset="0"/>
                <a:cs typeface="Times New Roman" pitchFamily="18" charset="0"/>
              </a:rPr>
              <a:t>dưới</a:t>
            </a:r>
            <a:r>
              <a:rPr lang="en-US" sz="2400" dirty="0">
                <a:solidFill>
                  <a:srgbClr val="323B40"/>
                </a:solidFill>
                <a:latin typeface="Times New Roman" pitchFamily="18" charset="0"/>
                <a:cs typeface="Times New Roman" pitchFamily="18" charset="0"/>
              </a:rPr>
              <a:t> 34 °C </a:t>
            </a:r>
            <a:r>
              <a:rPr lang="en-US" sz="2400" dirty="0" err="1">
                <a:solidFill>
                  <a:srgbClr val="323B40"/>
                </a:solidFill>
                <a:latin typeface="Times New Roman" pitchFamily="18" charset="0"/>
                <a:cs typeface="Times New Roman" pitchFamily="18" charset="0"/>
              </a:rPr>
              <a:t>và</a:t>
            </a:r>
            <a:r>
              <a:rPr lang="en-US" sz="2400" dirty="0">
                <a:solidFill>
                  <a:srgbClr val="2E2D2D"/>
                </a:solidFill>
                <a:latin typeface="Times New Roman" pitchFamily="18" charset="0"/>
                <a:cs typeface="Times New Roman" pitchFamily="18" charset="0"/>
              </a:rPr>
              <a:t> </a:t>
            </a:r>
            <a:r>
              <a:rPr lang="en-US" sz="2400" dirty="0" err="1">
                <a:solidFill>
                  <a:srgbClr val="2E2D2D"/>
                </a:solidFill>
                <a:latin typeface="Times New Roman" pitchFamily="18" charset="0"/>
                <a:cs typeface="Times New Roman" pitchFamily="18" charset="0"/>
              </a:rPr>
              <a:t>trên</a:t>
            </a:r>
            <a:r>
              <a:rPr lang="en-US" sz="2400" dirty="0">
                <a:solidFill>
                  <a:srgbClr val="2E2D2D"/>
                </a:solidFill>
                <a:latin typeface="Times New Roman" pitchFamily="18" charset="0"/>
                <a:cs typeface="Times New Roman" pitchFamily="18" charset="0"/>
              </a:rPr>
              <a:t> 42 °C?</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9FF6F5B-13C9-F569-3997-B6F7A33D4003}"/>
              </a:ext>
            </a:extLst>
          </p:cNvPr>
          <p:cNvGraphicFramePr>
            <a:graphicFrameLocks noGrp="1"/>
          </p:cNvGraphicFramePr>
          <p:nvPr>
            <p:extLst>
              <p:ext uri="{D42A27DB-BD31-4B8C-83A1-F6EECF244321}">
                <p14:modId xmlns:p14="http://schemas.microsoft.com/office/powerpoint/2010/main" val="1081084036"/>
              </p:ext>
            </p:extLst>
          </p:nvPr>
        </p:nvGraphicFramePr>
        <p:xfrm>
          <a:off x="609600" y="1676400"/>
          <a:ext cx="8229600" cy="2590800"/>
        </p:xfrm>
        <a:graphic>
          <a:graphicData uri="http://schemas.openxmlformats.org/drawingml/2006/table">
            <a:tbl>
              <a:tblPr>
                <a:tableStyleId>{5940675A-B579-460E-94D1-54222C63F5DA}</a:tableStyleId>
              </a:tblPr>
              <a:tblGrid>
                <a:gridCol w="1981200">
                  <a:extLst>
                    <a:ext uri="{9D8B030D-6E8A-4147-A177-3AD203B41FA5}">
                      <a16:colId xmlns:a16="http://schemas.microsoft.com/office/drawing/2014/main" val="3340691698"/>
                    </a:ext>
                  </a:extLst>
                </a:gridCol>
                <a:gridCol w="2819400">
                  <a:extLst>
                    <a:ext uri="{9D8B030D-6E8A-4147-A177-3AD203B41FA5}">
                      <a16:colId xmlns:a16="http://schemas.microsoft.com/office/drawing/2014/main" val="3691238218"/>
                    </a:ext>
                  </a:extLst>
                </a:gridCol>
                <a:gridCol w="3429000">
                  <a:extLst>
                    <a:ext uri="{9D8B030D-6E8A-4147-A177-3AD203B41FA5}">
                      <a16:colId xmlns:a16="http://schemas.microsoft.com/office/drawing/2014/main" val="511976319"/>
                    </a:ext>
                  </a:extLst>
                </a:gridCol>
              </a:tblGrid>
              <a:tr h="502920">
                <a:tc>
                  <a:txBody>
                    <a:bodyPr/>
                    <a:lstStyle/>
                    <a:p>
                      <a:pPr algn="ctr" fontAlgn="t"/>
                      <a:r>
                        <a:rPr lang="en-US" sz="2400" b="1" dirty="0" err="1">
                          <a:solidFill>
                            <a:srgbClr val="C00000"/>
                          </a:solidFill>
                          <a:effectLst/>
                        </a:rPr>
                        <a:t>Loại</a:t>
                      </a:r>
                      <a:r>
                        <a:rPr lang="en-US" sz="2400" b="1" dirty="0">
                          <a:solidFill>
                            <a:srgbClr val="C00000"/>
                          </a:solidFill>
                          <a:effectLst/>
                        </a:rPr>
                        <a:t> </a:t>
                      </a:r>
                      <a:r>
                        <a:rPr lang="en-US" sz="2400" b="1" dirty="0" err="1">
                          <a:solidFill>
                            <a:srgbClr val="C00000"/>
                          </a:solidFill>
                          <a:effectLst/>
                        </a:rPr>
                        <a:t>nhiệt</a:t>
                      </a:r>
                      <a:r>
                        <a:rPr lang="en-US" sz="2400" b="1" dirty="0">
                          <a:solidFill>
                            <a:srgbClr val="C00000"/>
                          </a:solidFill>
                          <a:effectLst/>
                        </a:rPr>
                        <a:t> </a:t>
                      </a:r>
                      <a:r>
                        <a:rPr lang="en-US" sz="2400" b="1" dirty="0" err="1">
                          <a:solidFill>
                            <a:srgbClr val="C00000"/>
                          </a:solidFill>
                          <a:effectLst/>
                        </a:rPr>
                        <a:t>kế</a:t>
                      </a:r>
                      <a:endParaRPr lang="en-US" sz="2400" b="1" dirty="0">
                        <a:solidFill>
                          <a:srgbClr val="C00000"/>
                        </a:solidFill>
                        <a:effectLst/>
                      </a:endParaRPr>
                    </a:p>
                  </a:txBody>
                  <a:tcPr marL="76200" marR="76200" marT="76200" marB="76200"/>
                </a:tc>
                <a:tc>
                  <a:txBody>
                    <a:bodyPr/>
                    <a:lstStyle/>
                    <a:p>
                      <a:pPr algn="ctr" fontAlgn="t"/>
                      <a:r>
                        <a:rPr lang="en-US" sz="2400" b="1" dirty="0">
                          <a:solidFill>
                            <a:srgbClr val="C00000"/>
                          </a:solidFill>
                          <a:effectLst/>
                        </a:rPr>
                        <a:t>Thang </a:t>
                      </a:r>
                      <a:r>
                        <a:rPr lang="en-US" sz="2400" b="1" dirty="0" err="1">
                          <a:solidFill>
                            <a:srgbClr val="C00000"/>
                          </a:solidFill>
                          <a:effectLst/>
                        </a:rPr>
                        <a:t>nhiệt</a:t>
                      </a:r>
                      <a:r>
                        <a:rPr lang="en-US" sz="2400" b="1" dirty="0">
                          <a:solidFill>
                            <a:srgbClr val="C00000"/>
                          </a:solidFill>
                          <a:effectLst/>
                        </a:rPr>
                        <a:t> </a:t>
                      </a:r>
                      <a:r>
                        <a:rPr lang="en-US" sz="2400" b="1" dirty="0" err="1">
                          <a:solidFill>
                            <a:srgbClr val="C00000"/>
                          </a:solidFill>
                          <a:effectLst/>
                        </a:rPr>
                        <a:t>độ</a:t>
                      </a:r>
                      <a:endParaRPr lang="en-US" sz="2400" b="1" dirty="0">
                        <a:solidFill>
                          <a:srgbClr val="C00000"/>
                        </a:solidFill>
                        <a:effectLst/>
                      </a:endParaRPr>
                    </a:p>
                  </a:txBody>
                  <a:tcPr marL="76200" marR="76200" marT="76200" marB="76200"/>
                </a:tc>
                <a:tc>
                  <a:txBody>
                    <a:bodyPr/>
                    <a:lstStyle/>
                    <a:p>
                      <a:pPr algn="ctr" fontAlgn="t"/>
                      <a:r>
                        <a:rPr lang="en-US" sz="2400" b="1" dirty="0" err="1">
                          <a:solidFill>
                            <a:srgbClr val="C00000"/>
                          </a:solidFill>
                          <a:effectLst/>
                        </a:rPr>
                        <a:t>Vật</a:t>
                      </a:r>
                      <a:r>
                        <a:rPr lang="en-US" sz="2400" b="1" dirty="0">
                          <a:solidFill>
                            <a:srgbClr val="C00000"/>
                          </a:solidFill>
                          <a:effectLst/>
                        </a:rPr>
                        <a:t> </a:t>
                      </a:r>
                      <a:r>
                        <a:rPr lang="en-US" sz="2400" b="1" dirty="0" err="1">
                          <a:solidFill>
                            <a:srgbClr val="C00000"/>
                          </a:solidFill>
                          <a:effectLst/>
                        </a:rPr>
                        <a:t>cần</a:t>
                      </a:r>
                      <a:r>
                        <a:rPr lang="en-US" sz="2400" b="1" dirty="0">
                          <a:solidFill>
                            <a:srgbClr val="C00000"/>
                          </a:solidFill>
                          <a:effectLst/>
                        </a:rPr>
                        <a:t> </a:t>
                      </a:r>
                      <a:r>
                        <a:rPr lang="en-US" sz="2400" b="1" dirty="0" err="1">
                          <a:solidFill>
                            <a:srgbClr val="C00000"/>
                          </a:solidFill>
                          <a:effectLst/>
                        </a:rPr>
                        <a:t>đo</a:t>
                      </a:r>
                      <a:endParaRPr lang="en-US" sz="2400" b="1" dirty="0">
                        <a:solidFill>
                          <a:srgbClr val="C00000"/>
                        </a:solidFill>
                        <a:effectLst/>
                      </a:endParaRPr>
                    </a:p>
                  </a:txBody>
                  <a:tcPr marL="76200" marR="76200" marT="76200" marB="76200"/>
                </a:tc>
                <a:extLst>
                  <a:ext uri="{0D108BD9-81ED-4DB2-BD59-A6C34878D82A}">
                    <a16:rowId xmlns:a16="http://schemas.microsoft.com/office/drawing/2014/main" val="906903282"/>
                  </a:ext>
                </a:extLst>
              </a:tr>
              <a:tr h="502920">
                <a:tc>
                  <a:txBody>
                    <a:bodyPr/>
                    <a:lstStyle/>
                    <a:p>
                      <a:pPr fontAlgn="t"/>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ngân</a:t>
                      </a:r>
                      <a:endParaRPr lang="en-US" sz="2400" dirty="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b="0" dirty="0">
                          <a:solidFill>
                            <a:schemeClr val="tx1"/>
                          </a:solidFill>
                          <a:effectLst/>
                          <a:latin typeface="Times New Roman" panose="02020603050405020304" pitchFamily="18" charset="0"/>
                          <a:cs typeface="Times New Roman" panose="02020603050405020304" pitchFamily="18" charset="0"/>
                        </a:rPr>
                        <a:t>-10</a:t>
                      </a:r>
                      <a:r>
                        <a:rPr lang="en-US" altLang="en-US" sz="2400" b="0" baseline="30000" dirty="0">
                          <a:solidFill>
                            <a:schemeClr val="tx1"/>
                          </a:solidFill>
                          <a:latin typeface="Times New Roman" pitchFamily="18" charset="0"/>
                          <a:cs typeface="Times New Roman" pitchFamily="18" charset="0"/>
                        </a:rPr>
                        <a:t>0</a:t>
                      </a:r>
                      <a:r>
                        <a:rPr lang="en-US" altLang="en-US" sz="2400" b="0" dirty="0">
                          <a:solidFill>
                            <a:schemeClr val="tx1"/>
                          </a:solidFill>
                          <a:latin typeface="Times New Roman" pitchFamily="18" charset="0"/>
                          <a:cs typeface="Times New Roman" pitchFamily="18" charset="0"/>
                        </a:rPr>
                        <a:t>C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110</a:t>
                      </a:r>
                      <a:r>
                        <a:rPr lang="en-US" altLang="en-US" sz="2400" b="0" baseline="30000" dirty="0">
                          <a:solidFill>
                            <a:schemeClr val="tx1"/>
                          </a:solidFill>
                          <a:latin typeface="Times New Roman" pitchFamily="18" charset="0"/>
                          <a:cs typeface="Times New Roman" pitchFamily="18" charset="0"/>
                        </a:rPr>
                        <a:t>0</a:t>
                      </a:r>
                      <a:r>
                        <a:rPr lang="en-US" altLang="en-US" sz="2400" b="0" dirty="0">
                          <a:solidFill>
                            <a:schemeClr val="tx1"/>
                          </a:solidFill>
                          <a:latin typeface="Times New Roman" pitchFamily="18" charset="0"/>
                          <a:cs typeface="Times New Roman" pitchFamily="18" charset="0"/>
                        </a:rPr>
                        <a:t>C</a:t>
                      </a:r>
                      <a:endParaRPr lang="en-US" sz="2400" dirty="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fontAlgn="t"/>
                      <a:endParaRPr lang="vi-VN" sz="2400" dirty="0">
                        <a:effectLst/>
                      </a:endParaRPr>
                    </a:p>
                  </a:txBody>
                  <a:tcPr marL="76200" marR="76200" marT="76200" marB="76200"/>
                </a:tc>
                <a:extLst>
                  <a:ext uri="{0D108BD9-81ED-4DB2-BD59-A6C34878D82A}">
                    <a16:rowId xmlns:a16="http://schemas.microsoft.com/office/drawing/2014/main" val="627416173"/>
                  </a:ext>
                </a:extLst>
              </a:tr>
              <a:tr h="502920">
                <a:tc>
                  <a:txBody>
                    <a:bodyPr/>
                    <a:lstStyle/>
                    <a:p>
                      <a:pPr fontAlgn="t"/>
                      <a:r>
                        <a:rPr lang="vi-VN" sz="2400" dirty="0">
                          <a:effectLst/>
                          <a:latin typeface="Times New Roman" panose="02020603050405020304" pitchFamily="18" charset="0"/>
                          <a:cs typeface="Times New Roman" panose="02020603050405020304" pitchFamily="18" charset="0"/>
                        </a:rPr>
                        <a:t>Rượu</a:t>
                      </a:r>
                    </a:p>
                  </a:txBody>
                  <a:tcPr marL="76200" marR="76200" marT="76200" marB="7620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b="0" dirty="0">
                          <a:solidFill>
                            <a:schemeClr val="tx1"/>
                          </a:solidFill>
                          <a:effectLst/>
                          <a:latin typeface="Times New Roman" panose="02020603050405020304" pitchFamily="18" charset="0"/>
                          <a:cs typeface="Times New Roman" panose="02020603050405020304" pitchFamily="18" charset="0"/>
                        </a:rPr>
                        <a:t>-30</a:t>
                      </a:r>
                      <a:r>
                        <a:rPr lang="en-US" altLang="en-US" sz="2400" b="0" baseline="30000" dirty="0">
                          <a:solidFill>
                            <a:schemeClr val="tx1"/>
                          </a:solidFill>
                          <a:latin typeface="Times New Roman" pitchFamily="18" charset="0"/>
                          <a:cs typeface="Times New Roman" pitchFamily="18" charset="0"/>
                        </a:rPr>
                        <a:t>0</a:t>
                      </a:r>
                      <a:r>
                        <a:rPr lang="en-US" altLang="en-US" sz="2400" b="0" dirty="0">
                          <a:solidFill>
                            <a:schemeClr val="tx1"/>
                          </a:solidFill>
                          <a:latin typeface="Times New Roman" pitchFamily="18" charset="0"/>
                          <a:cs typeface="Times New Roman" pitchFamily="18" charset="0"/>
                        </a:rPr>
                        <a:t>C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60</a:t>
                      </a:r>
                      <a:r>
                        <a:rPr lang="en-US" altLang="en-US" sz="2400" b="0" baseline="30000" dirty="0">
                          <a:solidFill>
                            <a:schemeClr val="tx1"/>
                          </a:solidFill>
                          <a:latin typeface="Times New Roman" pitchFamily="18" charset="0"/>
                          <a:cs typeface="Times New Roman" pitchFamily="18" charset="0"/>
                        </a:rPr>
                        <a:t>0</a:t>
                      </a:r>
                      <a:r>
                        <a:rPr lang="en-US" altLang="en-US" sz="2400" b="0" dirty="0">
                          <a:solidFill>
                            <a:schemeClr val="tx1"/>
                          </a:solidFill>
                          <a:latin typeface="Times New Roman" pitchFamily="18" charset="0"/>
                          <a:cs typeface="Times New Roman" pitchFamily="18" charset="0"/>
                        </a:rPr>
                        <a:t>C</a:t>
                      </a:r>
                      <a:endParaRPr lang="en-US" sz="2400" dirty="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fontAlgn="t"/>
                      <a:endParaRPr lang="en-US" sz="2400" dirty="0">
                        <a:effectLst/>
                      </a:endParaRPr>
                    </a:p>
                  </a:txBody>
                  <a:tcPr marL="76200" marR="76200" marT="76200" marB="76200"/>
                </a:tc>
                <a:extLst>
                  <a:ext uri="{0D108BD9-81ED-4DB2-BD59-A6C34878D82A}">
                    <a16:rowId xmlns:a16="http://schemas.microsoft.com/office/drawing/2014/main" val="3673771763"/>
                  </a:ext>
                </a:extLst>
              </a:tr>
              <a:tr h="502920">
                <a:tc>
                  <a:txBody>
                    <a:bodyPr/>
                    <a:lstStyle/>
                    <a:p>
                      <a:pPr fontAlgn="t"/>
                      <a:r>
                        <a:rPr lang="en-US" sz="2400" dirty="0">
                          <a:effectLst/>
                          <a:latin typeface="Times New Roman" panose="02020603050405020304" pitchFamily="18" charset="0"/>
                          <a:cs typeface="Times New Roman" panose="02020603050405020304" pitchFamily="18" charset="0"/>
                        </a:rPr>
                        <a:t>Kim </a:t>
                      </a:r>
                      <a:r>
                        <a:rPr lang="en-US" sz="2400" dirty="0" err="1">
                          <a:effectLst/>
                          <a:latin typeface="Times New Roman" panose="02020603050405020304" pitchFamily="18" charset="0"/>
                          <a:cs typeface="Times New Roman" panose="02020603050405020304" pitchFamily="18" charset="0"/>
                        </a:rPr>
                        <a:t>loại</a:t>
                      </a:r>
                      <a:endParaRPr lang="en-US" sz="2400" dirty="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b="0" dirty="0">
                          <a:solidFill>
                            <a:schemeClr val="tx1"/>
                          </a:solidFill>
                          <a:effectLst/>
                          <a:latin typeface="Times New Roman" panose="02020603050405020304" pitchFamily="18" charset="0"/>
                          <a:cs typeface="Times New Roman" panose="02020603050405020304" pitchFamily="18" charset="0"/>
                        </a:rPr>
                        <a:t>0</a:t>
                      </a:r>
                      <a:r>
                        <a:rPr lang="en-US" altLang="en-US" sz="2400" b="0" baseline="30000" dirty="0">
                          <a:solidFill>
                            <a:schemeClr val="tx1"/>
                          </a:solidFill>
                          <a:latin typeface="Times New Roman" pitchFamily="18" charset="0"/>
                          <a:cs typeface="Times New Roman" pitchFamily="18" charset="0"/>
                        </a:rPr>
                        <a:t>0</a:t>
                      </a:r>
                      <a:r>
                        <a:rPr lang="en-US" altLang="en-US" sz="2400" b="0" dirty="0">
                          <a:solidFill>
                            <a:schemeClr val="tx1"/>
                          </a:solidFill>
                          <a:latin typeface="Times New Roman" pitchFamily="18" charset="0"/>
                          <a:cs typeface="Times New Roman" pitchFamily="18" charset="0"/>
                        </a:rPr>
                        <a:t>C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400</a:t>
                      </a:r>
                      <a:r>
                        <a:rPr lang="en-US" altLang="en-US" sz="2400" b="0" baseline="30000" dirty="0">
                          <a:solidFill>
                            <a:schemeClr val="tx1"/>
                          </a:solidFill>
                          <a:latin typeface="Times New Roman" pitchFamily="18" charset="0"/>
                          <a:cs typeface="Times New Roman" pitchFamily="18" charset="0"/>
                        </a:rPr>
                        <a:t>0</a:t>
                      </a:r>
                      <a:r>
                        <a:rPr lang="en-US" altLang="en-US" sz="2400" b="0" dirty="0">
                          <a:solidFill>
                            <a:schemeClr val="tx1"/>
                          </a:solidFill>
                          <a:latin typeface="Times New Roman" pitchFamily="18" charset="0"/>
                          <a:cs typeface="Times New Roman" pitchFamily="18" charset="0"/>
                        </a:rPr>
                        <a:t>C</a:t>
                      </a:r>
                      <a:endParaRPr lang="en-US" sz="2400" dirty="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fontAlgn="t"/>
                      <a:endParaRPr lang="en-US" sz="2400" dirty="0">
                        <a:effectLst/>
                      </a:endParaRPr>
                    </a:p>
                  </a:txBody>
                  <a:tcPr marL="76200" marR="76200" marT="76200" marB="76200"/>
                </a:tc>
                <a:extLst>
                  <a:ext uri="{0D108BD9-81ED-4DB2-BD59-A6C34878D82A}">
                    <a16:rowId xmlns:a16="http://schemas.microsoft.com/office/drawing/2014/main" val="4219869749"/>
                  </a:ext>
                </a:extLst>
              </a:tr>
              <a:tr h="502920">
                <a:tc>
                  <a:txBody>
                    <a:bodyPr/>
                    <a:lstStyle/>
                    <a:p>
                      <a:pPr fontAlgn="t"/>
                      <a:r>
                        <a:rPr lang="en-US" sz="2400" dirty="0">
                          <a:effectLst/>
                          <a:latin typeface="Times New Roman" panose="02020603050405020304" pitchFamily="18" charset="0"/>
                          <a:cs typeface="Times New Roman" panose="02020603050405020304" pitchFamily="18" charset="0"/>
                        </a:rPr>
                        <a:t>Y </a:t>
                      </a:r>
                      <a:r>
                        <a:rPr lang="en-US" sz="2400" dirty="0" err="1">
                          <a:effectLst/>
                          <a:latin typeface="Times New Roman" panose="02020603050405020304" pitchFamily="18" charset="0"/>
                          <a:cs typeface="Times New Roman" panose="02020603050405020304" pitchFamily="18" charset="0"/>
                        </a:rPr>
                        <a:t>tế</a:t>
                      </a:r>
                      <a:endParaRPr lang="en-US" sz="2400" dirty="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b="0" dirty="0">
                          <a:solidFill>
                            <a:schemeClr val="tx1"/>
                          </a:solidFill>
                          <a:effectLst/>
                          <a:latin typeface="Times New Roman" panose="02020603050405020304" pitchFamily="18" charset="0"/>
                          <a:cs typeface="Times New Roman" panose="02020603050405020304" pitchFamily="18" charset="0"/>
                        </a:rPr>
                        <a:t>34</a:t>
                      </a:r>
                      <a:r>
                        <a:rPr lang="en-US" altLang="en-US" sz="2400" b="0" baseline="30000" dirty="0">
                          <a:solidFill>
                            <a:schemeClr val="tx1"/>
                          </a:solidFill>
                          <a:latin typeface="Times New Roman" pitchFamily="18" charset="0"/>
                          <a:cs typeface="Times New Roman" pitchFamily="18" charset="0"/>
                        </a:rPr>
                        <a:t>0</a:t>
                      </a:r>
                      <a:r>
                        <a:rPr lang="en-US" altLang="en-US" sz="2400" b="0" dirty="0">
                          <a:solidFill>
                            <a:schemeClr val="tx1"/>
                          </a:solidFill>
                          <a:latin typeface="Times New Roman" pitchFamily="18" charset="0"/>
                          <a:cs typeface="Times New Roman" pitchFamily="18" charset="0"/>
                        </a:rPr>
                        <a:t>C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42</a:t>
                      </a:r>
                      <a:r>
                        <a:rPr lang="en-US" altLang="en-US" sz="2400" b="0" baseline="30000" dirty="0">
                          <a:solidFill>
                            <a:schemeClr val="tx1"/>
                          </a:solidFill>
                          <a:latin typeface="Times New Roman" pitchFamily="18" charset="0"/>
                          <a:cs typeface="Times New Roman" pitchFamily="18" charset="0"/>
                        </a:rPr>
                        <a:t>0</a:t>
                      </a:r>
                      <a:r>
                        <a:rPr lang="en-US" altLang="en-US" sz="2400" b="0" dirty="0">
                          <a:solidFill>
                            <a:schemeClr val="tx1"/>
                          </a:solidFill>
                          <a:latin typeface="Times New Roman" pitchFamily="18" charset="0"/>
                          <a:cs typeface="Times New Roman" pitchFamily="18" charset="0"/>
                        </a:rPr>
                        <a:t>C</a:t>
                      </a:r>
                      <a:endParaRPr lang="en-US" sz="2400" dirty="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fontAlgn="t"/>
                      <a:endParaRPr lang="vi-VN" sz="2400" dirty="0">
                        <a:effectLst/>
                      </a:endParaRPr>
                    </a:p>
                  </a:txBody>
                  <a:tcPr marL="76200" marR="76200" marT="76200" marB="76200"/>
                </a:tc>
                <a:extLst>
                  <a:ext uri="{0D108BD9-81ED-4DB2-BD59-A6C34878D82A}">
                    <a16:rowId xmlns:a16="http://schemas.microsoft.com/office/drawing/2014/main" val="2738714088"/>
                  </a:ext>
                </a:extLst>
              </a:tr>
            </a:tbl>
          </a:graphicData>
        </a:graphic>
      </p:graphicFrame>
      <p:sp>
        <p:nvSpPr>
          <p:cNvPr id="3" name="Rectangle 1">
            <a:extLst>
              <a:ext uri="{FF2B5EF4-FFF2-40B4-BE49-F238E27FC236}">
                <a16:creationId xmlns:a16="http://schemas.microsoft.com/office/drawing/2014/main" id="{1FCB6DBB-4FC4-779E-53CD-348B7959C4FA}"/>
              </a:ext>
            </a:extLst>
          </p:cNvPr>
          <p:cNvSpPr>
            <a:spLocks noChangeArrowheads="1"/>
          </p:cNvSpPr>
          <p:nvPr/>
        </p:nvSpPr>
        <p:spPr bwMode="auto">
          <a:xfrm>
            <a:off x="2137719" y="457200"/>
            <a:ext cx="6629400" cy="830997"/>
          </a:xfrm>
          <a:prstGeom prst="rect">
            <a:avLst/>
          </a:prstGeom>
          <a:noFill/>
          <a:ln w="9525">
            <a:noFill/>
            <a:miter lim="800000"/>
            <a:headEnd/>
            <a:tailEnd/>
          </a:ln>
          <a:effectLst/>
        </p:spPr>
        <p:txBody>
          <a:bodyPr wrap="square" anchor="ctr">
            <a:spAutoFit/>
          </a:bodyPr>
          <a:lstStyle/>
          <a:p>
            <a:pPr algn="just"/>
            <a:r>
              <a:rPr lang="en-US" sz="2400" b="1" dirty="0" err="1">
                <a:solidFill>
                  <a:srgbClr val="0000FF"/>
                </a:solidFill>
                <a:latin typeface="Times New Roman" pitchFamily="18" charset="0"/>
                <a:cs typeface="Times New Roman" pitchFamily="18" charset="0"/>
              </a:rPr>
              <a:t>Câu</a:t>
            </a:r>
            <a:r>
              <a:rPr lang="en-US" sz="2400" b="1" dirty="0">
                <a:solidFill>
                  <a:srgbClr val="0000FF"/>
                </a:solidFill>
                <a:latin typeface="Times New Roman" pitchFamily="18" charset="0"/>
                <a:cs typeface="Times New Roman" pitchFamily="18" charset="0"/>
              </a:rPr>
              <a:t> 3.</a:t>
            </a:r>
            <a:r>
              <a:rPr lang="en-US" sz="2400" dirty="0">
                <a:solidFill>
                  <a:srgbClr val="0033CC"/>
                </a:solidFill>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thang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a:t>
            </a:r>
          </a:p>
        </p:txBody>
      </p:sp>
      <p:sp>
        <p:nvSpPr>
          <p:cNvPr id="5" name="TextBox 4">
            <a:extLst>
              <a:ext uri="{FF2B5EF4-FFF2-40B4-BE49-F238E27FC236}">
                <a16:creationId xmlns:a16="http://schemas.microsoft.com/office/drawing/2014/main" id="{85AA386E-2BBD-AE21-717D-FABA7717457B}"/>
              </a:ext>
            </a:extLst>
          </p:cNvPr>
          <p:cNvSpPr txBox="1"/>
          <p:nvPr/>
        </p:nvSpPr>
        <p:spPr>
          <a:xfrm>
            <a:off x="461319" y="4630689"/>
            <a:ext cx="8305800" cy="954107"/>
          </a:xfrm>
          <a:prstGeom prst="rect">
            <a:avLst/>
          </a:prstGeom>
          <a:noFill/>
        </p:spPr>
        <p:txBody>
          <a:bodyPr wrap="square">
            <a:spAutoFit/>
          </a:bodyPr>
          <a:lstStyle/>
          <a:p>
            <a:pPr algn="just"/>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bàn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cơ</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thể</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người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nước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đang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sôi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không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khí</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trong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phòng</a:t>
            </a:r>
            <a:r>
              <a:rPr lang="en-US" sz="2800" dirty="0">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id="{366A3F35-C915-8849-A721-C69679E5E0CB}"/>
              </a:ext>
            </a:extLst>
          </p:cNvPr>
          <p:cNvSpPr txBox="1"/>
          <p:nvPr/>
        </p:nvSpPr>
        <p:spPr>
          <a:xfrm>
            <a:off x="5562600" y="2209800"/>
            <a:ext cx="2286000" cy="461665"/>
          </a:xfrm>
          <a:prstGeom prst="rect">
            <a:avLst/>
          </a:prstGeom>
          <a:noFill/>
        </p:spPr>
        <p:txBody>
          <a:bodyPr wrap="square">
            <a:spAutoFit/>
          </a:bodyPr>
          <a:lstStyle/>
          <a:p>
            <a:pPr fontAlgn="t"/>
            <a:r>
              <a:rPr lang="vi-VN" sz="2400" dirty="0">
                <a:solidFill>
                  <a:srgbClr val="0432FF"/>
                </a:solidFill>
                <a:effectLst/>
                <a:latin typeface="Times New Roman" panose="02020603050405020304" pitchFamily="18" charset="0"/>
                <a:cs typeface="Times New Roman" panose="02020603050405020304" pitchFamily="18" charset="0"/>
              </a:rPr>
              <a:t>Nước đang sôi</a:t>
            </a:r>
          </a:p>
        </p:txBody>
      </p:sp>
      <p:sp>
        <p:nvSpPr>
          <p:cNvPr id="9" name="TextBox 8">
            <a:extLst>
              <a:ext uri="{FF2B5EF4-FFF2-40B4-BE49-F238E27FC236}">
                <a16:creationId xmlns:a16="http://schemas.microsoft.com/office/drawing/2014/main" id="{5FC8A7F4-877B-AA08-A0BD-5E4C48653CC9}"/>
              </a:ext>
            </a:extLst>
          </p:cNvPr>
          <p:cNvSpPr txBox="1"/>
          <p:nvPr/>
        </p:nvSpPr>
        <p:spPr>
          <a:xfrm>
            <a:off x="5458597" y="2720546"/>
            <a:ext cx="3200400" cy="461665"/>
          </a:xfrm>
          <a:prstGeom prst="rect">
            <a:avLst/>
          </a:prstGeom>
          <a:noFill/>
        </p:spPr>
        <p:txBody>
          <a:bodyPr wrap="square">
            <a:spAutoFit/>
          </a:bodyPr>
          <a:lstStyle/>
          <a:p>
            <a:pPr fontAlgn="t"/>
            <a:r>
              <a:rPr lang="en-US" sz="2400" dirty="0" err="1">
                <a:solidFill>
                  <a:srgbClr val="0432FF"/>
                </a:solidFill>
                <a:effectLst/>
                <a:latin typeface="Times New Roman" panose="02020603050405020304" pitchFamily="18" charset="0"/>
                <a:cs typeface="Times New Roman" panose="02020603050405020304" pitchFamily="18" charset="0"/>
              </a:rPr>
              <a:t>Không</a:t>
            </a:r>
            <a:r>
              <a:rPr lang="en-US" sz="2400" dirty="0">
                <a:solidFill>
                  <a:srgbClr val="0432FF"/>
                </a:solidFill>
                <a:effectLst/>
                <a:latin typeface="Times New Roman" panose="02020603050405020304" pitchFamily="18" charset="0"/>
                <a:cs typeface="Times New Roman" panose="02020603050405020304" pitchFamily="18" charset="0"/>
              </a:rPr>
              <a:t> </a:t>
            </a:r>
            <a:r>
              <a:rPr lang="en-US" sz="2400" dirty="0" err="1">
                <a:solidFill>
                  <a:srgbClr val="0432FF"/>
                </a:solidFill>
                <a:effectLst/>
                <a:latin typeface="Times New Roman" panose="02020603050405020304" pitchFamily="18" charset="0"/>
                <a:cs typeface="Times New Roman" panose="02020603050405020304" pitchFamily="18" charset="0"/>
              </a:rPr>
              <a:t>khí</a:t>
            </a:r>
            <a:r>
              <a:rPr lang="en-US" sz="2400" dirty="0">
                <a:solidFill>
                  <a:srgbClr val="0432FF"/>
                </a:solidFill>
                <a:effectLst/>
                <a:latin typeface="Times New Roman" panose="02020603050405020304" pitchFamily="18" charset="0"/>
                <a:cs typeface="Times New Roman" panose="02020603050405020304" pitchFamily="18" charset="0"/>
              </a:rPr>
              <a:t> </a:t>
            </a:r>
            <a:r>
              <a:rPr lang="en-US" sz="2400" dirty="0" err="1">
                <a:solidFill>
                  <a:srgbClr val="0432FF"/>
                </a:solidFill>
                <a:effectLst/>
                <a:latin typeface="Times New Roman" panose="02020603050405020304" pitchFamily="18" charset="0"/>
                <a:cs typeface="Times New Roman" panose="02020603050405020304" pitchFamily="18" charset="0"/>
              </a:rPr>
              <a:t>trong</a:t>
            </a:r>
            <a:r>
              <a:rPr lang="en-US" sz="2400" dirty="0">
                <a:solidFill>
                  <a:srgbClr val="0432FF"/>
                </a:solidFill>
                <a:effectLst/>
                <a:latin typeface="Times New Roman" panose="02020603050405020304" pitchFamily="18" charset="0"/>
                <a:cs typeface="Times New Roman" panose="02020603050405020304" pitchFamily="18" charset="0"/>
              </a:rPr>
              <a:t> </a:t>
            </a:r>
            <a:r>
              <a:rPr lang="en-US" sz="2400" dirty="0" err="1">
                <a:solidFill>
                  <a:srgbClr val="0432FF"/>
                </a:solidFill>
                <a:effectLst/>
                <a:latin typeface="Times New Roman" panose="02020603050405020304" pitchFamily="18" charset="0"/>
                <a:cs typeface="Times New Roman" panose="02020603050405020304" pitchFamily="18" charset="0"/>
              </a:rPr>
              <a:t>phòng</a:t>
            </a:r>
            <a:endParaRPr lang="en-US" sz="2400" dirty="0">
              <a:solidFill>
                <a:srgbClr val="0432FF"/>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241C489-DE60-650A-5554-50592F58835F}"/>
              </a:ext>
            </a:extLst>
          </p:cNvPr>
          <p:cNvSpPr txBox="1"/>
          <p:nvPr/>
        </p:nvSpPr>
        <p:spPr>
          <a:xfrm>
            <a:off x="5562600" y="3314867"/>
            <a:ext cx="1371600" cy="461665"/>
          </a:xfrm>
          <a:prstGeom prst="rect">
            <a:avLst/>
          </a:prstGeom>
          <a:noFill/>
        </p:spPr>
        <p:txBody>
          <a:bodyPr wrap="square">
            <a:spAutoFit/>
          </a:bodyPr>
          <a:lstStyle/>
          <a:p>
            <a:pPr fontAlgn="t"/>
            <a:r>
              <a:rPr lang="en-US" sz="2400" dirty="0" err="1">
                <a:solidFill>
                  <a:srgbClr val="0432FF"/>
                </a:solidFill>
                <a:effectLst/>
                <a:latin typeface="Times New Roman" panose="02020603050405020304" pitchFamily="18" charset="0"/>
                <a:cs typeface="Times New Roman" panose="02020603050405020304" pitchFamily="18" charset="0"/>
              </a:rPr>
              <a:t>Bàn</a:t>
            </a:r>
            <a:r>
              <a:rPr lang="en-US" sz="2400" dirty="0">
                <a:solidFill>
                  <a:srgbClr val="0432FF"/>
                </a:solidFill>
                <a:effectLst/>
                <a:latin typeface="Times New Roman" panose="02020603050405020304" pitchFamily="18" charset="0"/>
                <a:cs typeface="Times New Roman" panose="02020603050405020304" pitchFamily="18" charset="0"/>
              </a:rPr>
              <a:t> </a:t>
            </a:r>
            <a:r>
              <a:rPr lang="en-US" sz="2400" dirty="0" err="1">
                <a:solidFill>
                  <a:srgbClr val="0432FF"/>
                </a:solidFill>
                <a:effectLst/>
                <a:latin typeface="Times New Roman" panose="02020603050405020304" pitchFamily="18" charset="0"/>
                <a:cs typeface="Times New Roman" panose="02020603050405020304" pitchFamily="18" charset="0"/>
              </a:rPr>
              <a:t>là</a:t>
            </a:r>
            <a:endParaRPr lang="en-US" sz="2400" dirty="0">
              <a:solidFill>
                <a:srgbClr val="0432FF"/>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C4C7763-EF7A-63E6-DC5F-82270D73946A}"/>
              </a:ext>
            </a:extLst>
          </p:cNvPr>
          <p:cNvSpPr txBox="1"/>
          <p:nvPr/>
        </p:nvSpPr>
        <p:spPr>
          <a:xfrm>
            <a:off x="5485370" y="3854616"/>
            <a:ext cx="1981200" cy="461665"/>
          </a:xfrm>
          <a:prstGeom prst="rect">
            <a:avLst/>
          </a:prstGeom>
          <a:noFill/>
        </p:spPr>
        <p:txBody>
          <a:bodyPr wrap="square">
            <a:spAutoFit/>
          </a:bodyPr>
          <a:lstStyle/>
          <a:p>
            <a:pPr fontAlgn="t"/>
            <a:r>
              <a:rPr lang="vi-VN" sz="2400" dirty="0">
                <a:solidFill>
                  <a:srgbClr val="0432FF"/>
                </a:solidFill>
                <a:effectLst/>
                <a:latin typeface="Times New Roman" panose="02020603050405020304" pitchFamily="18" charset="0"/>
                <a:cs typeface="Times New Roman" panose="02020603050405020304" pitchFamily="18" charset="0"/>
              </a:rPr>
              <a:t>Cơ thể người</a:t>
            </a:r>
          </a:p>
        </p:txBody>
      </p:sp>
      <p:pic>
        <p:nvPicPr>
          <p:cNvPr id="14" name="Picture 4" descr="Câu hỏi thường gặp">
            <a:extLst>
              <a:ext uri="{FF2B5EF4-FFF2-40B4-BE49-F238E27FC236}">
                <a16:creationId xmlns:a16="http://schemas.microsoft.com/office/drawing/2014/main" id="{79BB311A-0A96-1F1E-4D3D-A6D04303C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20" y="132495"/>
            <a:ext cx="1473206" cy="147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6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5236D6-F510-0200-EF60-1E6FDA70B266}"/>
              </a:ext>
            </a:extLst>
          </p:cNvPr>
          <p:cNvSpPr txBox="1"/>
          <p:nvPr/>
        </p:nvSpPr>
        <p:spPr>
          <a:xfrm>
            <a:off x="2514600" y="39130"/>
            <a:ext cx="4648200" cy="584775"/>
          </a:xfrm>
          <a:prstGeom prst="rect">
            <a:avLst/>
          </a:prstGeom>
          <a:noFill/>
        </p:spPr>
        <p:txBody>
          <a:bodyPr wrap="square">
            <a:spAutoFit/>
          </a:bodyPr>
          <a:lstStyle/>
          <a:p>
            <a:pPr algn="ctr"/>
            <a:r>
              <a:rPr lang="en-US" sz="3200" b="1" i="0" u="none" strike="noStrike" dirty="0" err="1">
                <a:solidFill>
                  <a:srgbClr val="FF0000"/>
                </a:solidFill>
                <a:effectLst/>
                <a:latin typeface="Open Sans" panose="020B0606030504020204" pitchFamily="34" charset="0"/>
              </a:rPr>
              <a:t>Nhiệt</a:t>
            </a:r>
            <a:r>
              <a:rPr lang="en-US" sz="3200" b="1" i="0" u="none" strike="noStrike" dirty="0">
                <a:solidFill>
                  <a:srgbClr val="FF0000"/>
                </a:solidFill>
                <a:effectLst/>
                <a:latin typeface="Open Sans" panose="020B0606030504020204" pitchFamily="34" charset="0"/>
              </a:rPr>
              <a:t> </a:t>
            </a:r>
            <a:r>
              <a:rPr lang="en-US" sz="3200" b="1" i="0" u="none" strike="noStrike" dirty="0" err="1">
                <a:solidFill>
                  <a:srgbClr val="FF0000"/>
                </a:solidFill>
                <a:effectLst/>
                <a:latin typeface="Open Sans" panose="020B0606030504020204" pitchFamily="34" charset="0"/>
              </a:rPr>
              <a:t>kế</a:t>
            </a:r>
            <a:r>
              <a:rPr lang="en-US" sz="3200" b="1" i="0" u="none" strike="noStrike" dirty="0">
                <a:solidFill>
                  <a:srgbClr val="FF0000"/>
                </a:solidFill>
                <a:effectLst/>
                <a:latin typeface="Open Sans" panose="020B0606030504020204" pitchFamily="34" charset="0"/>
              </a:rPr>
              <a:t> y </a:t>
            </a:r>
            <a:r>
              <a:rPr lang="en-US" sz="3200" b="1" i="0" u="none" strike="noStrike" dirty="0" err="1">
                <a:solidFill>
                  <a:srgbClr val="FF0000"/>
                </a:solidFill>
                <a:effectLst/>
                <a:latin typeface="Open Sans" panose="020B0606030504020204" pitchFamily="34" charset="0"/>
              </a:rPr>
              <a:t>tế</a:t>
            </a:r>
            <a:endParaRPr lang="en-VN" sz="3200" b="1" dirty="0">
              <a:solidFill>
                <a:srgbClr val="FF0000"/>
              </a:solidFill>
            </a:endParaRPr>
          </a:p>
        </p:txBody>
      </p:sp>
      <p:pic>
        <p:nvPicPr>
          <p:cNvPr id="12290" name="Picture 2" descr="Hướng dẫn Trả lời câu hỏi C3 C4 Bài 22 trang 69 sgk Vật lí 6">
            <a:extLst>
              <a:ext uri="{FF2B5EF4-FFF2-40B4-BE49-F238E27FC236}">
                <a16:creationId xmlns:a16="http://schemas.microsoft.com/office/drawing/2014/main" id="{31B56D96-CBEA-B457-2A18-97123E9AE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98" y="762000"/>
            <a:ext cx="6604001"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ách kẹp nhiệt kế cho trẻ sơ sinh">
            <a:extLst>
              <a:ext uri="{FF2B5EF4-FFF2-40B4-BE49-F238E27FC236}">
                <a16:creationId xmlns:a16="http://schemas.microsoft.com/office/drawing/2014/main" id="{0F3D59A7-70F1-384D-1D6F-C98ADC0B8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934" y="2362200"/>
            <a:ext cx="5475729" cy="364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5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66563" name="Picture 5" descr="POINSET2"/>
          <p:cNvPicPr>
            <a:picLocks noChangeAspect="1" noChangeArrowheads="1"/>
          </p:cNvPicPr>
          <p:nvPr/>
        </p:nvPicPr>
        <p:blipFill>
          <a:blip r:embed="rId2"/>
          <a:srcRect/>
          <a:stretch>
            <a:fillRect/>
          </a:stretch>
        </p:blipFill>
        <p:spPr bwMode="auto">
          <a:xfrm rot="5400000">
            <a:off x="7723981" y="161132"/>
            <a:ext cx="1341437" cy="1301750"/>
          </a:xfrm>
          <a:prstGeom prst="rect">
            <a:avLst/>
          </a:prstGeom>
          <a:noFill/>
          <a:ln w="9525">
            <a:noFill/>
            <a:miter lim="800000"/>
            <a:headEnd/>
            <a:tailEnd/>
          </a:ln>
        </p:spPr>
      </p:pic>
      <p:pic>
        <p:nvPicPr>
          <p:cNvPr id="66564"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66565"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66566" name="Rectangle 1"/>
          <p:cNvSpPr>
            <a:spLocks noChangeArrowheads="1"/>
          </p:cNvSpPr>
          <p:nvPr/>
        </p:nvSpPr>
        <p:spPr bwMode="auto">
          <a:xfrm>
            <a:off x="152400" y="609600"/>
            <a:ext cx="8763000" cy="5693866"/>
          </a:xfrm>
          <a:prstGeom prst="rect">
            <a:avLst/>
          </a:prstGeom>
          <a:noFill/>
          <a:ln w="9525">
            <a:noFill/>
            <a:miter lim="800000"/>
            <a:headEnd/>
            <a:tailEnd/>
          </a:ln>
        </p:spPr>
        <p:txBody>
          <a:bodyPr wrap="square">
            <a:spAutoFit/>
          </a:bodyPr>
          <a:lstStyle/>
          <a:p>
            <a:pPr algn="just"/>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4.</a:t>
            </a:r>
            <a:r>
              <a:rPr lang="en-US" sz="2800" dirty="0">
                <a:solidFill>
                  <a:srgbClr val="0033CC"/>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Khi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dùng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để</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độ</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của</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chính</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cơ</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thể</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mình</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người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ta</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phải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thực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hiện</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các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thao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tác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sau</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chưa</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được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sắp</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xếp</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theo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đúng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thứ</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tự</a:t>
            </a:r>
            <a:r>
              <a:rPr lang="en-US" sz="2800" dirty="0">
                <a:solidFill>
                  <a:srgbClr val="2E2D2D"/>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b="1" dirty="0">
                <a:solidFill>
                  <a:srgbClr val="0000FF"/>
                </a:solidFill>
                <a:latin typeface="Times New Roman" pitchFamily="18" charset="0"/>
                <a:cs typeface="Times New Roman" pitchFamily="18" charset="0"/>
              </a:rPr>
              <a:t>	A.</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Đặt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vào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nách</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trái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rồi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kẹp</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cánh</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tay</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lại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để</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giữ</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b="1" dirty="0">
                <a:solidFill>
                  <a:srgbClr val="0000FF"/>
                </a:solidFill>
                <a:latin typeface="Times New Roman" pitchFamily="18" charset="0"/>
                <a:cs typeface="Times New Roman" pitchFamily="18" charset="0"/>
              </a:rPr>
              <a:t>	B.</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Lấy</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ra</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khỏi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nách</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để</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đọc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độ</a:t>
            </a:r>
            <a:r>
              <a:rPr lang="en-US" sz="2800" dirty="0">
                <a:solidFill>
                  <a:srgbClr val="2E2D2D"/>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b="1" dirty="0">
                <a:solidFill>
                  <a:srgbClr val="0000FF"/>
                </a:solidFill>
                <a:latin typeface="Times New Roman" pitchFamily="18" charset="0"/>
                <a:cs typeface="Times New Roman" pitchFamily="18" charset="0"/>
              </a:rPr>
              <a:t>	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Dùng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bông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lau</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sạch</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thân</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và</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bầu</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dirty="0">
                <a:solidFill>
                  <a:srgbClr val="0070C0"/>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D.</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Kiểm</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tra</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xem</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thuỷ</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ngân</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đã</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tụt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hết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xuống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bầu</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chưa</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nếu</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chưa</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thì</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vẩy</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cho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thuỷ</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ngân</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tụt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xuống</a:t>
            </a:r>
            <a:r>
              <a:rPr lang="en-US" sz="2800" dirty="0">
                <a:solidFill>
                  <a:srgbClr val="2E2D2D"/>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dirty="0" err="1">
                <a:solidFill>
                  <a:srgbClr val="2E2D2D"/>
                </a:solidFill>
                <a:latin typeface="Times New Roman" pitchFamily="18" charset="0"/>
                <a:cs typeface="Times New Roman" pitchFamily="18" charset="0"/>
              </a:rPr>
              <a:t>Hãy</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sắp</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xếp</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các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thao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tác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trên</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theo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thứ</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tự</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hợp</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lý</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nhất</a:t>
            </a:r>
            <a:r>
              <a:rPr lang="en-US" sz="2800" dirty="0">
                <a:solidFill>
                  <a:srgbClr val="2E2D2D"/>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dirty="0">
                <a:solidFill>
                  <a:srgbClr val="2E2D2D"/>
                </a:solidFill>
                <a:latin typeface="Times New Roman" pitchFamily="18" charset="0"/>
                <a:cs typeface="Times New Roman" pitchFamily="18" charset="0"/>
              </a:rPr>
              <a:t>               </a:t>
            </a:r>
            <a:r>
              <a:rPr lang="en-US" sz="2800" b="1" dirty="0">
                <a:solidFill>
                  <a:srgbClr val="2F5597"/>
                </a:solidFill>
                <a:latin typeface="Times New Roman" pitchFamily="18" charset="0"/>
                <a:cs typeface="Times New Roman" pitchFamily="18" charset="0"/>
              </a:rPr>
              <a:t>A</a:t>
            </a:r>
            <a:r>
              <a:rPr lang="en-US" sz="2800" dirty="0">
                <a:solidFill>
                  <a:srgbClr val="0070C0"/>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d,c,a,b</a:t>
            </a:r>
            <a:r>
              <a:rPr lang="en-US" sz="2800" dirty="0">
                <a:solidFill>
                  <a:srgbClr val="2E2D2D"/>
                </a:solidFill>
                <a:latin typeface="Times New Roman" pitchFamily="18" charset="0"/>
                <a:cs typeface="Times New Roman" pitchFamily="18" charset="0"/>
              </a:rPr>
              <a:t>.                    </a:t>
            </a:r>
            <a:r>
              <a:rPr lang="en-US" sz="2800" b="1" dirty="0">
                <a:solidFill>
                  <a:srgbClr val="0033CC"/>
                </a:solidFill>
                <a:latin typeface="Times New Roman" pitchFamily="18" charset="0"/>
                <a:cs typeface="Times New Roman" pitchFamily="18" charset="0"/>
              </a:rPr>
              <a:t>B.</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a,b,c,d</a:t>
            </a:r>
            <a:r>
              <a:rPr lang="en-US" sz="2800" dirty="0">
                <a:solidFill>
                  <a:srgbClr val="2E2D2D"/>
                </a:solidFill>
                <a:latin typeface="Times New Roman" pitchFamily="18" charset="0"/>
                <a:cs typeface="Times New Roman" pitchFamily="18" charset="0"/>
              </a:rPr>
              <a:t>.              </a:t>
            </a:r>
          </a:p>
          <a:p>
            <a:pPr algn="just"/>
            <a:r>
              <a:rPr lang="en-US" sz="2800" dirty="0">
                <a:solidFill>
                  <a:srgbClr val="2E2D2D"/>
                </a:solidFill>
                <a:latin typeface="Times New Roman" pitchFamily="18" charset="0"/>
                <a:cs typeface="Times New Roman" pitchFamily="18" charset="0"/>
              </a:rPr>
              <a:t>               </a:t>
            </a:r>
            <a:r>
              <a:rPr lang="en-US" sz="2800" b="1" dirty="0">
                <a:solidFill>
                  <a:srgbClr val="0033CC"/>
                </a:solidFill>
                <a:latin typeface="Times New Roman" pitchFamily="18" charset="0"/>
                <a:cs typeface="Times New Roman" pitchFamily="18" charset="0"/>
              </a:rPr>
              <a:t>C.</a:t>
            </a:r>
            <a:r>
              <a:rPr lang="en-US" sz="2800" b="1" dirty="0">
                <a:solidFill>
                  <a:srgbClr val="2E2D2D"/>
                </a:solidFill>
                <a:latin typeface="Times New Roman" pitchFamily="18" charset="0"/>
                <a:cs typeface="Times New Roman" pitchFamily="18" charset="0"/>
              </a:rPr>
              <a:t> </a:t>
            </a:r>
            <a:r>
              <a:rPr lang="en-US" sz="2800" dirty="0">
                <a:solidFill>
                  <a:srgbClr val="2E2D2D"/>
                </a:solidFill>
                <a:latin typeface="Times New Roman" pitchFamily="18" charset="0"/>
                <a:cs typeface="Times New Roman" pitchFamily="18" charset="0"/>
              </a:rPr>
              <a:t>b, </a:t>
            </a:r>
            <a:r>
              <a:rPr lang="en-US" sz="2800" dirty="0" err="1">
                <a:solidFill>
                  <a:srgbClr val="2E2D2D"/>
                </a:solidFill>
                <a:latin typeface="Times New Roman" pitchFamily="18" charset="0"/>
                <a:cs typeface="Times New Roman" pitchFamily="18" charset="0"/>
              </a:rPr>
              <a:t>a,c,d</a:t>
            </a:r>
            <a:r>
              <a:rPr lang="en-US" sz="2800" dirty="0">
                <a:solidFill>
                  <a:srgbClr val="2E2D2D"/>
                </a:solidFill>
                <a:latin typeface="Times New Roman" pitchFamily="18" charset="0"/>
                <a:cs typeface="Times New Roman" pitchFamily="18" charset="0"/>
              </a:rPr>
              <a:t>.                   </a:t>
            </a:r>
            <a:r>
              <a:rPr lang="en-US" sz="2800" b="1" dirty="0">
                <a:solidFill>
                  <a:srgbClr val="0033CC"/>
                </a:solidFill>
                <a:latin typeface="Times New Roman" pitchFamily="18" charset="0"/>
                <a:cs typeface="Times New Roman" pitchFamily="18" charset="0"/>
              </a:rPr>
              <a:t>D.</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d.c.b.a</a:t>
            </a:r>
            <a:r>
              <a:rPr lang="en-US" sz="2800" dirty="0">
                <a:solidFill>
                  <a:srgbClr val="2E2D2D"/>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 name="Oval 1">
            <a:extLst>
              <a:ext uri="{FF2B5EF4-FFF2-40B4-BE49-F238E27FC236}">
                <a16:creationId xmlns:a16="http://schemas.microsoft.com/office/drawing/2014/main" id="{7663CAF3-48D9-4295-F905-214F9205AA47}"/>
              </a:ext>
            </a:extLst>
          </p:cNvPr>
          <p:cNvSpPr/>
          <p:nvPr/>
        </p:nvSpPr>
        <p:spPr>
          <a:xfrm>
            <a:off x="1447800" y="5312461"/>
            <a:ext cx="533400" cy="5549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67587" name="Picture 5" descr="POINSET2"/>
          <p:cNvPicPr>
            <a:picLocks noChangeAspect="1" noChangeArrowheads="1"/>
          </p:cNvPicPr>
          <p:nvPr/>
        </p:nvPicPr>
        <p:blipFill>
          <a:blip r:embed="rId2"/>
          <a:srcRect/>
          <a:stretch>
            <a:fillRect/>
          </a:stretch>
        </p:blipFill>
        <p:spPr bwMode="auto">
          <a:xfrm rot="5400000">
            <a:off x="7802563" y="76200"/>
            <a:ext cx="1339850" cy="1301750"/>
          </a:xfrm>
          <a:prstGeom prst="rect">
            <a:avLst/>
          </a:prstGeom>
          <a:noFill/>
          <a:ln w="9525">
            <a:noFill/>
            <a:miter lim="800000"/>
            <a:headEnd/>
            <a:tailEnd/>
          </a:ln>
        </p:spPr>
      </p:pic>
      <p:pic>
        <p:nvPicPr>
          <p:cNvPr id="67588" name="Picture 6" descr="POINSET2"/>
          <p:cNvPicPr>
            <a:picLocks noChangeAspect="1" noChangeArrowheads="1"/>
          </p:cNvPicPr>
          <p:nvPr/>
        </p:nvPicPr>
        <p:blipFill>
          <a:blip r:embed="rId2"/>
          <a:srcRect/>
          <a:stretch>
            <a:fillRect/>
          </a:stretch>
        </p:blipFill>
        <p:spPr bwMode="auto">
          <a:xfrm rot="10800000">
            <a:off x="8304213" y="5489575"/>
            <a:ext cx="741362" cy="1368425"/>
          </a:xfrm>
          <a:prstGeom prst="rect">
            <a:avLst/>
          </a:prstGeom>
          <a:noFill/>
          <a:ln w="9525">
            <a:noFill/>
            <a:miter lim="800000"/>
            <a:headEnd/>
            <a:tailEnd/>
          </a:ln>
        </p:spPr>
      </p:pic>
      <p:pic>
        <p:nvPicPr>
          <p:cNvPr id="67589" name="Picture 7" descr="POINSET2"/>
          <p:cNvPicPr>
            <a:picLocks noChangeAspect="1" noChangeArrowheads="1"/>
          </p:cNvPicPr>
          <p:nvPr/>
        </p:nvPicPr>
        <p:blipFill>
          <a:blip r:embed="rId2"/>
          <a:srcRect/>
          <a:stretch>
            <a:fillRect/>
          </a:stretch>
        </p:blipFill>
        <p:spPr bwMode="auto">
          <a:xfrm rot="-5400000">
            <a:off x="-213518" y="5852318"/>
            <a:ext cx="1219200" cy="792163"/>
          </a:xfrm>
          <a:prstGeom prst="rect">
            <a:avLst/>
          </a:prstGeom>
          <a:noFill/>
          <a:ln w="9525">
            <a:noFill/>
            <a:miter lim="800000"/>
            <a:headEnd/>
            <a:tailEnd/>
          </a:ln>
        </p:spPr>
      </p:pic>
      <p:graphicFrame>
        <p:nvGraphicFramePr>
          <p:cNvPr id="2" name="Table 1"/>
          <p:cNvGraphicFramePr>
            <a:graphicFrameLocks noGrp="1"/>
          </p:cNvGraphicFramePr>
          <p:nvPr/>
        </p:nvGraphicFramePr>
        <p:xfrm>
          <a:off x="6164263" y="1066800"/>
          <a:ext cx="2881312" cy="4972050"/>
        </p:xfrm>
        <a:graphic>
          <a:graphicData uri="http://schemas.openxmlformats.org/drawingml/2006/table">
            <a:tbl>
              <a:tblPr firstRow="1" firstCol="1" bandRow="1">
                <a:tableStyleId>{5C22544A-7EE6-4342-B048-85BDC9FD1C3A}</a:tableStyleId>
              </a:tblPr>
              <a:tblGrid>
                <a:gridCol w="1440021">
                  <a:extLst>
                    <a:ext uri="{9D8B030D-6E8A-4147-A177-3AD203B41FA5}">
                      <a16:colId xmlns:a16="http://schemas.microsoft.com/office/drawing/2014/main" val="20000"/>
                    </a:ext>
                  </a:extLst>
                </a:gridCol>
                <a:gridCol w="1441291">
                  <a:extLst>
                    <a:ext uri="{9D8B030D-6E8A-4147-A177-3AD203B41FA5}">
                      <a16:colId xmlns:a16="http://schemas.microsoft.com/office/drawing/2014/main" val="20001"/>
                    </a:ext>
                  </a:extLst>
                </a:gridCol>
              </a:tblGrid>
              <a:tr h="1104900">
                <a:tc>
                  <a:txBody>
                    <a:bodyPr/>
                    <a:lstStyle/>
                    <a:p>
                      <a:pPr algn="ctr">
                        <a:spcAft>
                          <a:spcPts val="0"/>
                        </a:spcAft>
                      </a:pPr>
                      <a:r>
                        <a:rPr lang="en-US" sz="3200" dirty="0" err="1">
                          <a:effectLst/>
                          <a:latin typeface="Times New Roman" panose="02020603050405020304" pitchFamily="18" charset="0"/>
                          <a:cs typeface="Times New Roman" panose="02020603050405020304" pitchFamily="18" charset="0"/>
                        </a:rPr>
                        <a:t>Thời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Nhiệt độ</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extLst>
                  <a:ext uri="{0D108BD9-81ED-4DB2-BD59-A6C34878D82A}">
                    <a16:rowId xmlns:a16="http://schemas.microsoft.com/office/drawing/2014/main" val="10000"/>
                  </a:ext>
                </a:extLst>
              </a:tr>
              <a:tr h="55245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7 giờ</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extLst>
                  <a:ext uri="{0D108BD9-81ED-4DB2-BD59-A6C34878D82A}">
                    <a16:rowId xmlns:a16="http://schemas.microsoft.com/office/drawing/2014/main" val="10001"/>
                  </a:ext>
                </a:extLst>
              </a:tr>
              <a:tr h="55245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9 giờ</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extLst>
                  <a:ext uri="{0D108BD9-81ED-4DB2-BD59-A6C34878D82A}">
                    <a16:rowId xmlns:a16="http://schemas.microsoft.com/office/drawing/2014/main" val="10002"/>
                  </a:ext>
                </a:extLst>
              </a:tr>
              <a:tr h="552450">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10 </a:t>
                      </a:r>
                      <a:r>
                        <a:rPr lang="en-US" sz="3200" dirty="0" err="1">
                          <a:effectLst/>
                          <a:latin typeface="Times New Roman" panose="02020603050405020304" pitchFamily="18" charset="0"/>
                          <a:cs typeface="Times New Roman" panose="02020603050405020304" pitchFamily="18" charset="0"/>
                        </a:rPr>
                        <a:t>giờ</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extLst>
                  <a:ext uri="{0D108BD9-81ED-4DB2-BD59-A6C34878D82A}">
                    <a16:rowId xmlns:a16="http://schemas.microsoft.com/office/drawing/2014/main" val="10003"/>
                  </a:ext>
                </a:extLst>
              </a:tr>
              <a:tr h="55245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12 giờ</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extLst>
                  <a:ext uri="{0D108BD9-81ED-4DB2-BD59-A6C34878D82A}">
                    <a16:rowId xmlns:a16="http://schemas.microsoft.com/office/drawing/2014/main" val="10004"/>
                  </a:ext>
                </a:extLst>
              </a:tr>
              <a:tr h="55245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14 giờ</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extLst>
                  <a:ext uri="{0D108BD9-81ED-4DB2-BD59-A6C34878D82A}">
                    <a16:rowId xmlns:a16="http://schemas.microsoft.com/office/drawing/2014/main" val="10005"/>
                  </a:ext>
                </a:extLst>
              </a:tr>
              <a:tr h="55245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16 giờ</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extLst>
                  <a:ext uri="{0D108BD9-81ED-4DB2-BD59-A6C34878D82A}">
                    <a16:rowId xmlns:a16="http://schemas.microsoft.com/office/drawing/2014/main" val="10006"/>
                  </a:ext>
                </a:extLst>
              </a:tr>
              <a:tr h="55245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18 giờ</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3" marR="68603" marT="0" marB="0"/>
                </a:tc>
                <a:extLst>
                  <a:ext uri="{0D108BD9-81ED-4DB2-BD59-A6C34878D82A}">
                    <a16:rowId xmlns:a16="http://schemas.microsoft.com/office/drawing/2014/main" val="10007"/>
                  </a:ext>
                </a:extLst>
              </a:tr>
            </a:tbl>
          </a:graphicData>
        </a:graphic>
      </p:graphicFrame>
      <p:sp>
        <p:nvSpPr>
          <p:cNvPr id="67619" name="Rectangle 1"/>
          <p:cNvSpPr>
            <a:spLocks noChangeArrowheads="1"/>
          </p:cNvSpPr>
          <p:nvPr/>
        </p:nvSpPr>
        <p:spPr bwMode="auto">
          <a:xfrm>
            <a:off x="228600" y="1410950"/>
            <a:ext cx="5830888" cy="3970318"/>
          </a:xfrm>
          <a:prstGeom prst="rect">
            <a:avLst/>
          </a:prstGeom>
          <a:noFill/>
          <a:ln w="9525">
            <a:noFill/>
            <a:miter lim="800000"/>
            <a:headEnd/>
            <a:tailEnd/>
          </a:ln>
          <a:effectLst/>
        </p:spPr>
        <p:txBody>
          <a:bodyPr anchor="ctr">
            <a:spAutoFit/>
          </a:bodyPr>
          <a:lstStyle/>
          <a:p>
            <a:pPr indent="630238"/>
            <a:r>
              <a:rPr lang="en-US" sz="2800" b="1" dirty="0" err="1">
                <a:solidFill>
                  <a:srgbClr val="0033CC"/>
                </a:solidFill>
                <a:latin typeface="Times New Roman" pitchFamily="18" charset="0"/>
                <a:cs typeface="Times New Roman" pitchFamily="18" charset="0"/>
              </a:rPr>
              <a:t>Câu</a:t>
            </a:r>
            <a:r>
              <a:rPr lang="en-US" sz="2800" b="1" dirty="0">
                <a:solidFill>
                  <a:srgbClr val="0033CC"/>
                </a:solidFill>
                <a:latin typeface="Times New Roman" pitchFamily="18" charset="0"/>
                <a:cs typeface="Times New Roman" pitchFamily="18" charset="0"/>
              </a:rPr>
              <a:t> 5.</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Dùng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rượu</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để</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và</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theo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dõi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độ</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vào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các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thời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điểm</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trong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ngày</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Ghi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lại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các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độ</a:t>
            </a:r>
            <a:r>
              <a:rPr lang="en-US" sz="2800" dirty="0">
                <a:solidFill>
                  <a:srgbClr val="2E2D2D"/>
                </a:solidFill>
                <a:latin typeface="Times New Roman" pitchFamily="18" charset="0"/>
                <a:cs typeface="Times New Roman" pitchFamily="18" charset="0"/>
              </a:rPr>
              <a:t> ở </a:t>
            </a:r>
            <a:r>
              <a:rPr lang="en-US" sz="2800" dirty="0" err="1">
                <a:solidFill>
                  <a:srgbClr val="2E2D2D"/>
                </a:solidFill>
                <a:latin typeface="Times New Roman" pitchFamily="18" charset="0"/>
                <a:cs typeface="Times New Roman" pitchFamily="18" charset="0"/>
              </a:rPr>
              <a:t>các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thời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điểm</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đó</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theo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mẫu</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bảng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dưới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đây</a:t>
            </a:r>
            <a:r>
              <a:rPr lang="en-US" sz="2800" dirty="0">
                <a:solidFill>
                  <a:srgbClr val="2E2D2D"/>
                </a:solidFill>
                <a:latin typeface="Times New Roman" pitchFamily="18" charset="0"/>
                <a:cs typeface="Times New Roman" pitchFamily="18" charset="0"/>
              </a:rPr>
              <a:t>.</a:t>
            </a:r>
            <a:r>
              <a:rPr lang="vi-VN"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Hãy</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xác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định</a:t>
            </a:r>
            <a:r>
              <a:rPr lang="en-US" sz="2800" dirty="0">
                <a:solidFill>
                  <a:srgbClr val="2E2D2D"/>
                </a:solidFill>
                <a:latin typeface="Times New Roman" pitchFamily="18" charset="0"/>
                <a:cs typeface="Times New Roman" pitchFamily="18" charset="0"/>
              </a:rPr>
              <a:t>:</a:t>
            </a:r>
            <a:r>
              <a:rPr lang="vi-VN" sz="2800" dirty="0">
                <a:solidFill>
                  <a:srgbClr val="2E2D2D"/>
                </a:solidFill>
                <a:latin typeface="Times New Roman" pitchFamily="18" charset="0"/>
                <a:cs typeface="Times New Roman" pitchFamily="18" charset="0"/>
              </a:rPr>
              <a:t>                                                 </a:t>
            </a:r>
            <a:r>
              <a:rPr lang="en-US" sz="2800" dirty="0">
                <a:solidFill>
                  <a:srgbClr val="2E2D2D"/>
                </a:solidFill>
                <a:latin typeface="Times New Roman" pitchFamily="18" charset="0"/>
                <a:cs typeface="Times New Roman" pitchFamily="18" charset="0"/>
              </a:rPr>
              <a:t>a)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độ</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thấp</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nhất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vào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lúc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mấy</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giờ</a:t>
            </a:r>
            <a:r>
              <a:rPr lang="en-US" sz="2800" dirty="0">
                <a:solidFill>
                  <a:srgbClr val="2E2D2D"/>
                </a:solidFill>
                <a:latin typeface="Times New Roman" pitchFamily="18" charset="0"/>
                <a:cs typeface="Times New Roman" pitchFamily="18" charset="0"/>
              </a:rPr>
              <a:t>?</a:t>
            </a:r>
            <a:r>
              <a:rPr lang="vi-VN" sz="2800" dirty="0">
                <a:solidFill>
                  <a:srgbClr val="2E2D2D"/>
                </a:solidFill>
                <a:latin typeface="Times New Roman" pitchFamily="18" charset="0"/>
                <a:cs typeface="Times New Roman" pitchFamily="18" charset="0"/>
              </a:rPr>
              <a:t>                                                              </a:t>
            </a:r>
            <a:r>
              <a:rPr lang="en-US" sz="2800" dirty="0">
                <a:solidFill>
                  <a:srgbClr val="2E2D2D"/>
                </a:solidFill>
                <a:latin typeface="Times New Roman" pitchFamily="18" charset="0"/>
                <a:cs typeface="Times New Roman" pitchFamily="18" charset="0"/>
              </a:rPr>
              <a:t>b)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độ</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cao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nhất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vào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lúc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mấy</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giờ</a:t>
            </a:r>
            <a:r>
              <a:rPr lang="en-US" sz="2800" dirty="0">
                <a:solidFill>
                  <a:srgbClr val="2E2D2D"/>
                </a:solidFill>
                <a:latin typeface="Times New Roman" pitchFamily="18" charset="0"/>
                <a:cs typeface="Times New Roman" pitchFamily="18" charset="0"/>
              </a:rPr>
              <a:t>?</a:t>
            </a:r>
            <a:r>
              <a:rPr lang="vi-VN" sz="2800" dirty="0">
                <a:solidFill>
                  <a:srgbClr val="2E2D2D"/>
                </a:solidFill>
                <a:latin typeface="Times New Roman" pitchFamily="18" charset="0"/>
                <a:cs typeface="Times New Roman" pitchFamily="18" charset="0"/>
              </a:rPr>
              <a:t>                                                      </a:t>
            </a:r>
            <a:r>
              <a:rPr lang="en-US" sz="2800" dirty="0">
                <a:solidFill>
                  <a:srgbClr val="2E2D2D"/>
                </a:solidFill>
                <a:latin typeface="Times New Roman" pitchFamily="18" charset="0"/>
                <a:cs typeface="Times New Roman" pitchFamily="18" charset="0"/>
              </a:rPr>
              <a:t>c)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độ</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trung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bình</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trong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ngày</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là</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bao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nhiêu</a:t>
            </a:r>
            <a:r>
              <a:rPr lang="en-US" sz="2800" dirty="0">
                <a:solidFill>
                  <a:srgbClr val="2E2D2D"/>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5499899"/>
              </p:ext>
            </p:extLst>
          </p:nvPr>
        </p:nvGraphicFramePr>
        <p:xfrm>
          <a:off x="457200" y="4021138"/>
          <a:ext cx="8153401" cy="2561274"/>
        </p:xfrm>
        <a:graphic>
          <a:graphicData uri="http://schemas.openxmlformats.org/drawingml/2006/table">
            <a:tbl>
              <a:tblPr>
                <a:tableStyleId>{5940675A-B579-460E-94D1-54222C63F5DA}</a:tableStyleId>
              </a:tblPr>
              <a:tblGrid>
                <a:gridCol w="2895600">
                  <a:extLst>
                    <a:ext uri="{9D8B030D-6E8A-4147-A177-3AD203B41FA5}">
                      <a16:colId xmlns:a16="http://schemas.microsoft.com/office/drawing/2014/main" val="20000"/>
                    </a:ext>
                  </a:extLst>
                </a:gridCol>
                <a:gridCol w="5257801">
                  <a:extLst>
                    <a:ext uri="{9D8B030D-6E8A-4147-A177-3AD203B41FA5}">
                      <a16:colId xmlns:a16="http://schemas.microsoft.com/office/drawing/2014/main" val="20001"/>
                    </a:ext>
                  </a:extLst>
                </a:gridCol>
              </a:tblGrid>
              <a:tr h="365125">
                <a:tc>
                  <a:txBody>
                    <a:bodyPr/>
                    <a:lstStyle/>
                    <a:p>
                      <a:pPr marL="0" marR="0" lvl="0" indent="0" algn="ctr" defTabSz="685800" rtl="0" eaLnBrk="1" fontAlgn="base" latinLnBrk="0" hangingPunct="1">
                        <a:lnSpc>
                          <a:spcPct val="100000"/>
                        </a:lnSpc>
                        <a:spcBef>
                          <a:spcPct val="0"/>
                        </a:spcBef>
                        <a:spcAft>
                          <a:spcPct val="0"/>
                        </a:spcAft>
                        <a:buClrTx/>
                        <a:buSzTx/>
                        <a:buFontTx/>
                        <a:buNone/>
                        <a:tabLst>
                          <a:tab pos="387350" algn="l"/>
                          <a:tab pos="796925" algn="l"/>
                        </a:tabLst>
                      </a:pPr>
                      <a:r>
                        <a:rPr kumimoji="0" lang="en-US" sz="2400" b="1" u="none" strike="noStrike" cap="none" normalizeH="0" baseline="0" dirty="0" err="1">
                          <a:ln>
                            <a:noFill/>
                          </a:ln>
                          <a:solidFill>
                            <a:srgbClr val="000000"/>
                          </a:solidFill>
                          <a:effectLst/>
                        </a:rPr>
                        <a:t>Loại</a:t>
                      </a:r>
                      <a:r>
                        <a:rPr kumimoji="0" lang="en-US" sz="2400" b="1" u="none" strike="noStrike" cap="none" normalizeH="0" baseline="0" dirty="0">
                          <a:ln>
                            <a:noFill/>
                          </a:ln>
                          <a:solidFill>
                            <a:srgbClr val="000000"/>
                          </a:solidFill>
                          <a:effectLst/>
                        </a:rPr>
                        <a:t> </a:t>
                      </a:r>
                      <a:r>
                        <a:rPr kumimoji="0" lang="en-US" sz="2400" b="1" u="none" strike="noStrike" cap="none" normalizeH="0" baseline="0" dirty="0" err="1">
                          <a:ln>
                            <a:noFill/>
                          </a:ln>
                          <a:solidFill>
                            <a:srgbClr val="000000"/>
                          </a:solidFill>
                          <a:effectLst/>
                        </a:rPr>
                        <a:t>nhiệt</a:t>
                      </a:r>
                      <a:r>
                        <a:rPr kumimoji="0" lang="en-US" sz="2400" b="1" u="none" strike="noStrike" cap="none" normalizeH="0" baseline="0" dirty="0">
                          <a:ln>
                            <a:noFill/>
                          </a:ln>
                          <a:solidFill>
                            <a:srgbClr val="000000"/>
                          </a:solidFill>
                          <a:effectLst/>
                        </a:rPr>
                        <a:t> </a:t>
                      </a:r>
                      <a:r>
                        <a:rPr kumimoji="0" lang="en-US" sz="2400" b="1" u="none" strike="noStrike" cap="none" normalizeH="0" baseline="0" dirty="0" err="1">
                          <a:ln>
                            <a:noFill/>
                          </a:ln>
                          <a:solidFill>
                            <a:srgbClr val="000000"/>
                          </a:solidFill>
                          <a:effectLst/>
                        </a:rPr>
                        <a:t>kế</a:t>
                      </a:r>
                      <a:endParaRPr kumimoji="0" lang="en-US" sz="2400" b="1" i="0" u="none" strike="noStrike" cap="none" normalizeH="0" baseline="0" dirty="0">
                        <a:ln>
                          <a:noFill/>
                        </a:ln>
                        <a:solidFill>
                          <a:srgbClr val="000000"/>
                        </a:solidFill>
                        <a:effectLst/>
                        <a:latin typeface="Times New Roman" pitchFamily="18" charset="0"/>
                        <a:cs typeface="Times New Roman" pitchFamily="18" charset="0"/>
                      </a:endParaRPr>
                    </a:p>
                  </a:txBody>
                  <a:tcPr marL="68584" marR="68584" marT="0" marB="0" horzOverflow="overflow"/>
                </a:tc>
                <a:tc>
                  <a:txBody>
                    <a:bodyPr/>
                    <a:lstStyle/>
                    <a:p>
                      <a:pPr marL="0" marR="0" lvl="0" indent="0" algn="ctr" defTabSz="685800" rtl="0" eaLnBrk="1" fontAlgn="base" latinLnBrk="0" hangingPunct="1">
                        <a:lnSpc>
                          <a:spcPct val="100000"/>
                        </a:lnSpc>
                        <a:spcBef>
                          <a:spcPct val="0"/>
                        </a:spcBef>
                        <a:spcAft>
                          <a:spcPct val="0"/>
                        </a:spcAft>
                        <a:buClrTx/>
                        <a:buSzTx/>
                        <a:buFontTx/>
                        <a:buNone/>
                        <a:tabLst>
                          <a:tab pos="387350" algn="l"/>
                          <a:tab pos="796925" algn="l"/>
                        </a:tabLst>
                      </a:pPr>
                      <a:r>
                        <a:rPr kumimoji="0" lang="en-US" sz="2400" b="1" u="none" strike="noStrike" cap="none" normalizeH="0" baseline="0">
                          <a:ln>
                            <a:noFill/>
                          </a:ln>
                          <a:solidFill>
                            <a:srgbClr val="000000"/>
                          </a:solidFill>
                          <a:effectLst/>
                        </a:rPr>
                        <a:t>Công dụng</a:t>
                      </a:r>
                      <a:endParaRPr kumimoji="0" lang="en-US" sz="2400" b="1" i="0" u="none" strike="noStrike" cap="none" normalizeH="0" baseline="0">
                        <a:ln>
                          <a:noFill/>
                        </a:ln>
                        <a:solidFill>
                          <a:srgbClr val="000000"/>
                        </a:solidFill>
                        <a:effectLst/>
                        <a:latin typeface="Times New Roman" pitchFamily="18" charset="0"/>
                        <a:cs typeface="Times New Roman" pitchFamily="18" charset="0"/>
                      </a:endParaRPr>
                    </a:p>
                  </a:txBody>
                  <a:tcPr marL="68584" marR="68584" marT="0" marB="0" horzOverflow="overflow"/>
                </a:tc>
                <a:extLst>
                  <a:ext uri="{0D108BD9-81ED-4DB2-BD59-A6C34878D82A}">
                    <a16:rowId xmlns:a16="http://schemas.microsoft.com/office/drawing/2014/main" val="10000"/>
                  </a:ext>
                </a:extLst>
              </a:tr>
              <a:tr h="731838">
                <a:tc>
                  <a:txBody>
                    <a:bodyPr/>
                    <a:lstStyle/>
                    <a:p>
                      <a:pPr marL="0" marR="0" lvl="0" indent="0" algn="just" defTabSz="685800" rtl="0" eaLnBrk="1" fontAlgn="base" latinLnBrk="0" hangingPunct="1">
                        <a:lnSpc>
                          <a:spcPct val="100000"/>
                        </a:lnSpc>
                        <a:spcBef>
                          <a:spcPct val="0"/>
                        </a:spcBef>
                        <a:spcAft>
                          <a:spcPct val="0"/>
                        </a:spcAft>
                        <a:buClrTx/>
                        <a:buSzTx/>
                        <a:buFontTx/>
                        <a:buNone/>
                        <a:tabLst>
                          <a:tab pos="112713" algn="l"/>
                        </a:tabLst>
                      </a:pPr>
                      <a:r>
                        <a:rPr kumimoji="0" lang="en-US" sz="2400" b="0" u="none" strike="noStrike" cap="none" normalizeH="0" baseline="0" dirty="0">
                          <a:ln>
                            <a:noFill/>
                          </a:ln>
                          <a:solidFill>
                            <a:srgbClr val="000000"/>
                          </a:solidFill>
                          <a:effectLst/>
                        </a:rPr>
                        <a:t>1. </a:t>
                      </a:r>
                      <a:r>
                        <a:rPr kumimoji="0" lang="en-US" sz="2400" b="0" u="none" strike="noStrike" cap="none" normalizeH="0" baseline="0" dirty="0" err="1">
                          <a:ln>
                            <a:noFill/>
                          </a:ln>
                          <a:solidFill>
                            <a:srgbClr val="000000"/>
                          </a:solidFill>
                          <a:effectLst/>
                        </a:rPr>
                        <a:t>Nhiệt</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kế</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tế</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điện</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tử</a:t>
                      </a:r>
                      <a:r>
                        <a:rPr kumimoji="0" lang="en-US" sz="2400" b="0" u="none" strike="noStrike" cap="none" normalizeH="0" baseline="0" dirty="0">
                          <a:ln>
                            <a:noFill/>
                          </a:ln>
                          <a:solidFill>
                            <a:srgbClr val="000000"/>
                          </a:solidFill>
                          <a:effectLst/>
                        </a:rPr>
                        <a:t>.</a:t>
                      </a:r>
                      <a:endParaRPr kumimoji="0" lang="en-US" sz="2400" b="0" i="0" u="none" strike="noStrike" cap="none" normalizeH="0" baseline="0" dirty="0">
                        <a:ln>
                          <a:noFill/>
                        </a:ln>
                        <a:solidFill>
                          <a:srgbClr val="000000"/>
                        </a:solidFill>
                        <a:effectLst/>
                        <a:latin typeface="Times New Roman" pitchFamily="18" charset="0"/>
                        <a:cs typeface="Times New Roman" pitchFamily="18" charset="0"/>
                      </a:endParaRPr>
                    </a:p>
                  </a:txBody>
                  <a:tcPr marL="68584" marR="68584" marT="0" marB="0" horzOverflow="overflow"/>
                </a:tc>
                <a:tc>
                  <a:txBody>
                    <a:bodyPr/>
                    <a:lstStyle/>
                    <a:p>
                      <a:pPr marL="0" marR="0" lvl="0" indent="0" algn="just" defTabSz="685800" rtl="0" eaLnBrk="1" fontAlgn="base" latinLnBrk="0" hangingPunct="1">
                        <a:lnSpc>
                          <a:spcPct val="100000"/>
                        </a:lnSpc>
                        <a:spcBef>
                          <a:spcPct val="0"/>
                        </a:spcBef>
                        <a:spcAft>
                          <a:spcPct val="0"/>
                        </a:spcAft>
                        <a:buClrTx/>
                        <a:buSzTx/>
                        <a:buFontTx/>
                        <a:buNone/>
                        <a:tabLst>
                          <a:tab pos="387350" algn="l"/>
                          <a:tab pos="796925" algn="l"/>
                        </a:tabLst>
                      </a:pPr>
                      <a:r>
                        <a:rPr kumimoji="0" lang="en-US" sz="2400" b="0" u="none" strike="noStrike" cap="none" normalizeH="0" baseline="0" dirty="0">
                          <a:ln>
                            <a:noFill/>
                          </a:ln>
                          <a:solidFill>
                            <a:srgbClr val="000000"/>
                          </a:solidFill>
                          <a:effectLst/>
                        </a:rPr>
                        <a:t>A. </a:t>
                      </a:r>
                      <a:r>
                        <a:rPr kumimoji="0" lang="en-US" sz="2400" b="0" u="none" strike="noStrike" cap="none" normalizeH="0" baseline="0" dirty="0" err="1">
                          <a:ln>
                            <a:noFill/>
                          </a:ln>
                          <a:solidFill>
                            <a:srgbClr val="000000"/>
                          </a:solidFill>
                          <a:effectLst/>
                        </a:rPr>
                        <a:t>Dùng</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trong</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phòng</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thí</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nghiệm</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để</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đo</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nhiệt</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độ</a:t>
                      </a:r>
                      <a:r>
                        <a:rPr kumimoji="0" lang="en-US" sz="2400" b="0" u="none" strike="noStrike" cap="none" normalizeH="0" baseline="0" dirty="0">
                          <a:ln>
                            <a:noFill/>
                          </a:ln>
                          <a:solidFill>
                            <a:srgbClr val="000000"/>
                          </a:solidFill>
                          <a:effectLst/>
                        </a:rPr>
                        <a:t>.</a:t>
                      </a:r>
                      <a:endParaRPr kumimoji="0" lang="en-US" sz="2400" b="0" i="0" u="none" strike="noStrike" cap="none" normalizeH="0" baseline="0" dirty="0">
                        <a:ln>
                          <a:noFill/>
                        </a:ln>
                        <a:solidFill>
                          <a:srgbClr val="000000"/>
                        </a:solidFill>
                        <a:effectLst/>
                        <a:latin typeface="Times New Roman" pitchFamily="18" charset="0"/>
                        <a:cs typeface="Times New Roman" pitchFamily="18" charset="0"/>
                      </a:endParaRPr>
                    </a:p>
                  </a:txBody>
                  <a:tcPr marL="68584" marR="68584" marT="0" marB="0" horzOverflow="overflow"/>
                </a:tc>
                <a:extLst>
                  <a:ext uri="{0D108BD9-81ED-4DB2-BD59-A6C34878D82A}">
                    <a16:rowId xmlns:a16="http://schemas.microsoft.com/office/drawing/2014/main" val="10001"/>
                  </a:ext>
                </a:extLst>
              </a:tr>
              <a:tr h="731838">
                <a:tc>
                  <a:txBody>
                    <a:bodyPr/>
                    <a:lstStyle/>
                    <a:p>
                      <a:pPr marL="0" marR="0" lvl="0" indent="0" algn="just" defTabSz="685800" rtl="0" eaLnBrk="1" fontAlgn="base" latinLnBrk="0" hangingPunct="1">
                        <a:lnSpc>
                          <a:spcPct val="100000"/>
                        </a:lnSpc>
                        <a:spcBef>
                          <a:spcPct val="0"/>
                        </a:spcBef>
                        <a:spcAft>
                          <a:spcPct val="0"/>
                        </a:spcAft>
                        <a:buClrTx/>
                        <a:buSzTx/>
                        <a:buFontTx/>
                        <a:buNone/>
                        <a:tabLst>
                          <a:tab pos="123825" algn="l"/>
                        </a:tabLst>
                      </a:pPr>
                      <a:r>
                        <a:rPr kumimoji="0" lang="en-US" sz="2400" b="0" u="none" strike="noStrike" cap="none" normalizeH="0" baseline="0" dirty="0">
                          <a:ln>
                            <a:noFill/>
                          </a:ln>
                          <a:solidFill>
                            <a:srgbClr val="000000"/>
                          </a:solidFill>
                          <a:effectLst/>
                        </a:rPr>
                        <a:t>2. </a:t>
                      </a:r>
                      <a:r>
                        <a:rPr kumimoji="0" lang="en-US" sz="2400" b="0" u="none" strike="noStrike" cap="none" normalizeH="0" baseline="0" dirty="0" err="1">
                          <a:ln>
                            <a:noFill/>
                          </a:ln>
                          <a:solidFill>
                            <a:srgbClr val="000000"/>
                          </a:solidFill>
                          <a:effectLst/>
                        </a:rPr>
                        <a:t>Nhiệt</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kế</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rượu</a:t>
                      </a:r>
                      <a:r>
                        <a:rPr kumimoji="0" lang="en-US" sz="2400" b="0" u="none" strike="noStrike" cap="none" normalizeH="0" baseline="0" dirty="0">
                          <a:ln>
                            <a:noFill/>
                          </a:ln>
                          <a:solidFill>
                            <a:srgbClr val="000000"/>
                          </a:solidFill>
                          <a:effectLst/>
                        </a:rPr>
                        <a:t>.</a:t>
                      </a:r>
                      <a:endParaRPr kumimoji="0" lang="en-US" sz="2400" b="0" i="0" u="none" strike="noStrike" cap="none" normalizeH="0" baseline="0" dirty="0">
                        <a:ln>
                          <a:noFill/>
                        </a:ln>
                        <a:solidFill>
                          <a:srgbClr val="000000"/>
                        </a:solidFill>
                        <a:effectLst/>
                        <a:latin typeface="Times New Roman" pitchFamily="18" charset="0"/>
                        <a:cs typeface="Times New Roman" pitchFamily="18" charset="0"/>
                      </a:endParaRPr>
                    </a:p>
                  </a:txBody>
                  <a:tcPr marL="68584" marR="68584" marT="0" marB="0" horzOverflow="overflow"/>
                </a:tc>
                <a:tc>
                  <a:txBody>
                    <a:bodyPr/>
                    <a:lstStyle/>
                    <a:p>
                      <a:pPr marL="0" marR="0" lvl="0" indent="0" algn="just" defTabSz="685800" rtl="0" eaLnBrk="1" fontAlgn="base" latinLnBrk="0" hangingPunct="1">
                        <a:lnSpc>
                          <a:spcPct val="100000"/>
                        </a:lnSpc>
                        <a:spcBef>
                          <a:spcPct val="0"/>
                        </a:spcBef>
                        <a:spcAft>
                          <a:spcPct val="0"/>
                        </a:spcAft>
                        <a:buClrTx/>
                        <a:buSzTx/>
                        <a:buFontTx/>
                        <a:buNone/>
                        <a:tabLst>
                          <a:tab pos="117475" algn="l"/>
                        </a:tabLst>
                      </a:pPr>
                      <a:r>
                        <a:rPr kumimoji="0" lang="en-US" sz="2400" b="0" u="none" strike="noStrike" cap="none" normalizeH="0" baseline="0">
                          <a:ln>
                            <a:noFill/>
                          </a:ln>
                          <a:solidFill>
                            <a:srgbClr val="000000"/>
                          </a:solidFill>
                          <a:effectLst/>
                        </a:rPr>
                        <a:t>B. Dùng đo nhiệt độ mà không cần mức chính xác cao.</a:t>
                      </a:r>
                      <a:endParaRPr kumimoji="0" lang="en-US" sz="2400" b="0" i="0" u="none" strike="noStrike" cap="none" normalizeH="0" baseline="0">
                        <a:ln>
                          <a:noFill/>
                        </a:ln>
                        <a:solidFill>
                          <a:srgbClr val="000000"/>
                        </a:solidFill>
                        <a:effectLst/>
                        <a:latin typeface="Times New Roman" pitchFamily="18" charset="0"/>
                        <a:cs typeface="Times New Roman" pitchFamily="18" charset="0"/>
                      </a:endParaRPr>
                    </a:p>
                  </a:txBody>
                  <a:tcPr marL="68584" marR="68584" marT="0" marB="0" horzOverflow="overflow"/>
                </a:tc>
                <a:extLst>
                  <a:ext uri="{0D108BD9-81ED-4DB2-BD59-A6C34878D82A}">
                    <a16:rowId xmlns:a16="http://schemas.microsoft.com/office/drawing/2014/main" val="10002"/>
                  </a:ext>
                </a:extLst>
              </a:tr>
              <a:tr h="731838">
                <a:tc>
                  <a:txBody>
                    <a:bodyPr/>
                    <a:lstStyle/>
                    <a:p>
                      <a:pPr marL="0" marR="0" lvl="0" indent="0" algn="just" defTabSz="685800" rtl="0" eaLnBrk="1" fontAlgn="base" latinLnBrk="0" hangingPunct="1">
                        <a:lnSpc>
                          <a:spcPct val="100000"/>
                        </a:lnSpc>
                        <a:spcBef>
                          <a:spcPct val="0"/>
                        </a:spcBef>
                        <a:spcAft>
                          <a:spcPct val="0"/>
                        </a:spcAft>
                        <a:buClrTx/>
                        <a:buSzTx/>
                        <a:buFontTx/>
                        <a:buNone/>
                        <a:tabLst>
                          <a:tab pos="387350" algn="l"/>
                          <a:tab pos="796925" algn="l"/>
                        </a:tabLst>
                      </a:pPr>
                      <a:r>
                        <a:rPr kumimoji="0" lang="en-US" sz="2400" b="0" u="none" strike="noStrike" cap="none" normalizeH="0" baseline="0">
                          <a:ln>
                            <a:noFill/>
                          </a:ln>
                          <a:solidFill>
                            <a:srgbClr val="000000"/>
                          </a:solidFill>
                          <a:effectLst/>
                        </a:rPr>
                        <a:t>3. Nhiệt kế thủy ngân.</a:t>
                      </a:r>
                      <a:endParaRPr kumimoji="0" lang="en-US" sz="2400" b="0" i="0" u="none" strike="noStrike" cap="none" normalizeH="0" baseline="0">
                        <a:ln>
                          <a:noFill/>
                        </a:ln>
                        <a:solidFill>
                          <a:srgbClr val="000000"/>
                        </a:solidFill>
                        <a:effectLst/>
                        <a:latin typeface="Times New Roman" pitchFamily="18" charset="0"/>
                        <a:cs typeface="Times New Roman" pitchFamily="18" charset="0"/>
                      </a:endParaRPr>
                    </a:p>
                  </a:txBody>
                  <a:tcPr marL="68584" marR="68584" marT="0" marB="0" horzOverflow="overflow"/>
                </a:tc>
                <a:tc>
                  <a:txBody>
                    <a:bodyPr/>
                    <a:lstStyle/>
                    <a:p>
                      <a:pPr marL="0" marR="0" lvl="0" indent="0" algn="just" defTabSz="685800" rtl="0" eaLnBrk="1" fontAlgn="base" latinLnBrk="0" hangingPunct="1">
                        <a:lnSpc>
                          <a:spcPct val="100000"/>
                        </a:lnSpc>
                        <a:spcBef>
                          <a:spcPct val="0"/>
                        </a:spcBef>
                        <a:spcAft>
                          <a:spcPct val="0"/>
                        </a:spcAft>
                        <a:buClrTx/>
                        <a:buSzTx/>
                        <a:buFontTx/>
                        <a:buNone/>
                        <a:tabLst>
                          <a:tab pos="387350" algn="l"/>
                          <a:tab pos="796925" algn="l"/>
                        </a:tabLst>
                      </a:pPr>
                      <a:r>
                        <a:rPr kumimoji="0" lang="en-US" sz="2400" b="0" u="none" strike="noStrike" cap="none" normalizeH="0" baseline="0" dirty="0">
                          <a:ln>
                            <a:noFill/>
                          </a:ln>
                          <a:solidFill>
                            <a:srgbClr val="000000"/>
                          </a:solidFill>
                          <a:effectLst/>
                        </a:rPr>
                        <a:t>C. </a:t>
                      </a:r>
                      <a:r>
                        <a:rPr kumimoji="0" lang="en-US" sz="2400" b="0" u="none" strike="noStrike" cap="none" normalizeH="0" baseline="0" dirty="0" err="1">
                          <a:ln>
                            <a:noFill/>
                          </a:ln>
                          <a:solidFill>
                            <a:srgbClr val="000000"/>
                          </a:solidFill>
                          <a:effectLst/>
                        </a:rPr>
                        <a:t>Được</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sử</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dụng</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trong</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bệnh</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viện</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hiệu</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thuốc</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hoặc</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tại</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nhà</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để</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đo</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nhiệt</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độ</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cơ</a:t>
                      </a:r>
                      <a:r>
                        <a:rPr kumimoji="0" lang="en-US" sz="2400" b="0" u="none" strike="noStrike" cap="none" normalizeH="0" baseline="0" dirty="0">
                          <a:ln>
                            <a:noFill/>
                          </a:ln>
                          <a:solidFill>
                            <a:srgbClr val="000000"/>
                          </a:solidFill>
                          <a:effectLst/>
                        </a:rPr>
                        <a:t> </a:t>
                      </a:r>
                      <a:r>
                        <a:rPr kumimoji="0" lang="en-US" sz="2400" b="0" u="none" strike="noStrike" cap="none" normalizeH="0" baseline="0" dirty="0" err="1">
                          <a:ln>
                            <a:noFill/>
                          </a:ln>
                          <a:solidFill>
                            <a:srgbClr val="000000"/>
                          </a:solidFill>
                          <a:effectLst/>
                        </a:rPr>
                        <a:t>thể</a:t>
                      </a:r>
                      <a:r>
                        <a:rPr kumimoji="0" lang="en-US" sz="2400" b="0" u="none" strike="noStrike" cap="none" normalizeH="0" baseline="0" dirty="0">
                          <a:ln>
                            <a:noFill/>
                          </a:ln>
                          <a:solidFill>
                            <a:srgbClr val="000000"/>
                          </a:solidFill>
                          <a:effectLst/>
                        </a:rPr>
                        <a:t>.</a:t>
                      </a:r>
                      <a:endParaRPr kumimoji="0" lang="en-US" sz="2400" b="0" i="0" u="none" strike="noStrike" cap="none" normalizeH="0" baseline="0" dirty="0">
                        <a:ln>
                          <a:noFill/>
                        </a:ln>
                        <a:solidFill>
                          <a:srgbClr val="000000"/>
                        </a:solidFill>
                        <a:effectLst/>
                        <a:latin typeface="Times New Roman" pitchFamily="18" charset="0"/>
                        <a:cs typeface="Times New Roman" pitchFamily="18" charset="0"/>
                      </a:endParaRPr>
                    </a:p>
                  </a:txBody>
                  <a:tcPr marL="68584" marR="68584" marT="0" marB="0" horzOverflow="overflow"/>
                </a:tc>
                <a:extLst>
                  <a:ext uri="{0D108BD9-81ED-4DB2-BD59-A6C34878D82A}">
                    <a16:rowId xmlns:a16="http://schemas.microsoft.com/office/drawing/2014/main" val="10003"/>
                  </a:ext>
                </a:extLst>
              </a:tr>
            </a:tbl>
          </a:graphicData>
        </a:graphic>
      </p:graphicFrame>
      <p:sp>
        <p:nvSpPr>
          <p:cNvPr id="68627" name="Rectangle 1"/>
          <p:cNvSpPr>
            <a:spLocks noChangeArrowheads="1"/>
          </p:cNvSpPr>
          <p:nvPr/>
        </p:nvSpPr>
        <p:spPr bwMode="auto">
          <a:xfrm>
            <a:off x="457199" y="1219200"/>
            <a:ext cx="8153401" cy="2678113"/>
          </a:xfrm>
          <a:prstGeom prst="rect">
            <a:avLst/>
          </a:prstGeom>
          <a:noFill/>
          <a:ln w="9525">
            <a:noFill/>
            <a:miter lim="800000"/>
            <a:headEnd/>
            <a:tailEnd/>
          </a:ln>
          <a:effectLst/>
        </p:spPr>
        <p:txBody>
          <a:bodyPr wrap="square" anchor="ctr">
            <a:spAutoFit/>
          </a:bodyPr>
          <a:lstStyle/>
          <a:p>
            <a:pPr indent="180975" algn="just">
              <a:tabLst>
                <a:tab pos="387350" algn="l"/>
                <a:tab pos="796925" algn="l"/>
              </a:tabLst>
            </a:pPr>
            <a:r>
              <a:rPr lang="en-US" sz="2400" b="1" dirty="0" err="1">
                <a:solidFill>
                  <a:srgbClr val="0432FF"/>
                </a:solidFill>
                <a:latin typeface="Times New Roman" pitchFamily="18" charset="0"/>
                <a:cs typeface="Times New Roman" pitchFamily="18" charset="0"/>
              </a:rPr>
              <a:t>Câu</a:t>
            </a:r>
            <a:r>
              <a:rPr lang="en-US" sz="2400" b="1" dirty="0">
                <a:solidFill>
                  <a:srgbClr val="0432FF"/>
                </a:solidFill>
                <a:latin typeface="Times New Roman" pitchFamily="18" charset="0"/>
                <a:cs typeface="Times New Roman" pitchFamily="18" charset="0"/>
              </a:rPr>
              <a:t> 1. </a:t>
            </a:r>
            <a:r>
              <a:rPr lang="en-US" sz="2400" dirty="0" err="1">
                <a:solidFill>
                  <a:srgbClr val="0432FF"/>
                </a:solidFill>
                <a:latin typeface="Times New Roman" pitchFamily="18" charset="0"/>
                <a:cs typeface="Times New Roman" pitchFamily="18" charset="0"/>
              </a:rPr>
              <a:t>Hây</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điển</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các</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từ</a:t>
            </a:r>
            <a:r>
              <a:rPr lang="en-US" sz="2400" dirty="0">
                <a:solidFill>
                  <a:srgbClr val="0432FF"/>
                </a:solidFill>
                <a:latin typeface="Times New Roman" pitchFamily="18" charset="0"/>
                <a:cs typeface="Times New Roman" pitchFamily="18" charset="0"/>
              </a:rPr>
              <a:t> </a:t>
            </a:r>
            <a:r>
              <a:rPr lang="en-US" sz="2400" i="1" dirty="0" err="1">
                <a:solidFill>
                  <a:srgbClr val="0432FF"/>
                </a:solidFill>
                <a:latin typeface="Times New Roman" pitchFamily="18" charset="0"/>
                <a:cs typeface="Times New Roman" pitchFamily="18" charset="0"/>
              </a:rPr>
              <a:t>nhiệt</a:t>
            </a:r>
            <a:r>
              <a:rPr lang="en-US" sz="2400" i="1" dirty="0">
                <a:solidFill>
                  <a:srgbClr val="0432FF"/>
                </a:solidFill>
                <a:latin typeface="Times New Roman" pitchFamily="18" charset="0"/>
                <a:cs typeface="Times New Roman" pitchFamily="18" charset="0"/>
              </a:rPr>
              <a:t> </a:t>
            </a:r>
            <a:r>
              <a:rPr lang="en-US" sz="2400" i="1" dirty="0" err="1">
                <a:solidFill>
                  <a:srgbClr val="0432FF"/>
                </a:solidFill>
                <a:latin typeface="Times New Roman" pitchFamily="18" charset="0"/>
                <a:cs typeface="Times New Roman" pitchFamily="18" charset="0"/>
              </a:rPr>
              <a:t>độ</a:t>
            </a:r>
            <a:r>
              <a:rPr lang="en-US" sz="2400" i="1" dirty="0">
                <a:solidFill>
                  <a:srgbClr val="0432FF"/>
                </a:solidFill>
                <a:latin typeface="Times New Roman" pitchFamily="18" charset="0"/>
                <a:cs typeface="Times New Roman" pitchFamily="18" charset="0"/>
              </a:rPr>
              <a:t>, </a:t>
            </a:r>
            <a:r>
              <a:rPr lang="en-US" sz="2400" i="1" dirty="0" err="1">
                <a:solidFill>
                  <a:srgbClr val="0432FF"/>
                </a:solidFill>
                <a:latin typeface="Times New Roman" pitchFamily="18" charset="0"/>
                <a:cs typeface="Times New Roman" pitchFamily="18" charset="0"/>
              </a:rPr>
              <a:t>nhiệt</a:t>
            </a:r>
            <a:r>
              <a:rPr lang="en-US" sz="2400" i="1" dirty="0">
                <a:solidFill>
                  <a:srgbClr val="0432FF"/>
                </a:solidFill>
                <a:latin typeface="Times New Roman" pitchFamily="18" charset="0"/>
                <a:cs typeface="Times New Roman" pitchFamily="18" charset="0"/>
              </a:rPr>
              <a:t> </a:t>
            </a:r>
            <a:r>
              <a:rPr lang="en-US" sz="2400" i="1" dirty="0" err="1">
                <a:solidFill>
                  <a:srgbClr val="0432FF"/>
                </a:solidFill>
                <a:latin typeface="Times New Roman" pitchFamily="18" charset="0"/>
                <a:cs typeface="Times New Roman" pitchFamily="18" charset="0"/>
              </a:rPr>
              <a:t>kế</a:t>
            </a:r>
            <a:r>
              <a:rPr lang="en-US" sz="2400" i="1" dirty="0">
                <a:solidFill>
                  <a:srgbClr val="0432FF"/>
                </a:solidFill>
                <a:latin typeface="Times New Roman" pitchFamily="18" charset="0"/>
                <a:cs typeface="Times New Roman" pitchFamily="18" charset="0"/>
              </a:rPr>
              <a:t>, </a:t>
            </a:r>
            <a:r>
              <a:rPr lang="en-US" sz="2400" i="1" dirty="0" err="1">
                <a:solidFill>
                  <a:srgbClr val="0432FF"/>
                </a:solidFill>
                <a:latin typeface="Times New Roman" pitchFamily="18" charset="0"/>
                <a:cs typeface="Times New Roman" pitchFamily="18" charset="0"/>
              </a:rPr>
              <a:t>thang</a:t>
            </a:r>
            <a:r>
              <a:rPr lang="en-US" sz="2400" i="1" dirty="0">
                <a:solidFill>
                  <a:srgbClr val="0432FF"/>
                </a:solidFill>
                <a:latin typeface="Times New Roman" pitchFamily="18" charset="0"/>
                <a:cs typeface="Times New Roman" pitchFamily="18" charset="0"/>
              </a:rPr>
              <a:t> </a:t>
            </a:r>
            <a:r>
              <a:rPr lang="en-US" sz="2400" i="1" dirty="0" err="1">
                <a:solidFill>
                  <a:srgbClr val="0432FF"/>
                </a:solidFill>
                <a:latin typeface="Times New Roman" pitchFamily="18" charset="0"/>
                <a:cs typeface="Times New Roman" pitchFamily="18" charset="0"/>
              </a:rPr>
              <a:t>nhiệt</a:t>
            </a:r>
            <a:r>
              <a:rPr lang="en-US" sz="2400" i="1" dirty="0">
                <a:solidFill>
                  <a:srgbClr val="0432FF"/>
                </a:solidFill>
                <a:latin typeface="Times New Roman" pitchFamily="18" charset="0"/>
                <a:cs typeface="Times New Roman" pitchFamily="18" charset="0"/>
              </a:rPr>
              <a:t> </a:t>
            </a:r>
            <a:r>
              <a:rPr lang="en-US" sz="2400" i="1" dirty="0" err="1">
                <a:solidFill>
                  <a:srgbClr val="0432FF"/>
                </a:solidFill>
                <a:latin typeface="Times New Roman" pitchFamily="18" charset="0"/>
                <a:cs typeface="Times New Roman" pitchFamily="18" charset="0"/>
              </a:rPr>
              <a:t>độ</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vào</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các</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chỗ</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trống</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cho</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phù</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hợp</a:t>
            </a:r>
            <a:r>
              <a:rPr lang="en-US" sz="2400" dirty="0">
                <a:solidFill>
                  <a:srgbClr val="0432FF"/>
                </a:solidFill>
                <a:latin typeface="Times New Roman" pitchFamily="18" charset="0"/>
                <a:cs typeface="Times New Roman" pitchFamily="18" charset="0"/>
              </a:rPr>
              <a:t>:</a:t>
            </a:r>
          </a:p>
          <a:p>
            <a:pPr indent="180975" algn="just">
              <a:tabLst>
                <a:tab pos="387350" algn="l"/>
                <a:tab pos="796925" algn="l"/>
              </a:tabLst>
            </a:pP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__(1)__,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__(2)__ </a:t>
            </a:r>
            <a:r>
              <a:rPr lang="en-US" sz="2400" dirty="0" err="1">
                <a:latin typeface="Times New Roman" pitchFamily="18" charset="0"/>
                <a:cs typeface="Times New Roman" pitchFamily="18" charset="0"/>
              </a:rPr>
              <a:t>thuỷ</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ngân</a:t>
            </a:r>
            <a:r>
              <a:rPr lang="en-US" sz="2400" dirty="0">
                <a:latin typeface="Times New Roman" pitchFamily="18" charset="0"/>
                <a:cs typeface="Times New Roman" pitchFamily="18" charset="0"/>
              </a:rPr>
              <a:t>, __(3)__ </a:t>
            </a:r>
            <a:r>
              <a:rPr lang="en-US" sz="2400" dirty="0" err="1">
                <a:latin typeface="Times New Roman" pitchFamily="18" charset="0"/>
                <a:cs typeface="Times New Roman" pitchFamily="18" charset="0"/>
              </a:rPr>
              <a:t>rượu</a:t>
            </a:r>
            <a:r>
              <a:rPr lang="en-US" sz="2400" dirty="0">
                <a:latin typeface="Times New Roman" pitchFamily="18" charset="0"/>
                <a:cs typeface="Times New Roman" pitchFamily="18" charset="0"/>
              </a:rPr>
              <a:t>, ___(4)___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Nam,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__(5)___ Celsius.</a:t>
            </a:r>
          </a:p>
          <a:p>
            <a:pPr indent="180975" algn="just">
              <a:tabLst>
                <a:tab pos="387350" algn="l"/>
                <a:tab pos="796925" algn="l"/>
              </a:tabLst>
            </a:pPr>
            <a:r>
              <a:rPr lang="en-US" sz="2400" b="1" dirty="0" err="1">
                <a:solidFill>
                  <a:srgbClr val="0432FF"/>
                </a:solidFill>
                <a:latin typeface="Times New Roman" pitchFamily="18" charset="0"/>
                <a:cs typeface="Times New Roman" pitchFamily="18" charset="0"/>
              </a:rPr>
              <a:t>Câu</a:t>
            </a:r>
            <a:r>
              <a:rPr lang="en-US" sz="2400" b="1" dirty="0">
                <a:solidFill>
                  <a:srgbClr val="0432FF"/>
                </a:solidFill>
                <a:latin typeface="Times New Roman" pitchFamily="18" charset="0"/>
                <a:cs typeface="Times New Roman" pitchFamily="18" charset="0"/>
              </a:rPr>
              <a:t> 2. </a:t>
            </a:r>
            <a:r>
              <a:rPr lang="en-US" sz="2400" dirty="0" err="1">
                <a:solidFill>
                  <a:srgbClr val="0432FF"/>
                </a:solidFill>
                <a:latin typeface="Times New Roman" pitchFamily="18" charset="0"/>
                <a:cs typeface="Times New Roman" pitchFamily="18" charset="0"/>
              </a:rPr>
              <a:t>Hãy</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ghép</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tên</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loại</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nhiệt</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kế</a:t>
            </a:r>
            <a:r>
              <a:rPr lang="en-US" sz="2400" dirty="0">
                <a:solidFill>
                  <a:srgbClr val="0432FF"/>
                </a:solidFill>
                <a:latin typeface="Times New Roman" pitchFamily="18" charset="0"/>
                <a:cs typeface="Times New Roman" pitchFamily="18" charset="0"/>
              </a:rPr>
              <a:t> (ở </a:t>
            </a:r>
            <a:r>
              <a:rPr lang="en-US" sz="2400" dirty="0" err="1">
                <a:solidFill>
                  <a:srgbClr val="0432FF"/>
                </a:solidFill>
                <a:latin typeface="Times New Roman" pitchFamily="18" charset="0"/>
                <a:cs typeface="Times New Roman" pitchFamily="18" charset="0"/>
              </a:rPr>
              <a:t>cột</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bên</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trái</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tương</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ứng</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với</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công</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dụng</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của</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nhiệt</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kế</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đó</a:t>
            </a:r>
            <a:r>
              <a:rPr lang="en-US" sz="2400" dirty="0">
                <a:solidFill>
                  <a:srgbClr val="0432FF"/>
                </a:solidFill>
                <a:latin typeface="Times New Roman" pitchFamily="18" charset="0"/>
                <a:cs typeface="Times New Roman" pitchFamily="18" charset="0"/>
              </a:rPr>
              <a:t> (ở </a:t>
            </a:r>
            <a:r>
              <a:rPr lang="en-US" sz="2400" dirty="0" err="1">
                <a:solidFill>
                  <a:srgbClr val="0432FF"/>
                </a:solidFill>
                <a:latin typeface="Times New Roman" pitchFamily="18" charset="0"/>
                <a:cs typeface="Times New Roman" pitchFamily="18" charset="0"/>
              </a:rPr>
              <a:t>cột</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bên</a:t>
            </a:r>
            <a:r>
              <a:rPr lang="en-US" sz="2400" dirty="0">
                <a:solidFill>
                  <a:srgbClr val="0432FF"/>
                </a:solidFill>
                <a:latin typeface="Times New Roman" pitchFamily="18" charset="0"/>
                <a:cs typeface="Times New Roman" pitchFamily="18" charset="0"/>
              </a:rPr>
              <a:t> </a:t>
            </a:r>
            <a:r>
              <a:rPr lang="en-US" sz="2400" dirty="0" err="1">
                <a:solidFill>
                  <a:srgbClr val="0432FF"/>
                </a:solidFill>
                <a:latin typeface="Times New Roman" pitchFamily="18" charset="0"/>
                <a:cs typeface="Times New Roman" pitchFamily="18" charset="0"/>
              </a:rPr>
              <a:t>phải</a:t>
            </a:r>
            <a:r>
              <a:rPr lang="en-US" sz="2400" dirty="0">
                <a:solidFill>
                  <a:srgbClr val="0432FF"/>
                </a:solidFill>
                <a:latin typeface="Times New Roman" pitchFamily="18" charset="0"/>
                <a:cs typeface="Times New Roman" pitchFamily="18" charset="0"/>
              </a:rPr>
              <a:t>).</a:t>
            </a:r>
          </a:p>
        </p:txBody>
      </p:sp>
      <p:sp>
        <p:nvSpPr>
          <p:cNvPr id="68628" name="TextBox 2"/>
          <p:cNvSpPr txBox="1">
            <a:spLocks noChangeArrowheads="1"/>
          </p:cNvSpPr>
          <p:nvPr/>
        </p:nvSpPr>
        <p:spPr bwMode="auto">
          <a:xfrm>
            <a:off x="1385888" y="257175"/>
            <a:ext cx="6656387" cy="784225"/>
          </a:xfrm>
          <a:prstGeom prst="rect">
            <a:avLst/>
          </a:prstGeom>
          <a:noFill/>
          <a:ln w="9525">
            <a:noFill/>
            <a:miter lim="800000"/>
            <a:headEnd/>
            <a:tailEnd/>
          </a:ln>
        </p:spPr>
        <p:txBody>
          <a:bodyPr>
            <a:spAutoFit/>
          </a:bodyPr>
          <a:lstStyle/>
          <a:p>
            <a:pPr algn="ctr"/>
            <a:r>
              <a:rPr lang="en-US" altLang="en-US" sz="4500" b="1" dirty="0">
                <a:solidFill>
                  <a:srgbClr val="990099"/>
                </a:solidFill>
                <a:latin typeface="Times New Roman" pitchFamily="18" charset="0"/>
                <a:cs typeface="Times New Roman" pitchFamily="18" charset="0"/>
              </a:rPr>
              <a:t>NHIỆM VỤ VỀ NHÀ</a:t>
            </a:r>
          </a:p>
        </p:txBody>
      </p:sp>
      <p:pic>
        <p:nvPicPr>
          <p:cNvPr id="68629" name="Picture 4" descr="Гифка читает гиф картинка, скачать анимированный gif на GIFER"/>
          <p:cNvPicPr>
            <a:picLocks noChangeAspect="1" noChangeArrowheads="1" noCrop="1"/>
          </p:cNvPicPr>
          <p:nvPr/>
        </p:nvPicPr>
        <p:blipFill>
          <a:blip r:embed="rId2" cstate="print"/>
          <a:srcRect/>
          <a:stretch>
            <a:fillRect/>
          </a:stretch>
        </p:blipFill>
        <p:spPr bwMode="auto">
          <a:xfrm>
            <a:off x="8077200" y="60325"/>
            <a:ext cx="906463" cy="1158875"/>
          </a:xfrm>
          <a:prstGeom prst="rect">
            <a:avLst/>
          </a:prstGeom>
          <a:noFill/>
          <a:ln w="9525">
            <a:noFill/>
            <a:miter lim="800000"/>
            <a:headEnd/>
            <a:tailEnd/>
          </a:ln>
        </p:spPr>
      </p:pic>
      <p:pic>
        <p:nvPicPr>
          <p:cNvPr id="68630" name="Picture 2" descr="L. Ron Hubbard - The Third and Most Important Barrier to Study: The  Misunderstood Word continued - 3 Barriers to Study Animated - About Study  Technology"/>
          <p:cNvPicPr>
            <a:picLocks noChangeAspect="1" noChangeArrowheads="1" noCrop="1"/>
          </p:cNvPicPr>
          <p:nvPr/>
        </p:nvPicPr>
        <p:blipFill>
          <a:blip r:embed="rId3" cstate="print"/>
          <a:srcRect/>
          <a:stretch>
            <a:fillRect/>
          </a:stretch>
        </p:blipFill>
        <p:spPr bwMode="auto">
          <a:xfrm>
            <a:off x="161925" y="82550"/>
            <a:ext cx="1363663" cy="1008063"/>
          </a:xfrm>
          <a:prstGeom prst="rect">
            <a:avLst/>
          </a:prstGeom>
          <a:noFill/>
          <a:ln w="9525">
            <a:noFill/>
            <a:miter lim="800000"/>
            <a:headEnd/>
            <a:tailEnd/>
          </a:ln>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Ảnh Động Powerpoint Đẹp ❤️ Tải 777+ Hình Động PPT Cute"/>
          <p:cNvPicPr>
            <a:picLocks noChangeAspect="1" noChangeArrowheads="1" noCrop="1"/>
          </p:cNvPicPr>
          <p:nvPr/>
        </p:nvPicPr>
        <p:blipFill>
          <a:blip r:embed="rId2"/>
          <a:srcRect/>
          <a:stretch>
            <a:fillRect/>
          </a:stretch>
        </p:blipFill>
        <p:spPr bwMode="auto">
          <a:xfrm>
            <a:off x="6513513" y="4675188"/>
            <a:ext cx="2724150" cy="1981200"/>
          </a:xfrm>
          <a:prstGeom prst="rect">
            <a:avLst/>
          </a:prstGeom>
          <a:noFill/>
          <a:ln w="9525">
            <a:noFill/>
            <a:miter lim="800000"/>
            <a:headEnd/>
            <a:tailEnd/>
          </a:ln>
        </p:spPr>
      </p:pic>
      <p:pic>
        <p:nvPicPr>
          <p:cNvPr id="69635" name="Picture 4" descr="Гифка читает гиф картинка, скачать анимированный gif на GIFER"/>
          <p:cNvPicPr>
            <a:picLocks noChangeAspect="1" noChangeArrowheads="1" noCrop="1"/>
          </p:cNvPicPr>
          <p:nvPr/>
        </p:nvPicPr>
        <p:blipFill>
          <a:blip r:embed="rId3"/>
          <a:srcRect/>
          <a:stretch>
            <a:fillRect/>
          </a:stretch>
        </p:blipFill>
        <p:spPr bwMode="auto">
          <a:xfrm>
            <a:off x="7543800" y="115888"/>
            <a:ext cx="1317625" cy="1682750"/>
          </a:xfrm>
          <a:prstGeom prst="rect">
            <a:avLst/>
          </a:prstGeom>
          <a:noFill/>
          <a:ln w="9525">
            <a:noFill/>
            <a:miter lim="800000"/>
            <a:headEnd/>
            <a:tailEnd/>
          </a:ln>
        </p:spPr>
      </p:pic>
      <p:pic>
        <p:nvPicPr>
          <p:cNvPr id="69636" name="Picture 6" descr="The Third and Most Important Barrier to Study: The Misunderstood Word  continued - 3 Barriers to Study Animated - About Study Technology"/>
          <p:cNvPicPr>
            <a:picLocks noChangeAspect="1" noChangeArrowheads="1" noCrop="1"/>
          </p:cNvPicPr>
          <p:nvPr/>
        </p:nvPicPr>
        <p:blipFill>
          <a:blip r:embed="rId4"/>
          <a:srcRect/>
          <a:stretch>
            <a:fillRect/>
          </a:stretch>
        </p:blipFill>
        <p:spPr bwMode="auto">
          <a:xfrm rot="-307131">
            <a:off x="301625" y="5000625"/>
            <a:ext cx="1120775" cy="1514475"/>
          </a:xfrm>
          <a:prstGeom prst="rect">
            <a:avLst/>
          </a:prstGeom>
          <a:noFill/>
          <a:ln w="9525">
            <a:noFill/>
            <a:miter lim="800000"/>
            <a:headEnd/>
            <a:tailEnd/>
          </a:ln>
        </p:spPr>
      </p:pic>
      <p:sp>
        <p:nvSpPr>
          <p:cNvPr id="69637" name="Rectangle 7"/>
          <p:cNvSpPr>
            <a:spLocks noChangeArrowheads="1"/>
          </p:cNvSpPr>
          <p:nvPr/>
        </p:nvSpPr>
        <p:spPr bwMode="auto">
          <a:xfrm>
            <a:off x="228600" y="1981200"/>
            <a:ext cx="8686800" cy="2862322"/>
          </a:xfrm>
          <a:prstGeom prst="rect">
            <a:avLst/>
          </a:prstGeom>
          <a:noFill/>
          <a:ln w="9525">
            <a:noFill/>
            <a:miter lim="800000"/>
            <a:headEnd/>
            <a:tailEnd/>
          </a:ln>
        </p:spPr>
        <p:txBody>
          <a:bodyPr wrap="square">
            <a:spAutoFit/>
          </a:bodyPr>
          <a:lstStyle/>
          <a:p>
            <a:pPr indent="179388" algn="just"/>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1. </a:t>
            </a:r>
            <a:r>
              <a:rPr lang="en-US" sz="3600" dirty="0">
                <a:latin typeface="Times New Roman" pitchFamily="18" charset="0"/>
                <a:cs typeface="Times New Roman" pitchFamily="18" charset="0"/>
              </a:rPr>
              <a:t>(1) </a:t>
            </a:r>
            <a:r>
              <a:rPr lang="en-US" sz="3600" dirty="0" err="1">
                <a:latin typeface="Times New Roman" pitchFamily="18" charset="0"/>
                <a:cs typeface="Times New Roman" pitchFamily="18" charset="0"/>
              </a:rPr>
              <a:t>nhiệt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(2) </a:t>
            </a:r>
            <a:r>
              <a:rPr lang="en-US" sz="3600" dirty="0" err="1">
                <a:latin typeface="Times New Roman" pitchFamily="18" charset="0"/>
                <a:cs typeface="Times New Roman" pitchFamily="18" charset="0"/>
              </a:rPr>
              <a:t>nhiệt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a:t>
            </a:r>
            <a:r>
              <a:rPr lang="en-US" sz="3600" dirty="0">
                <a:latin typeface="Times New Roman" pitchFamily="18" charset="0"/>
                <a:cs typeface="Times New Roman" pitchFamily="18" charset="0"/>
              </a:rPr>
              <a:t>; (3) </a:t>
            </a:r>
            <a:r>
              <a:rPr lang="en-US" sz="3600" dirty="0" err="1">
                <a:latin typeface="Times New Roman" pitchFamily="18" charset="0"/>
                <a:cs typeface="Times New Roman" pitchFamily="18" charset="0"/>
              </a:rPr>
              <a:t>nhiệt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a:t>
            </a:r>
            <a:r>
              <a:rPr lang="en-US" sz="3600" dirty="0">
                <a:latin typeface="Times New Roman" pitchFamily="18" charset="0"/>
                <a:cs typeface="Times New Roman" pitchFamily="18" charset="0"/>
              </a:rPr>
              <a:t>; (4) </a:t>
            </a:r>
            <a:r>
              <a:rPr lang="en-US" sz="3600" dirty="0" err="1">
                <a:latin typeface="Times New Roman" pitchFamily="18" charset="0"/>
                <a:cs typeface="Times New Roman" pitchFamily="18" charset="0"/>
              </a:rPr>
              <a:t>nhiệt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a:t>
            </a:r>
            <a:r>
              <a:rPr lang="en-US" sz="3600" dirty="0">
                <a:latin typeface="Times New Roman" pitchFamily="18" charset="0"/>
                <a:cs typeface="Times New Roman" pitchFamily="18" charset="0"/>
              </a:rPr>
              <a:t>; (5) </a:t>
            </a:r>
            <a:r>
              <a:rPr lang="en-US" sz="3600" dirty="0" err="1">
                <a:latin typeface="Times New Roman" pitchFamily="18" charset="0"/>
                <a:cs typeface="Times New Roman" pitchFamily="18" charset="0"/>
              </a:rPr>
              <a:t>thang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p>
          <a:p>
            <a:pPr indent="179388" algn="just"/>
            <a:r>
              <a:rPr lang="en-US" sz="3600" dirty="0" err="1">
                <a:latin typeface="Times New Roman" pitchFamily="18" charset="0"/>
                <a:cs typeface="Times New Roman" pitchFamily="18" charset="0"/>
              </a:rPr>
              <a:t>Chỉ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đúng</a:t>
            </a:r>
            <a:r>
              <a:rPr lang="en-US" sz="3600" dirty="0">
                <a:latin typeface="Times New Roman" pitchFamily="18" charset="0"/>
                <a:cs typeface="Times New Roman" pitchFamily="18" charset="0"/>
              </a:rPr>
              <a:t> 2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5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Chưa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đúng</a:t>
            </a:r>
            <a:r>
              <a:rPr lang="en-US" sz="3600" dirty="0">
                <a:latin typeface="Times New Roman" pitchFamily="18" charset="0"/>
                <a:cs typeface="Times New Roman" pitchFamily="18" charset="0"/>
              </a:rPr>
              <a:t> 3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4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Đúng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a:t>
            </a:r>
            <a:r>
              <a:rPr lang="en-US" sz="3600" dirty="0">
                <a:latin typeface="Times New Roman" pitchFamily="18" charset="0"/>
                <a:cs typeface="Times New Roman" pitchFamily="18" charset="0"/>
              </a:rPr>
              <a:t> 5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Giỏi</a:t>
            </a:r>
            <a:r>
              <a:rPr lang="en-US" sz="3600" dirty="0">
                <a:latin typeface="Times New Roman" pitchFamily="18" charset="0"/>
                <a:cs typeface="Times New Roman" pitchFamily="18" charset="0"/>
              </a:rPr>
              <a:t>.</a:t>
            </a:r>
          </a:p>
          <a:p>
            <a:pPr indent="179388" algn="just"/>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2. </a:t>
            </a:r>
            <a:r>
              <a:rPr lang="en-US" sz="3600" dirty="0">
                <a:latin typeface="Times New Roman" pitchFamily="18" charset="0"/>
                <a:cs typeface="Times New Roman" pitchFamily="18" charset="0"/>
              </a:rPr>
              <a:t>1 - C; 2 - B; 3 - A. </a:t>
            </a:r>
          </a:p>
        </p:txBody>
      </p:sp>
      <p:pic>
        <p:nvPicPr>
          <p:cNvPr id="69638" name="Picture 2" descr="L. Ron Hubbard - The Third and Most Important Barrier to Study: The  Misunderstood Word continued - 3 Barriers to Study Animated - About Study  Technology"/>
          <p:cNvPicPr>
            <a:picLocks noChangeAspect="1" noChangeArrowheads="1" noCrop="1"/>
          </p:cNvPicPr>
          <p:nvPr/>
        </p:nvPicPr>
        <p:blipFill>
          <a:blip r:embed="rId5"/>
          <a:srcRect/>
          <a:stretch>
            <a:fillRect/>
          </a:stretch>
        </p:blipFill>
        <p:spPr bwMode="auto">
          <a:xfrm>
            <a:off x="215900" y="168275"/>
            <a:ext cx="1831975" cy="1355725"/>
          </a:xfrm>
          <a:prstGeom prst="rect">
            <a:avLst/>
          </a:prstGeom>
          <a:noFill/>
          <a:ln w="9525">
            <a:noFill/>
            <a:miter lim="800000"/>
            <a:headEnd/>
            <a:tailEnd/>
          </a:ln>
        </p:spPr>
      </p:pic>
      <p:sp>
        <p:nvSpPr>
          <p:cNvPr id="69639" name="TextBox 2"/>
          <p:cNvSpPr txBox="1">
            <a:spLocks noChangeArrowheads="1"/>
          </p:cNvSpPr>
          <p:nvPr/>
        </p:nvSpPr>
        <p:spPr bwMode="auto">
          <a:xfrm>
            <a:off x="1508125" y="647700"/>
            <a:ext cx="6656388" cy="784225"/>
          </a:xfrm>
          <a:prstGeom prst="rect">
            <a:avLst/>
          </a:prstGeom>
          <a:noFill/>
          <a:ln w="9525">
            <a:noFill/>
            <a:miter lim="800000"/>
            <a:headEnd/>
            <a:tailEnd/>
          </a:ln>
        </p:spPr>
        <p:txBody>
          <a:bodyPr>
            <a:spAutoFit/>
          </a:bodyPr>
          <a:lstStyle/>
          <a:p>
            <a:pPr algn="ctr"/>
            <a:r>
              <a:rPr lang="en-US" altLang="en-US" sz="4500" b="1" dirty="0">
                <a:solidFill>
                  <a:srgbClr val="990099"/>
                </a:solidFill>
                <a:latin typeface="Times New Roman" pitchFamily="18" charset="0"/>
                <a:cs typeface="Times New Roman" pitchFamily="18" charset="0"/>
              </a:rPr>
              <a:t>ĐÁP ÁN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hình nền powerpoint slide kết thúc goodbye chất hơn nướ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13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22531"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22532"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22533"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22536" name="Rectangle 10"/>
          <p:cNvSpPr>
            <a:spLocks noChangeArrowheads="1"/>
          </p:cNvSpPr>
          <p:nvPr/>
        </p:nvSpPr>
        <p:spPr bwMode="auto">
          <a:xfrm>
            <a:off x="304800" y="1606550"/>
            <a:ext cx="8659813" cy="584775"/>
          </a:xfrm>
          <a:prstGeom prst="rect">
            <a:avLst/>
          </a:prstGeom>
          <a:noFill/>
          <a:ln w="9525">
            <a:noFill/>
            <a:miter lim="800000"/>
            <a:headEnd/>
            <a:tailEnd/>
          </a:ln>
        </p:spPr>
        <p:txBody>
          <a:bodyPr wrap="square">
            <a:spAutoFit/>
          </a:bodyPr>
          <a:lstStyle/>
          <a:p>
            <a:pPr algn="just"/>
            <a:r>
              <a:rPr lang="en-US" sz="3200" b="1" dirty="0">
                <a:solidFill>
                  <a:srgbClr val="0432FF"/>
                </a:solidFill>
                <a:latin typeface="Times New Roman" pitchFamily="18" charset="0"/>
                <a:cs typeface="Times New Roman" pitchFamily="18" charset="0"/>
              </a:rPr>
              <a:t>I. NHIỆT ĐỘ VÀ ĐỘ NÓNG LẠNH</a:t>
            </a:r>
            <a:endParaRPr lang="en-US" sz="3200" dirty="0">
              <a:solidFill>
                <a:srgbClr val="0432FF"/>
              </a:solidFill>
              <a:latin typeface="Times New Roman" pitchFamily="18" charset="0"/>
              <a:cs typeface="Times New Roman" pitchFamily="18" charset="0"/>
            </a:endParaRPr>
          </a:p>
        </p:txBody>
      </p:sp>
      <p:sp>
        <p:nvSpPr>
          <p:cNvPr id="2" name="Text Box 10">
            <a:extLst>
              <a:ext uri="{FF2B5EF4-FFF2-40B4-BE49-F238E27FC236}">
                <a16:creationId xmlns:a16="http://schemas.microsoft.com/office/drawing/2014/main" id="{DA4AD993-E401-7AEB-0A4A-7C1DE658A159}"/>
              </a:ext>
            </a:extLst>
          </p:cNvPr>
          <p:cNvSpPr txBox="1">
            <a:spLocks noChangeArrowheads="1"/>
          </p:cNvSpPr>
          <p:nvPr/>
        </p:nvSpPr>
        <p:spPr bwMode="auto">
          <a:xfrm>
            <a:off x="201613" y="370897"/>
            <a:ext cx="8763000" cy="708025"/>
          </a:xfrm>
          <a:prstGeom prst="rect">
            <a:avLst/>
          </a:prstGeom>
          <a:noFill/>
          <a:ln w="9525">
            <a:noFill/>
            <a:miter lim="800000"/>
            <a:headEnd/>
            <a:tailEnd/>
          </a:ln>
        </p:spPr>
        <p:txBody>
          <a:bodyPr>
            <a:spAutoFit/>
          </a:bodyPr>
          <a:lstStyle/>
          <a:p>
            <a:pPr algn="ctr" eaLnBrk="1" hangingPunct="1">
              <a:spcBef>
                <a:spcPct val="50000"/>
              </a:spcBef>
            </a:pPr>
            <a:r>
              <a:rPr lang="en-US" altLang="en-US" sz="4000" b="1" dirty="0" err="1">
                <a:solidFill>
                  <a:srgbClr val="FF0000"/>
                </a:solidFill>
                <a:latin typeface="Times New Roman" pitchFamily="18" charset="0"/>
                <a:cs typeface="Times New Roman" pitchFamily="18" charset="0"/>
              </a:rPr>
              <a:t>Bài</a:t>
            </a:r>
            <a:r>
              <a:rPr lang="en-US" altLang="en-US" sz="4000" b="1" dirty="0">
                <a:solidFill>
                  <a:srgbClr val="FF0000"/>
                </a:solidFill>
                <a:latin typeface="Times New Roman" pitchFamily="18" charset="0"/>
                <a:cs typeface="Times New Roman" pitchFamily="18" charset="0"/>
              </a:rPr>
              <a:t> 4: ĐO NHIỆT ĐỘ</a:t>
            </a:r>
          </a:p>
        </p:txBody>
      </p:sp>
      <p:sp>
        <p:nvSpPr>
          <p:cNvPr id="5" name="TextBox 4">
            <a:extLst>
              <a:ext uri="{FF2B5EF4-FFF2-40B4-BE49-F238E27FC236}">
                <a16:creationId xmlns:a16="http://schemas.microsoft.com/office/drawing/2014/main" id="{7B715D65-8C94-DD76-61EC-F2C92991D78A}"/>
              </a:ext>
            </a:extLst>
          </p:cNvPr>
          <p:cNvSpPr txBox="1"/>
          <p:nvPr/>
        </p:nvSpPr>
        <p:spPr>
          <a:xfrm>
            <a:off x="461383" y="2906323"/>
            <a:ext cx="7893844" cy="523220"/>
          </a:xfrm>
          <a:prstGeom prst="rect">
            <a:avLst/>
          </a:prstGeom>
          <a:noFill/>
        </p:spPr>
        <p:txBody>
          <a:bodyPr wrap="square">
            <a:spAutoFit/>
          </a:bodyPr>
          <a:lstStyle/>
          <a:p>
            <a:pPr algn="just"/>
            <a:r>
              <a:rPr lang="vi-VN" sz="2800" b="0" i="0" u="none" strike="noStrike" dirty="0">
                <a:solidFill>
                  <a:srgbClr val="212529"/>
                </a:solidFill>
                <a:effectLst/>
                <a:latin typeface="Times New Roman" panose="02020603050405020304" pitchFamily="18" charset="0"/>
                <a:cs typeface="Times New Roman" panose="02020603050405020304" pitchFamily="18" charset="0"/>
              </a:rPr>
              <a:t>- </a:t>
            </a:r>
            <a:r>
              <a:rPr lang="vi-VN" sz="2800" b="1" i="0" u="none" strike="noStrike" dirty="0">
                <a:solidFill>
                  <a:srgbClr val="212529"/>
                </a:solidFill>
                <a:effectLst/>
                <a:latin typeface="Times New Roman" panose="02020603050405020304" pitchFamily="18" charset="0"/>
                <a:cs typeface="Times New Roman" panose="02020603050405020304" pitchFamily="18" charset="0"/>
              </a:rPr>
              <a:t>Nhiệt độ </a:t>
            </a:r>
            <a:r>
              <a:rPr lang="vi-VN" sz="2800" b="0" i="0" u="none" strike="noStrike" dirty="0">
                <a:solidFill>
                  <a:srgbClr val="212529"/>
                </a:solidFill>
                <a:effectLst/>
                <a:latin typeface="Times New Roman" panose="02020603050405020304" pitchFamily="18" charset="0"/>
                <a:cs typeface="Times New Roman" panose="02020603050405020304" pitchFamily="18" charset="0"/>
              </a:rPr>
              <a:t>là số đo độ "nóng", "lạnh" của vật.</a:t>
            </a:r>
          </a:p>
        </p:txBody>
      </p:sp>
      <p:pic>
        <p:nvPicPr>
          <p:cNvPr id="6" name="Graphic 7">
            <a:extLst>
              <a:ext uri="{FF2B5EF4-FFF2-40B4-BE49-F238E27FC236}">
                <a16:creationId xmlns:a16="http://schemas.microsoft.com/office/drawing/2014/main" id="{380560D3-E4B0-BD96-2839-49F52D83D7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6330" y="1563468"/>
            <a:ext cx="12573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F5FD78-E6C1-6B2C-479C-D56DE54F6E96}"/>
              </a:ext>
            </a:extLst>
          </p:cNvPr>
          <p:cNvSpPr txBox="1"/>
          <p:nvPr/>
        </p:nvSpPr>
        <p:spPr>
          <a:xfrm>
            <a:off x="473740" y="3690067"/>
            <a:ext cx="7516854" cy="523220"/>
          </a:xfrm>
          <a:prstGeom prst="rect">
            <a:avLst/>
          </a:prstGeom>
          <a:noFill/>
        </p:spPr>
        <p:txBody>
          <a:bodyPr wrap="square">
            <a:spAutoFit/>
          </a:bodyPr>
          <a:lstStyle/>
          <a:p>
            <a:r>
              <a:rPr lang="vi-VN" sz="2800" b="0" i="0" u="none" strike="noStrike" dirty="0">
                <a:solidFill>
                  <a:srgbClr val="212529"/>
                </a:solidFill>
                <a:effectLst/>
                <a:latin typeface="Times New Roman" panose="02020603050405020304" pitchFamily="18" charset="0"/>
                <a:cs typeface="Times New Roman" panose="02020603050405020304" pitchFamily="18" charset="0"/>
              </a:rPr>
              <a:t>- Người ta dùng </a:t>
            </a:r>
            <a:r>
              <a:rPr lang="vi-VN" sz="2800" b="1" i="0" u="none" strike="noStrike" dirty="0">
                <a:solidFill>
                  <a:srgbClr val="212529"/>
                </a:solidFill>
                <a:effectLst/>
                <a:latin typeface="Times New Roman" panose="02020603050405020304" pitchFamily="18" charset="0"/>
                <a:cs typeface="Times New Roman" panose="02020603050405020304" pitchFamily="18" charset="0"/>
              </a:rPr>
              <a:t>nhiệt kế </a:t>
            </a:r>
            <a:r>
              <a:rPr lang="vi-VN" sz="2800" b="0" i="0" u="none" strike="noStrike" dirty="0">
                <a:solidFill>
                  <a:srgbClr val="212529"/>
                </a:solidFill>
                <a:effectLst/>
                <a:latin typeface="Times New Roman" panose="02020603050405020304" pitchFamily="18" charset="0"/>
                <a:cs typeface="Times New Roman" panose="02020603050405020304" pitchFamily="18" charset="0"/>
              </a:rPr>
              <a:t>để đo nhiệt độ.</a:t>
            </a:r>
            <a:endParaRPr lang="en-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B6B5B04-6F45-5E5D-F3A6-87AAE2275D39}"/>
              </a:ext>
            </a:extLst>
          </p:cNvPr>
          <p:cNvSpPr txBox="1"/>
          <p:nvPr/>
        </p:nvSpPr>
        <p:spPr>
          <a:xfrm>
            <a:off x="488156" y="2202810"/>
            <a:ext cx="7893844" cy="523220"/>
          </a:xfrm>
          <a:prstGeom prst="rect">
            <a:avLst/>
          </a:prstGeom>
          <a:noFill/>
        </p:spPr>
        <p:txBody>
          <a:bodyPr wrap="square">
            <a:spAutoFit/>
          </a:bodyPr>
          <a:lstStyle/>
          <a:p>
            <a:pPr algn="just"/>
            <a:r>
              <a:rPr lang="vi-VN" sz="2800" b="0" i="0" u="none" strike="noStrike" dirty="0">
                <a:solidFill>
                  <a:srgbClr val="212529"/>
                </a:solidFill>
                <a:effectLst/>
                <a:latin typeface="Times New Roman" panose="02020603050405020304" pitchFamily="18" charset="0"/>
                <a:cs typeface="Times New Roman" panose="02020603050405020304" pitchFamily="18" charset="0"/>
              </a:rPr>
              <a:t>- Vật nóng có nhiệt độ cao hơn vật lạnh. </a:t>
            </a:r>
          </a:p>
        </p:txBody>
      </p:sp>
    </p:spTree>
    <p:extLst>
      <p:ext uri="{BB962C8B-B14F-4D97-AF65-F5344CB8AC3E}">
        <p14:creationId xmlns:p14="http://schemas.microsoft.com/office/powerpoint/2010/main" val="3795532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6">
                                            <p:txEl>
                                              <p:pRg st="0" end="0"/>
                                            </p:txEl>
                                          </p:spTgt>
                                        </p:tgtEl>
                                        <p:attrNameLst>
                                          <p:attrName>style.visibility</p:attrName>
                                        </p:attrNameLst>
                                      </p:cBhvr>
                                      <p:to>
                                        <p:strVal val="visible"/>
                                      </p:to>
                                    </p:set>
                                    <p:animEffect transition="in" filter="blinds(horizontal)">
                                      <p:cBhvr>
                                        <p:cTn id="7" dur="500"/>
                                        <p:tgtEl>
                                          <p:spTgt spid="225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35843"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35844"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35845"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35850" name="Rectangle 2"/>
          <p:cNvSpPr>
            <a:spLocks noChangeArrowheads="1"/>
          </p:cNvSpPr>
          <p:nvPr/>
        </p:nvSpPr>
        <p:spPr bwMode="auto">
          <a:xfrm>
            <a:off x="317884" y="248118"/>
            <a:ext cx="8246809" cy="789640"/>
          </a:xfrm>
          <a:prstGeom prst="rect">
            <a:avLst/>
          </a:prstGeom>
          <a:noFill/>
          <a:ln w="9525">
            <a:noFill/>
            <a:miter lim="800000"/>
            <a:headEnd/>
            <a:tailEnd/>
          </a:ln>
        </p:spPr>
        <p:txBody>
          <a:bodyPr wrap="none">
            <a:spAutoFit/>
          </a:bodyPr>
          <a:lstStyle/>
          <a:p>
            <a:pPr algn="just">
              <a:lnSpc>
                <a:spcPct val="125000"/>
              </a:lnSpc>
              <a:spcAft>
                <a:spcPts val="400"/>
              </a:spcAft>
            </a:pPr>
            <a:r>
              <a:rPr lang="en-US" sz="4000" b="1" dirty="0">
                <a:solidFill>
                  <a:srgbClr val="0432FF"/>
                </a:solidFill>
                <a:latin typeface="Times New Roman" pitchFamily="18" charset="0"/>
                <a:cs typeface="Times New Roman" pitchFamily="18" charset="0"/>
              </a:rPr>
              <a:t>II. THANG NHIỆT ĐỘ XEN-XI-ỚT</a:t>
            </a:r>
            <a:endParaRPr lang="en-US" sz="4000" dirty="0">
              <a:solidFill>
                <a:srgbClr val="0432FF"/>
              </a:solidFill>
              <a:latin typeface="Times New Roman" pitchFamily="18" charset="0"/>
              <a:cs typeface="Times New Roman" pitchFamily="18" charset="0"/>
            </a:endParaRPr>
          </a:p>
        </p:txBody>
      </p:sp>
      <p:sp>
        <p:nvSpPr>
          <p:cNvPr id="13" name="Rectangle 5"/>
          <p:cNvSpPr>
            <a:spLocks noChangeArrowheads="1"/>
          </p:cNvSpPr>
          <p:nvPr/>
        </p:nvSpPr>
        <p:spPr bwMode="auto">
          <a:xfrm>
            <a:off x="558800" y="5444896"/>
            <a:ext cx="8077200" cy="830997"/>
          </a:xfrm>
          <a:prstGeom prst="rect">
            <a:avLst/>
          </a:prstGeom>
          <a:noFill/>
          <a:ln w="76200">
            <a:solidFill>
              <a:srgbClr val="92D050"/>
            </a:solidFill>
            <a:miter lim="800000"/>
            <a:headEnd/>
            <a:tailEnd/>
          </a:ln>
        </p:spPr>
        <p:txBody>
          <a:bodyPr wrap="square">
            <a:spAutoFit/>
          </a:bodyPr>
          <a:lstStyle/>
          <a:p>
            <a:pPr marL="111125"/>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khoa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minh thang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Xen- xi- </a:t>
            </a:r>
            <a:r>
              <a:rPr lang="en-US" sz="2400" dirty="0" err="1">
                <a:latin typeface="Times New Roman" pitchFamily="18" charset="0"/>
                <a:cs typeface="Times New Roman" pitchFamily="18" charset="0"/>
              </a:rPr>
              <a:t>ớt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1742</a:t>
            </a:r>
          </a:p>
        </p:txBody>
      </p:sp>
      <p:pic>
        <p:nvPicPr>
          <p:cNvPr id="7172" name="Picture 4">
            <a:extLst>
              <a:ext uri="{FF2B5EF4-FFF2-40B4-BE49-F238E27FC236}">
                <a16:creationId xmlns:a16="http://schemas.microsoft.com/office/drawing/2014/main" id="{868EE188-B916-0BE6-A59A-08398E9B8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57995"/>
            <a:ext cx="7112000" cy="36555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9EF56B-DE6E-ADE1-EABF-396921C57BA5}"/>
              </a:ext>
            </a:extLst>
          </p:cNvPr>
          <p:cNvSpPr txBox="1"/>
          <p:nvPr/>
        </p:nvSpPr>
        <p:spPr>
          <a:xfrm>
            <a:off x="838200" y="4818375"/>
            <a:ext cx="5616489" cy="523220"/>
          </a:xfrm>
          <a:prstGeom prst="rect">
            <a:avLst/>
          </a:prstGeom>
          <a:noFill/>
        </p:spPr>
        <p:txBody>
          <a:bodyPr wrap="square">
            <a:spAutoFit/>
          </a:bodyPr>
          <a:lstStyle/>
          <a:p>
            <a:pPr algn="ctr"/>
            <a:r>
              <a:rPr lang="en-US" sz="2800" b="1" i="0" u="none" strike="noStrike" dirty="0">
                <a:solidFill>
                  <a:srgbClr val="FF0000"/>
                </a:solidFill>
                <a:effectLst/>
                <a:latin typeface="Arial" panose="020B0604020202020204" pitchFamily="34" charset="0"/>
              </a:rPr>
              <a:t>Anders </a:t>
            </a:r>
            <a:r>
              <a:rPr lang="en-US" sz="2800" b="1" i="0" u="none" strike="noStrike" dirty="0">
                <a:solidFill>
                  <a:srgbClr val="0432FF"/>
                </a:solidFill>
                <a:effectLst/>
                <a:latin typeface="Arial" panose="020B0604020202020204" pitchFamily="34" charset="0"/>
              </a:rPr>
              <a:t>C</a:t>
            </a:r>
            <a:r>
              <a:rPr lang="en-US" sz="2800" b="1" i="0" u="none" strike="noStrike" dirty="0">
                <a:solidFill>
                  <a:srgbClr val="FF0000"/>
                </a:solidFill>
                <a:effectLst/>
                <a:latin typeface="Arial" panose="020B0604020202020204" pitchFamily="34" charset="0"/>
              </a:rPr>
              <a:t>elsius (1701- 1744)</a:t>
            </a:r>
            <a:endParaRPr lang="en-VN" sz="2800" dirty="0">
              <a:solidFill>
                <a:srgbClr val="FF0000"/>
              </a:solidFill>
            </a:endParaRPr>
          </a:p>
        </p:txBody>
      </p:sp>
    </p:spTree>
    <p:extLst>
      <p:ext uri="{BB962C8B-B14F-4D97-AF65-F5344CB8AC3E}">
        <p14:creationId xmlns:p14="http://schemas.microsoft.com/office/powerpoint/2010/main" val="27100480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heckerboard(across)">
                                      <p:cBhvr>
                                        <p:cTn id="7" dur="500"/>
                                        <p:tgtEl>
                                          <p:spTgt spid="717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647700" y="674400"/>
            <a:ext cx="7848600" cy="5509200"/>
          </a:xfrm>
          <a:prstGeom prst="rect">
            <a:avLst/>
          </a:prstGeom>
          <a:noFill/>
          <a:ln w="9525">
            <a:noFill/>
            <a:miter lim="800000"/>
            <a:headEnd/>
            <a:tailEnd/>
          </a:ln>
        </p:spPr>
        <p:txBody>
          <a:bodyPr wrap="square">
            <a:spAutoFit/>
          </a:bodyPr>
          <a:lstStyle/>
          <a:p>
            <a:pPr algn="just"/>
            <a:r>
              <a:rPr lang="en-US" sz="3200" b="1" dirty="0">
                <a:solidFill>
                  <a:prstClr val="black"/>
                </a:solidFill>
                <a:latin typeface="Times New Roman" pitchFamily="18" charset="0"/>
                <a:cs typeface="Times New Roman" pitchFamily="18" charset="0"/>
              </a:rPr>
              <a:t>- Năm1742</a:t>
            </a:r>
            <a:r>
              <a:rPr lang="en-US" sz="3200" dirty="0">
                <a:solidFill>
                  <a:prstClr val="black"/>
                </a:solidFill>
                <a:latin typeface="Times New Roman" pitchFamily="18" charset="0"/>
                <a:cs typeface="Times New Roman" pitchFamily="18" charset="0"/>
              </a:rPr>
              <a:t>,Xen-xi-út (Celsius) </a:t>
            </a:r>
            <a:r>
              <a:rPr lang="en-US" sz="3200" dirty="0" err="1">
                <a:solidFill>
                  <a:prstClr val="black"/>
                </a:solidFill>
                <a:latin typeface="Times New Roman" pitchFamily="18" charset="0"/>
                <a:cs typeface="Times New Roman" pitchFamily="18" charset="0"/>
              </a:rPr>
              <a:t>đã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nghị</a:t>
            </a:r>
            <a:r>
              <a:rPr lang="en-US" sz="3200" dirty="0">
                <a:solidFill>
                  <a:prstClr val="black"/>
                </a:solidFill>
                <a:latin typeface="Times New Roman" pitchFamily="18" charset="0"/>
                <a:cs typeface="Times New Roman" pitchFamily="18" charset="0"/>
              </a:rPr>
              <a:t> chia </a:t>
            </a:r>
            <a:r>
              <a:rPr lang="en-US" sz="3200" dirty="0" err="1">
                <a:solidFill>
                  <a:prstClr val="black"/>
                </a:solidFill>
                <a:latin typeface="Times New Roman" pitchFamily="18" charset="0"/>
                <a:cs typeface="Times New Roman" pitchFamily="18" charset="0"/>
              </a:rPr>
              <a:t>khoảng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giữa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độ</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nước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đang</a:t>
            </a:r>
            <a:r>
              <a:rPr lang="en-US" sz="3200" dirty="0">
                <a:solidFill>
                  <a:prstClr val="black"/>
                </a:solidFill>
                <a:latin typeface="Times New Roman" pitchFamily="18" charset="0"/>
                <a:cs typeface="Times New Roman" pitchFamily="18" charset="0"/>
              </a:rPr>
              <a:t> tan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độ</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nước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đang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sôi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thành</a:t>
            </a:r>
            <a:r>
              <a:rPr lang="en-US" sz="3200" dirty="0">
                <a:solidFill>
                  <a:prstClr val="black"/>
                </a:solidFill>
                <a:latin typeface="Times New Roman" pitchFamily="18" charset="0"/>
                <a:cs typeface="Times New Roman" pitchFamily="18" charset="0"/>
              </a:rPr>
              <a:t> 100 </a:t>
            </a:r>
            <a:r>
              <a:rPr lang="en-US" sz="3200" dirty="0" err="1">
                <a:solidFill>
                  <a:prstClr val="black"/>
                </a:solidFill>
                <a:latin typeface="Times New Roman" pitchFamily="18" charset="0"/>
                <a:cs typeface="Times New Roman" pitchFamily="18" charset="0"/>
              </a:rPr>
              <a:t>phần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bằng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nhau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mỗi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phần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ứng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với</a:t>
            </a:r>
            <a:r>
              <a:rPr lang="en-US" sz="3200" dirty="0">
                <a:solidFill>
                  <a:prstClr val="black"/>
                </a:solidFill>
                <a:latin typeface="Times New Roman" pitchFamily="18" charset="0"/>
                <a:cs typeface="Times New Roman" pitchFamily="18" charset="0"/>
              </a:rPr>
              <a:t> 1 </a:t>
            </a:r>
            <a:r>
              <a:rPr lang="en-US" sz="3200" dirty="0" err="1">
                <a:solidFill>
                  <a:prstClr val="black"/>
                </a:solidFill>
                <a:latin typeface="Times New Roman" pitchFamily="18" charset="0"/>
                <a:cs typeface="Times New Roman" pitchFamily="18" charset="0"/>
              </a:rPr>
              <a:t>độ</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hiệu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1°C. Thang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độ</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gọi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thang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độ</a:t>
            </a:r>
            <a:r>
              <a:rPr lang="en-US" sz="3200" dirty="0">
                <a:solidFill>
                  <a:prstClr val="black"/>
                </a:solidFill>
                <a:latin typeface="Times New Roman" pitchFamily="18" charset="0"/>
                <a:cs typeface="Times New Roman" pitchFamily="18" charset="0"/>
              </a:rPr>
              <a:t> Xen-xi-</a:t>
            </a:r>
            <a:r>
              <a:rPr lang="en-US" sz="3200" dirty="0" err="1">
                <a:solidFill>
                  <a:prstClr val="black"/>
                </a:solidFill>
                <a:latin typeface="Times New Roman" pitchFamily="18" charset="0"/>
                <a:cs typeface="Times New Roman" pitchFamily="18" charset="0"/>
              </a:rPr>
              <a:t>út</a:t>
            </a:r>
            <a:r>
              <a:rPr lang="en-US" sz="3200" dirty="0">
                <a:solidFill>
                  <a:prstClr val="black"/>
                </a:solidFill>
                <a:latin typeface="Times New Roman" pitchFamily="18" charset="0"/>
                <a:cs typeface="Times New Roman" pitchFamily="18" charset="0"/>
              </a:rPr>
              <a:t> (Celsius) </a:t>
            </a:r>
            <a:r>
              <a:rPr lang="en-US" sz="3200" dirty="0" err="1">
                <a:solidFill>
                  <a:prstClr val="black"/>
                </a:solidFill>
                <a:latin typeface="Times New Roman" pitchFamily="18" charset="0"/>
                <a:cs typeface="Times New Roman" pitchFamily="18" charset="0"/>
              </a:rPr>
              <a:t>còn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gọi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nhiệt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giai</a:t>
            </a:r>
            <a:r>
              <a:rPr lang="en-US" sz="3200" b="1" dirty="0">
                <a:solidFill>
                  <a:prstClr val="black"/>
                </a:solidFill>
                <a:latin typeface="Times New Roman" pitchFamily="18" charset="0"/>
                <a:cs typeface="Times New Roman" pitchFamily="18" charset="0"/>
              </a:rPr>
              <a:t> Xen-xi-</a:t>
            </a:r>
            <a:r>
              <a:rPr lang="en-US" sz="3200" b="1" dirty="0" err="1">
                <a:solidFill>
                  <a:prstClr val="black"/>
                </a:solidFill>
                <a:latin typeface="Times New Roman" pitchFamily="18" charset="0"/>
                <a:cs typeface="Times New Roman" pitchFamily="18" charset="0"/>
              </a:rPr>
              <a:t>út</a:t>
            </a:r>
            <a:r>
              <a:rPr lang="en-US" sz="3200" b="1" dirty="0">
                <a:solidFill>
                  <a:prstClr val="black"/>
                </a:solidFill>
                <a:latin typeface="Times New Roman" pitchFamily="18" charset="0"/>
                <a:cs typeface="Times New Roman" pitchFamily="18" charset="0"/>
              </a:rPr>
              <a:t>. </a:t>
            </a:r>
          </a:p>
          <a:p>
            <a:pPr algn="just"/>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Chữ</a:t>
            </a:r>
            <a:r>
              <a:rPr lang="en-US" sz="3200" dirty="0">
                <a:solidFill>
                  <a:prstClr val="black"/>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hiệu</a:t>
            </a:r>
            <a:r>
              <a:rPr lang="en-US" sz="3200" dirty="0">
                <a:solidFill>
                  <a:prstClr val="black"/>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chữ</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vật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lí</a:t>
            </a:r>
            <a:r>
              <a:rPr lang="en-US" sz="3200" dirty="0">
                <a:solidFill>
                  <a:prstClr val="black"/>
                </a:solidFill>
                <a:latin typeface="Times New Roman" pitchFamily="18" charset="0"/>
                <a:cs typeface="Times New Roman" pitchFamily="18" charset="0"/>
              </a:rPr>
              <a:t>. </a:t>
            </a:r>
          </a:p>
          <a:p>
            <a:pPr algn="just"/>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thang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độ</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những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độ</a:t>
            </a:r>
            <a:r>
              <a:rPr lang="en-US" sz="3200"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thấp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hơn</a:t>
            </a:r>
            <a:r>
              <a:rPr lang="en-US" sz="3200" b="1" dirty="0">
                <a:solidFill>
                  <a:prstClr val="black"/>
                </a:solidFill>
                <a:latin typeface="Times New Roman" pitchFamily="18" charset="0"/>
                <a:cs typeface="Times New Roman" pitchFamily="18" charset="0"/>
              </a:rPr>
              <a:t> 0°C </a:t>
            </a:r>
            <a:r>
              <a:rPr lang="en-US" sz="3200" dirty="0" err="1">
                <a:solidFill>
                  <a:prstClr val="black"/>
                </a:solidFill>
                <a:latin typeface="Times New Roman" pitchFamily="18" charset="0"/>
                <a:cs typeface="Times New Roman" pitchFamily="18" charset="0"/>
              </a:rPr>
              <a:t>được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gọi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nhiệt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độ</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âm</a:t>
            </a:r>
            <a:endParaRPr lang="en-US" sz="32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7263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descr="Papyrus"/>
          <p:cNvSpPr>
            <a:spLocks noChangeArrowheads="1"/>
          </p:cNvSpPr>
          <p:nvPr/>
        </p:nvSpPr>
        <p:spPr bwMode="auto">
          <a:xfrm rot="2700000" flipV="1">
            <a:off x="4210050" y="3970338"/>
            <a:ext cx="457200" cy="1096962"/>
          </a:xfrm>
          <a:prstGeom prst="rect">
            <a:avLst/>
          </a:prstGeom>
          <a:blipFill dpi="0" rotWithShape="1">
            <a:blip r:embed="rId2"/>
            <a:srcRect/>
            <a:tile tx="0" ty="0" sx="100000" sy="100000" flip="none" algn="tl"/>
          </a:blip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rgbClr val="CC6600"/>
            </a:extrusionClr>
          </a:sp3d>
        </p:spPr>
        <p:txBody>
          <a:bodyPr wrap="none" anchor="ctr">
            <a:flatTx/>
          </a:bodyPr>
          <a:lstStyle/>
          <a:p>
            <a:endParaRPr lang="en-US" altLang="en-US">
              <a:solidFill>
                <a:prstClr val="black"/>
              </a:solidFill>
            </a:endParaRPr>
          </a:p>
        </p:txBody>
      </p:sp>
      <p:grpSp>
        <p:nvGrpSpPr>
          <p:cNvPr id="8" name="Group 4"/>
          <p:cNvGrpSpPr>
            <a:grpSpLocks/>
          </p:cNvGrpSpPr>
          <p:nvPr/>
        </p:nvGrpSpPr>
        <p:grpSpPr bwMode="auto">
          <a:xfrm>
            <a:off x="1809750" y="2752725"/>
            <a:ext cx="1962150" cy="3295650"/>
            <a:chOff x="2484" y="1506"/>
            <a:chExt cx="1236" cy="2076"/>
          </a:xfrm>
        </p:grpSpPr>
        <p:sp>
          <p:nvSpPr>
            <p:cNvPr id="2" name="AutoShape 5"/>
            <p:cNvSpPr>
              <a:spLocks noChangeArrowheads="1"/>
            </p:cNvSpPr>
            <p:nvPr/>
          </p:nvSpPr>
          <p:spPr bwMode="auto">
            <a:xfrm rot="7200000" flipH="1">
              <a:off x="2715" y="1851"/>
              <a:ext cx="23" cy="173"/>
            </a:xfrm>
            <a:prstGeom prst="can">
              <a:avLst>
                <a:gd name="adj" fmla="val 6943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 name="AutoShape 6"/>
            <p:cNvSpPr>
              <a:spLocks noChangeArrowheads="1"/>
            </p:cNvSpPr>
            <p:nvPr/>
          </p:nvSpPr>
          <p:spPr bwMode="auto">
            <a:xfrm rot="7200000" flipH="1">
              <a:off x="2709" y="2373"/>
              <a:ext cx="23" cy="173"/>
            </a:xfrm>
            <a:prstGeom prst="can">
              <a:avLst>
                <a:gd name="adj" fmla="val 6943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8224" name="Rectangle 7"/>
            <p:cNvSpPr>
              <a:spLocks noChangeArrowheads="1"/>
            </p:cNvSpPr>
            <p:nvPr/>
          </p:nvSpPr>
          <p:spPr bwMode="auto">
            <a:xfrm rot="2700000" flipV="1">
              <a:off x="3665" y="3305"/>
              <a:ext cx="55" cy="55"/>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8225" name="Rectangle 8"/>
            <p:cNvSpPr>
              <a:spLocks noChangeArrowheads="1"/>
            </p:cNvSpPr>
            <p:nvPr/>
          </p:nvSpPr>
          <p:spPr bwMode="auto">
            <a:xfrm rot="2700000" flipV="1">
              <a:off x="2484" y="3122"/>
              <a:ext cx="56" cy="55"/>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8226" name="Rectangle 9"/>
            <p:cNvSpPr>
              <a:spLocks noChangeArrowheads="1"/>
            </p:cNvSpPr>
            <p:nvPr/>
          </p:nvSpPr>
          <p:spPr bwMode="auto">
            <a:xfrm rot="2700000" flipV="1">
              <a:off x="3262" y="3526"/>
              <a:ext cx="56" cy="56"/>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8227" name="Rectangle 10"/>
            <p:cNvSpPr>
              <a:spLocks noChangeArrowheads="1"/>
            </p:cNvSpPr>
            <p:nvPr/>
          </p:nvSpPr>
          <p:spPr bwMode="auto">
            <a:xfrm rot="2700000" flipV="1">
              <a:off x="2508" y="2907"/>
              <a:ext cx="1152" cy="621"/>
            </a:xfrm>
            <a:prstGeom prst="rect">
              <a:avLst/>
            </a:prstGeom>
            <a:gradFill rotWithShape="1">
              <a:gsLst>
                <a:gs pos="0">
                  <a:srgbClr val="2C2C2C"/>
                </a:gs>
                <a:gs pos="100000">
                  <a:srgbClr val="5F5F5F"/>
                </a:gs>
              </a:gsLst>
              <a:lin ang="18900000" scaled="1"/>
            </a:grad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8228" name="AutoShape 11"/>
            <p:cNvSpPr>
              <a:spLocks/>
            </p:cNvSpPr>
            <p:nvPr/>
          </p:nvSpPr>
          <p:spPr bwMode="auto">
            <a:xfrm rot="144122" flipV="1">
              <a:off x="2708" y="2977"/>
              <a:ext cx="221"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lnTo>
                    <a:pt x="10741" y="16169"/>
                  </a:lnTo>
                  <a:close/>
                </a:path>
              </a:pathLst>
            </a:custGeom>
            <a:solidFill>
              <a:schemeClr val="bg1"/>
            </a:solidFill>
            <a:ln w="9525">
              <a:round/>
              <a:headEnd/>
              <a:tailEnd/>
            </a:ln>
            <a:scene3d>
              <a:camera prst="legacyObliqueTopRight">
                <a:rot lat="17400000" lon="20999970" rev="0"/>
              </a:camera>
              <a:lightRig rig="legacyFlat3" dir="b"/>
            </a:scene3d>
            <a:sp3d prstMaterial="legacyMatte">
              <a:bevelT w="13500" h="13500" prst="angle"/>
              <a:bevelB w="13500" h="13500" prst="angle"/>
              <a:extrusionClr>
                <a:schemeClr val="bg1"/>
              </a:extrusionClr>
            </a:sp3d>
          </p:spPr>
          <p:txBody>
            <a:bodyPr wrap="none" anchor="ctr">
              <a:flatTx/>
            </a:bodyPr>
            <a:lstStyle/>
            <a:p>
              <a:endParaRPr lang="en-US">
                <a:solidFill>
                  <a:prstClr val="black"/>
                </a:solidFill>
              </a:endParaRPr>
            </a:p>
          </p:txBody>
        </p:sp>
        <p:sp>
          <p:nvSpPr>
            <p:cNvPr id="13324" name="AutoShape 12"/>
            <p:cNvSpPr>
              <a:spLocks noChangeArrowheads="1"/>
            </p:cNvSpPr>
            <p:nvPr/>
          </p:nvSpPr>
          <p:spPr bwMode="auto">
            <a:xfrm>
              <a:off x="2770" y="2903"/>
              <a:ext cx="92" cy="182"/>
            </a:xfrm>
            <a:prstGeom prst="can">
              <a:avLst>
                <a:gd name="adj" fmla="val 57608"/>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4" name="AutoShape 13"/>
            <p:cNvSpPr>
              <a:spLocks noChangeArrowheads="1"/>
            </p:cNvSpPr>
            <p:nvPr/>
          </p:nvSpPr>
          <p:spPr bwMode="auto">
            <a:xfrm>
              <a:off x="2796" y="2478"/>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8231" name="Rectangle 14"/>
            <p:cNvSpPr>
              <a:spLocks noChangeArrowheads="1"/>
            </p:cNvSpPr>
            <p:nvPr/>
          </p:nvSpPr>
          <p:spPr bwMode="auto">
            <a:xfrm rot="2700000" flipV="1">
              <a:off x="2763" y="2426"/>
              <a:ext cx="110" cy="92"/>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13327" name="AutoShape 15"/>
            <p:cNvSpPr>
              <a:spLocks noChangeArrowheads="1"/>
            </p:cNvSpPr>
            <p:nvPr/>
          </p:nvSpPr>
          <p:spPr bwMode="auto">
            <a:xfrm rot="7200000" flipH="1">
              <a:off x="2939" y="2475"/>
              <a:ext cx="23" cy="230"/>
            </a:xfrm>
            <a:prstGeom prst="can">
              <a:avLst>
                <a:gd name="adj" fmla="val 92315"/>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5" name="AutoShape 16"/>
            <p:cNvSpPr>
              <a:spLocks noChangeArrowheads="1"/>
            </p:cNvSpPr>
            <p:nvPr/>
          </p:nvSpPr>
          <p:spPr bwMode="auto">
            <a:xfrm>
              <a:off x="2796" y="2028"/>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8234" name="Rectangle 17"/>
            <p:cNvSpPr>
              <a:spLocks noChangeArrowheads="1"/>
            </p:cNvSpPr>
            <p:nvPr/>
          </p:nvSpPr>
          <p:spPr bwMode="auto">
            <a:xfrm rot="2700000" flipV="1">
              <a:off x="2772" y="1908"/>
              <a:ext cx="110" cy="92"/>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6" name="AutoShape 18"/>
            <p:cNvSpPr>
              <a:spLocks noChangeArrowheads="1"/>
            </p:cNvSpPr>
            <p:nvPr/>
          </p:nvSpPr>
          <p:spPr bwMode="auto">
            <a:xfrm rot="7200000" flipH="1">
              <a:off x="2998" y="1928"/>
              <a:ext cx="23" cy="345"/>
            </a:xfrm>
            <a:prstGeom prst="can">
              <a:avLst>
                <a:gd name="adj" fmla="val 138472"/>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7" name="AutoShape 19"/>
            <p:cNvSpPr>
              <a:spLocks noChangeArrowheads="1"/>
            </p:cNvSpPr>
            <p:nvPr/>
          </p:nvSpPr>
          <p:spPr bwMode="auto">
            <a:xfrm>
              <a:off x="2798" y="1506"/>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8237" name="Oval 20"/>
            <p:cNvSpPr>
              <a:spLocks noChangeArrowheads="1"/>
            </p:cNvSpPr>
            <p:nvPr/>
          </p:nvSpPr>
          <p:spPr bwMode="auto">
            <a:xfrm rot="-7200000">
              <a:off x="2747" y="1977"/>
              <a:ext cx="83" cy="55"/>
            </a:xfrm>
            <a:prstGeom prst="ellipse">
              <a:avLst/>
            </a:prstGeom>
            <a:solidFill>
              <a:srgbClr val="FFFFFF"/>
            </a:solidFill>
            <a:ln w="9525">
              <a:solidFill>
                <a:schemeClr val="tx1"/>
              </a:solidFill>
              <a:round/>
              <a:headEnd/>
              <a:tailEnd/>
            </a:ln>
          </p:spPr>
          <p:txBody>
            <a:bodyPr wrap="none" anchor="ctr"/>
            <a:lstStyle/>
            <a:p>
              <a:endParaRPr lang="en-US" altLang="en-US">
                <a:solidFill>
                  <a:prstClr val="black"/>
                </a:solidFill>
              </a:endParaRPr>
            </a:p>
          </p:txBody>
        </p:sp>
        <p:sp>
          <p:nvSpPr>
            <p:cNvPr id="38238" name="AutoShape 21"/>
            <p:cNvSpPr>
              <a:spLocks noChangeArrowheads="1"/>
            </p:cNvSpPr>
            <p:nvPr/>
          </p:nvSpPr>
          <p:spPr bwMode="auto">
            <a:xfrm rot="-7140000">
              <a:off x="2736" y="1980"/>
              <a:ext cx="54" cy="78"/>
            </a:xfrm>
            <a:prstGeom prst="can">
              <a:avLst>
                <a:gd name="adj" fmla="val 72222"/>
              </a:avLst>
            </a:prstGeom>
            <a:solidFill>
              <a:srgbClr val="FF0000"/>
            </a:solidFill>
            <a:ln w="9525">
              <a:solidFill>
                <a:srgbClr val="333333"/>
              </a:solidFill>
              <a:round/>
              <a:headEnd/>
              <a:tailEnd/>
            </a:ln>
          </p:spPr>
          <p:txBody>
            <a:bodyPr wrap="none" anchor="ctr"/>
            <a:lstStyle/>
            <a:p>
              <a:endParaRPr lang="en-US" altLang="en-US">
                <a:solidFill>
                  <a:prstClr val="black"/>
                </a:solidFill>
              </a:endParaRPr>
            </a:p>
          </p:txBody>
        </p:sp>
        <p:sp>
          <p:nvSpPr>
            <p:cNvPr id="38239" name="Oval 22"/>
            <p:cNvSpPr>
              <a:spLocks noChangeArrowheads="1"/>
            </p:cNvSpPr>
            <p:nvPr/>
          </p:nvSpPr>
          <p:spPr bwMode="auto">
            <a:xfrm rot="-7200000">
              <a:off x="2741" y="2499"/>
              <a:ext cx="83" cy="55"/>
            </a:xfrm>
            <a:prstGeom prst="ellipse">
              <a:avLst/>
            </a:prstGeom>
            <a:solidFill>
              <a:srgbClr val="FFFFFF"/>
            </a:solidFill>
            <a:ln w="9525">
              <a:solidFill>
                <a:schemeClr val="tx1"/>
              </a:solidFill>
              <a:round/>
              <a:headEnd/>
              <a:tailEnd/>
            </a:ln>
          </p:spPr>
          <p:txBody>
            <a:bodyPr wrap="none" anchor="ctr"/>
            <a:lstStyle/>
            <a:p>
              <a:endParaRPr lang="en-US" altLang="en-US">
                <a:solidFill>
                  <a:prstClr val="black"/>
                </a:solidFill>
              </a:endParaRPr>
            </a:p>
          </p:txBody>
        </p:sp>
        <p:sp>
          <p:nvSpPr>
            <p:cNvPr id="38240" name="AutoShape 23"/>
            <p:cNvSpPr>
              <a:spLocks noChangeArrowheads="1"/>
            </p:cNvSpPr>
            <p:nvPr/>
          </p:nvSpPr>
          <p:spPr bwMode="auto">
            <a:xfrm rot="-7140000">
              <a:off x="2730" y="2502"/>
              <a:ext cx="54" cy="78"/>
            </a:xfrm>
            <a:prstGeom prst="can">
              <a:avLst>
                <a:gd name="adj" fmla="val 72222"/>
              </a:avLst>
            </a:prstGeom>
            <a:solidFill>
              <a:srgbClr val="FF0000"/>
            </a:solidFill>
            <a:ln w="9525">
              <a:solidFill>
                <a:srgbClr val="333333"/>
              </a:solidFill>
              <a:round/>
              <a:headEnd/>
              <a:tailEnd/>
            </a:ln>
          </p:spPr>
          <p:txBody>
            <a:bodyPr wrap="none" anchor="ctr"/>
            <a:lstStyle/>
            <a:p>
              <a:endParaRPr lang="en-US" altLang="en-US">
                <a:solidFill>
                  <a:prstClr val="black"/>
                </a:solidFill>
              </a:endParaRPr>
            </a:p>
          </p:txBody>
        </p:sp>
      </p:grpSp>
      <p:grpSp>
        <p:nvGrpSpPr>
          <p:cNvPr id="10" name="Group 24"/>
          <p:cNvGrpSpPr>
            <a:grpSpLocks/>
          </p:cNvGrpSpPr>
          <p:nvPr/>
        </p:nvGrpSpPr>
        <p:grpSpPr bwMode="auto">
          <a:xfrm>
            <a:off x="914400" y="5299075"/>
            <a:ext cx="636588" cy="930275"/>
            <a:chOff x="4080" y="2352"/>
            <a:chExt cx="334" cy="488"/>
          </a:xfrm>
        </p:grpSpPr>
        <p:sp>
          <p:nvSpPr>
            <p:cNvPr id="38182" name="Oval 25"/>
            <p:cNvSpPr>
              <a:spLocks noChangeArrowheads="1"/>
            </p:cNvSpPr>
            <p:nvPr/>
          </p:nvSpPr>
          <p:spPr bwMode="auto">
            <a:xfrm>
              <a:off x="4080" y="2385"/>
              <a:ext cx="334" cy="122"/>
            </a:xfrm>
            <a:prstGeom prst="ellipse">
              <a:avLst/>
            </a:prstGeom>
            <a:noFill/>
            <a:ln w="9525">
              <a:solidFill>
                <a:srgbClr val="3399FF"/>
              </a:solidFill>
              <a:round/>
              <a:headEnd/>
              <a:tailEnd/>
            </a:ln>
          </p:spPr>
          <p:txBody>
            <a:bodyPr wrap="none" anchor="ctr"/>
            <a:lstStyle/>
            <a:p>
              <a:endParaRPr lang="en-US" altLang="en-US">
                <a:solidFill>
                  <a:prstClr val="black"/>
                </a:solidFill>
              </a:endParaRPr>
            </a:p>
          </p:txBody>
        </p:sp>
        <p:sp>
          <p:nvSpPr>
            <p:cNvPr id="38183" name="Freeform 26"/>
            <p:cNvSpPr>
              <a:spLocks/>
            </p:cNvSpPr>
            <p:nvPr/>
          </p:nvSpPr>
          <p:spPr bwMode="auto">
            <a:xfrm>
              <a:off x="4248" y="2433"/>
              <a:ext cx="144" cy="96"/>
            </a:xfrm>
            <a:custGeom>
              <a:avLst/>
              <a:gdLst>
                <a:gd name="T0" fmla="*/ 1 w 240"/>
                <a:gd name="T1" fmla="*/ 1 h 144"/>
                <a:gd name="T2" fmla="*/ 1 w 240"/>
                <a:gd name="T3" fmla="*/ 1 h 144"/>
                <a:gd name="T4" fmla="*/ 1 w 240"/>
                <a:gd name="T5" fmla="*/ 0 h 144"/>
                <a:gd name="T6" fmla="*/ 0 w 240"/>
                <a:gd name="T7" fmla="*/ 1 h 144"/>
                <a:gd name="T8" fmla="*/ 1 w 240"/>
                <a:gd name="T9" fmla="*/ 1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84" name="AutoShape 27"/>
            <p:cNvSpPr>
              <a:spLocks noChangeArrowheads="1"/>
            </p:cNvSpPr>
            <p:nvPr/>
          </p:nvSpPr>
          <p:spPr bwMode="auto">
            <a:xfrm flipV="1">
              <a:off x="4095" y="2393"/>
              <a:ext cx="304" cy="447"/>
            </a:xfrm>
            <a:prstGeom prst="can">
              <a:avLst>
                <a:gd name="adj" fmla="val 30790"/>
              </a:avLst>
            </a:prstGeom>
            <a:solidFill>
              <a:srgbClr val="BBE0E3">
                <a:alpha val="79999"/>
              </a:srgbClr>
            </a:solidFill>
            <a:ln w="9525">
              <a:noFill/>
              <a:round/>
              <a:headEnd/>
              <a:tailEnd/>
            </a:ln>
          </p:spPr>
          <p:txBody>
            <a:bodyPr wrap="none" anchor="ctr"/>
            <a:lstStyle/>
            <a:p>
              <a:endParaRPr lang="en-US" altLang="en-US">
                <a:solidFill>
                  <a:prstClr val="black"/>
                </a:solidFill>
              </a:endParaRPr>
            </a:p>
          </p:txBody>
        </p:sp>
        <p:sp>
          <p:nvSpPr>
            <p:cNvPr id="13340" name="AutoShape 28"/>
            <p:cNvSpPr>
              <a:spLocks noChangeArrowheads="1"/>
            </p:cNvSpPr>
            <p:nvPr/>
          </p:nvSpPr>
          <p:spPr bwMode="auto">
            <a:xfrm>
              <a:off x="4107" y="2389"/>
              <a:ext cx="292" cy="443"/>
            </a:xfrm>
            <a:prstGeom prst="can">
              <a:avLst>
                <a:gd name="adj" fmla="val 40639"/>
              </a:avLst>
            </a:prstGeom>
            <a:gradFill rotWithShape="1">
              <a:gsLst>
                <a:gs pos="0">
                  <a:srgbClr val="66CCFF">
                    <a:alpha val="67999"/>
                  </a:srgbClr>
                </a:gs>
                <a:gs pos="50000">
                  <a:srgbClr val="FFFFFF"/>
                </a:gs>
                <a:gs pos="100000">
                  <a:srgbClr val="66CCFF">
                    <a:alpha val="67999"/>
                  </a:srgbClr>
                </a:gs>
              </a:gsLst>
              <a:lin ang="0" scaled="1"/>
            </a:gradFill>
            <a:ln>
              <a:noFill/>
            </a:ln>
            <a:effec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defRPr/>
              </a:pPr>
              <a:endParaRPr lang="en-US" altLang="en-US">
                <a:solidFill>
                  <a:prstClr val="black"/>
                </a:solidFill>
              </a:endParaRPr>
            </a:p>
          </p:txBody>
        </p:sp>
        <p:sp>
          <p:nvSpPr>
            <p:cNvPr id="13341" name="Oval 29"/>
            <p:cNvSpPr>
              <a:spLocks noChangeArrowheads="1"/>
            </p:cNvSpPr>
            <p:nvPr/>
          </p:nvSpPr>
          <p:spPr bwMode="auto">
            <a:xfrm>
              <a:off x="4100" y="2396"/>
              <a:ext cx="295" cy="107"/>
            </a:xfrm>
            <a:prstGeom prst="ellipse">
              <a:avLst/>
            </a:prstGeom>
            <a:gradFill rotWithShape="1">
              <a:gsLst>
                <a:gs pos="0">
                  <a:schemeClr val="bg1"/>
                </a:gs>
                <a:gs pos="50000">
                  <a:srgbClr val="66CCFF"/>
                </a:gs>
                <a:gs pos="100000">
                  <a:schemeClr val="bg1"/>
                </a:gs>
              </a:gsLst>
              <a:lin ang="0" scaled="1"/>
            </a:gradFill>
            <a:ln w="9525">
              <a:solidFill>
                <a:schemeClr val="bg2"/>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8189" name="Freeform 30"/>
            <p:cNvSpPr>
              <a:spLocks/>
            </p:cNvSpPr>
            <p:nvPr/>
          </p:nvSpPr>
          <p:spPr bwMode="auto">
            <a:xfrm flipH="1">
              <a:off x="4088" y="2438"/>
              <a:ext cx="41" cy="372"/>
            </a:xfrm>
            <a:custGeom>
              <a:avLst/>
              <a:gdLst>
                <a:gd name="T0" fmla="*/ 0 w 114"/>
                <a:gd name="T1" fmla="*/ 1 h 688"/>
                <a:gd name="T2" fmla="*/ 0 w 114"/>
                <a:gd name="T3" fmla="*/ 1 h 688"/>
                <a:gd name="T4" fmla="*/ 0 w 114"/>
                <a:gd name="T5" fmla="*/ 1 h 688"/>
                <a:gd name="T6" fmla="*/ 0 w 114"/>
                <a:gd name="T7" fmla="*/ 1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p:spPr>
          <p:txBody>
            <a:bodyPr/>
            <a:lstStyle/>
            <a:p>
              <a:endParaRPr lang="en-US">
                <a:solidFill>
                  <a:prstClr val="black"/>
                </a:solidFill>
              </a:endParaRPr>
            </a:p>
          </p:txBody>
        </p:sp>
        <p:sp>
          <p:nvSpPr>
            <p:cNvPr id="38190" name="Freeform 31"/>
            <p:cNvSpPr>
              <a:spLocks/>
            </p:cNvSpPr>
            <p:nvPr/>
          </p:nvSpPr>
          <p:spPr bwMode="auto">
            <a:xfrm>
              <a:off x="4369" y="2434"/>
              <a:ext cx="41" cy="372"/>
            </a:xfrm>
            <a:custGeom>
              <a:avLst/>
              <a:gdLst>
                <a:gd name="T0" fmla="*/ 0 w 114"/>
                <a:gd name="T1" fmla="*/ 1 h 688"/>
                <a:gd name="T2" fmla="*/ 0 w 114"/>
                <a:gd name="T3" fmla="*/ 1 h 688"/>
                <a:gd name="T4" fmla="*/ 0 w 114"/>
                <a:gd name="T5" fmla="*/ 1 h 688"/>
                <a:gd name="T6" fmla="*/ 0 w 114"/>
                <a:gd name="T7" fmla="*/ 1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p:spPr>
          <p:txBody>
            <a:bodyPr/>
            <a:lstStyle/>
            <a:p>
              <a:endParaRPr lang="en-US">
                <a:solidFill>
                  <a:prstClr val="black"/>
                </a:solidFill>
              </a:endParaRPr>
            </a:p>
          </p:txBody>
        </p:sp>
        <p:sp>
          <p:nvSpPr>
            <p:cNvPr id="38191" name="Oval 32"/>
            <p:cNvSpPr>
              <a:spLocks noChangeArrowheads="1"/>
            </p:cNvSpPr>
            <p:nvPr/>
          </p:nvSpPr>
          <p:spPr bwMode="auto">
            <a:xfrm>
              <a:off x="4128" y="2748"/>
              <a:ext cx="241" cy="88"/>
            </a:xfrm>
            <a:prstGeom prst="ellipse">
              <a:avLst/>
            </a:prstGeom>
            <a:noFill/>
            <a:ln w="9525">
              <a:solidFill>
                <a:schemeClr val="bg2"/>
              </a:solidFill>
              <a:round/>
              <a:headEnd/>
              <a:tailEnd/>
            </a:ln>
          </p:spPr>
          <p:txBody>
            <a:bodyPr wrap="none" anchor="ctr"/>
            <a:lstStyle/>
            <a:p>
              <a:endParaRPr lang="en-US" altLang="en-US">
                <a:solidFill>
                  <a:prstClr val="black"/>
                </a:solidFill>
              </a:endParaRPr>
            </a:p>
          </p:txBody>
        </p:sp>
        <p:sp>
          <p:nvSpPr>
            <p:cNvPr id="38192" name="Arc 33"/>
            <p:cNvSpPr>
              <a:spLocks/>
            </p:cNvSpPr>
            <p:nvPr/>
          </p:nvSpPr>
          <p:spPr bwMode="auto">
            <a:xfrm>
              <a:off x="4112" y="2741"/>
              <a:ext cx="273" cy="52"/>
            </a:xfrm>
            <a:custGeom>
              <a:avLst/>
              <a:gdLst>
                <a:gd name="T0" fmla="*/ 0 w 43119"/>
                <a:gd name="T1" fmla="*/ 0 h 22815"/>
                <a:gd name="T2" fmla="*/ 0 w 43119"/>
                <a:gd name="T3" fmla="*/ 0 h 22815"/>
                <a:gd name="T4" fmla="*/ 0 w 43119"/>
                <a:gd name="T5" fmla="*/ 0 h 22815"/>
                <a:gd name="T6" fmla="*/ 0 60000 65536"/>
                <a:gd name="T7" fmla="*/ 0 60000 65536"/>
                <a:gd name="T8" fmla="*/ 0 60000 65536"/>
                <a:gd name="T9" fmla="*/ 0 w 43119"/>
                <a:gd name="T10" fmla="*/ 0 h 22815"/>
                <a:gd name="T11" fmla="*/ 43119 w 43119"/>
                <a:gd name="T12" fmla="*/ 22815 h 22815"/>
              </a:gdLst>
              <a:ahLst/>
              <a:cxnLst>
                <a:cxn ang="T6">
                  <a:pos x="T0" y="T1"/>
                </a:cxn>
                <a:cxn ang="T7">
                  <a:pos x="T2" y="T3"/>
                </a:cxn>
                <a:cxn ang="T8">
                  <a:pos x="T4" y="T5"/>
                </a:cxn>
              </a:cxnLst>
              <a:rect l="T9" t="T10" r="T11" b="T12"/>
              <a:pathLst>
                <a:path w="43119" h="22815" fill="none" extrusionOk="0">
                  <a:moveTo>
                    <a:pt x="-1" y="19734"/>
                  </a:moveTo>
                  <a:cubicBezTo>
                    <a:pt x="967" y="8570"/>
                    <a:pt x="10312" y="-1"/>
                    <a:pt x="21519" y="0"/>
                  </a:cubicBezTo>
                  <a:cubicBezTo>
                    <a:pt x="33448" y="0"/>
                    <a:pt x="43119" y="9670"/>
                    <a:pt x="43119" y="21600"/>
                  </a:cubicBezTo>
                  <a:cubicBezTo>
                    <a:pt x="43119" y="22005"/>
                    <a:pt x="43107" y="22410"/>
                    <a:pt x="43084" y="22814"/>
                  </a:cubicBezTo>
                </a:path>
                <a:path w="43119" h="22815" stroke="0" extrusionOk="0">
                  <a:moveTo>
                    <a:pt x="-1" y="19734"/>
                  </a:moveTo>
                  <a:cubicBezTo>
                    <a:pt x="967" y="8570"/>
                    <a:pt x="10312" y="-1"/>
                    <a:pt x="21519" y="0"/>
                  </a:cubicBezTo>
                  <a:cubicBezTo>
                    <a:pt x="33448" y="0"/>
                    <a:pt x="43119" y="9670"/>
                    <a:pt x="43119" y="21600"/>
                  </a:cubicBezTo>
                  <a:cubicBezTo>
                    <a:pt x="43119" y="22005"/>
                    <a:pt x="43107" y="22410"/>
                    <a:pt x="43084" y="22814"/>
                  </a:cubicBezTo>
                  <a:lnTo>
                    <a:pt x="21519" y="21600"/>
                  </a:lnTo>
                  <a:lnTo>
                    <a:pt x="-1" y="19734"/>
                  </a:lnTo>
                  <a:close/>
                </a:path>
              </a:pathLst>
            </a:custGeom>
            <a:noFill/>
            <a:ln w="9525">
              <a:solidFill>
                <a:schemeClr val="bg2"/>
              </a:solidFill>
              <a:round/>
              <a:headEnd/>
              <a:tailEnd/>
            </a:ln>
          </p:spPr>
          <p:txBody>
            <a:bodyPr wrap="none" anchor="ctr"/>
            <a:lstStyle/>
            <a:p>
              <a:endParaRPr lang="en-US">
                <a:solidFill>
                  <a:prstClr val="black"/>
                </a:solidFill>
              </a:endParaRPr>
            </a:p>
          </p:txBody>
        </p:sp>
        <p:sp>
          <p:nvSpPr>
            <p:cNvPr id="38193" name="Arc 34"/>
            <p:cNvSpPr>
              <a:spLocks/>
            </p:cNvSpPr>
            <p:nvPr/>
          </p:nvSpPr>
          <p:spPr bwMode="auto">
            <a:xfrm flipV="1">
              <a:off x="4110" y="2791"/>
              <a:ext cx="272" cy="48"/>
            </a:xfrm>
            <a:custGeom>
              <a:avLst/>
              <a:gdLst>
                <a:gd name="T0" fmla="*/ 0 w 43005"/>
                <a:gd name="T1" fmla="*/ 0 h 21600"/>
                <a:gd name="T2" fmla="*/ 0 w 43005"/>
                <a:gd name="T3" fmla="*/ 0 h 21600"/>
                <a:gd name="T4" fmla="*/ 0 w 43005"/>
                <a:gd name="T5" fmla="*/ 0 h 21600"/>
                <a:gd name="T6" fmla="*/ 0 60000 65536"/>
                <a:gd name="T7" fmla="*/ 0 60000 65536"/>
                <a:gd name="T8" fmla="*/ 0 60000 65536"/>
                <a:gd name="T9" fmla="*/ 0 w 43005"/>
                <a:gd name="T10" fmla="*/ 0 h 21600"/>
                <a:gd name="T11" fmla="*/ 43005 w 43005"/>
                <a:gd name="T12" fmla="*/ 21600 h 21600"/>
              </a:gdLst>
              <a:ahLst/>
              <a:cxnLst>
                <a:cxn ang="T6">
                  <a:pos x="T0" y="T1"/>
                </a:cxn>
                <a:cxn ang="T7">
                  <a:pos x="T2" y="T3"/>
                </a:cxn>
                <a:cxn ang="T8">
                  <a:pos x="T4" y="T5"/>
                </a:cxn>
              </a:cxnLst>
              <a:rect l="T9" t="T10" r="T11" b="T12"/>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lnTo>
                    <a:pt x="-1" y="19734"/>
                  </a:lnTo>
                  <a:close/>
                </a:path>
              </a:pathLst>
            </a:custGeom>
            <a:noFill/>
            <a:ln w="9525">
              <a:solidFill>
                <a:srgbClr val="3399FF"/>
              </a:solidFill>
              <a:round/>
              <a:headEnd/>
              <a:tailEnd/>
            </a:ln>
          </p:spPr>
          <p:txBody>
            <a:bodyPr wrap="none" anchor="ctr"/>
            <a:lstStyle/>
            <a:p>
              <a:endParaRPr lang="en-US">
                <a:solidFill>
                  <a:prstClr val="black"/>
                </a:solidFill>
              </a:endParaRPr>
            </a:p>
          </p:txBody>
        </p:sp>
        <p:sp>
          <p:nvSpPr>
            <p:cNvPr id="38194" name="Freeform 35"/>
            <p:cNvSpPr>
              <a:spLocks/>
            </p:cNvSpPr>
            <p:nvPr/>
          </p:nvSpPr>
          <p:spPr bwMode="auto">
            <a:xfrm>
              <a:off x="4104" y="2577"/>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95" name="Freeform 36"/>
            <p:cNvSpPr>
              <a:spLocks/>
            </p:cNvSpPr>
            <p:nvPr/>
          </p:nvSpPr>
          <p:spPr bwMode="auto">
            <a:xfrm>
              <a:off x="4152" y="2679"/>
              <a:ext cx="72" cy="90"/>
            </a:xfrm>
            <a:custGeom>
              <a:avLst/>
              <a:gdLst>
                <a:gd name="T0" fmla="*/ 0 w 192"/>
                <a:gd name="T1" fmla="*/ 0 h 240"/>
                <a:gd name="T2" fmla="*/ 0 w 192"/>
                <a:gd name="T3" fmla="*/ 0 h 240"/>
                <a:gd name="T4" fmla="*/ 0 w 192"/>
                <a:gd name="T5" fmla="*/ 0 h 240"/>
                <a:gd name="T6" fmla="*/ 0 w 192"/>
                <a:gd name="T7" fmla="*/ 0 h 240"/>
                <a:gd name="T8" fmla="*/ 0 w 192"/>
                <a:gd name="T9" fmla="*/ 0 h 240"/>
                <a:gd name="T10" fmla="*/ 0 w 192"/>
                <a:gd name="T11" fmla="*/ 0 h 240"/>
                <a:gd name="T12" fmla="*/ 0 60000 65536"/>
                <a:gd name="T13" fmla="*/ 0 60000 65536"/>
                <a:gd name="T14" fmla="*/ 0 60000 65536"/>
                <a:gd name="T15" fmla="*/ 0 60000 65536"/>
                <a:gd name="T16" fmla="*/ 0 60000 65536"/>
                <a:gd name="T17" fmla="*/ 0 60000 65536"/>
                <a:gd name="T18" fmla="*/ 0 w 192"/>
                <a:gd name="T19" fmla="*/ 0 h 240"/>
                <a:gd name="T20" fmla="*/ 192 w 19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92" h="240">
                  <a:moveTo>
                    <a:pt x="0" y="144"/>
                  </a:moveTo>
                  <a:lnTo>
                    <a:pt x="96" y="240"/>
                  </a:lnTo>
                  <a:lnTo>
                    <a:pt x="192" y="96"/>
                  </a:lnTo>
                  <a:lnTo>
                    <a:pt x="144" y="0"/>
                  </a:lnTo>
                  <a:lnTo>
                    <a:pt x="0" y="48"/>
                  </a:lnTo>
                  <a:lnTo>
                    <a:pt x="0" y="144"/>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96" name="Freeform 37"/>
            <p:cNvSpPr>
              <a:spLocks/>
            </p:cNvSpPr>
            <p:nvPr/>
          </p:nvSpPr>
          <p:spPr bwMode="auto">
            <a:xfrm>
              <a:off x="4242" y="2529"/>
              <a:ext cx="144" cy="96"/>
            </a:xfrm>
            <a:custGeom>
              <a:avLst/>
              <a:gdLst>
                <a:gd name="T0" fmla="*/ 1 w 240"/>
                <a:gd name="T1" fmla="*/ 1 h 144"/>
                <a:gd name="T2" fmla="*/ 1 w 240"/>
                <a:gd name="T3" fmla="*/ 1 h 144"/>
                <a:gd name="T4" fmla="*/ 1 w 240"/>
                <a:gd name="T5" fmla="*/ 0 h 144"/>
                <a:gd name="T6" fmla="*/ 0 w 240"/>
                <a:gd name="T7" fmla="*/ 1 h 144"/>
                <a:gd name="T8" fmla="*/ 1 w 240"/>
                <a:gd name="T9" fmla="*/ 1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97" name="Freeform 38"/>
            <p:cNvSpPr>
              <a:spLocks/>
            </p:cNvSpPr>
            <p:nvPr/>
          </p:nvSpPr>
          <p:spPr bwMode="auto">
            <a:xfrm>
              <a:off x="4248" y="2433"/>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98" name="Freeform 39"/>
            <p:cNvSpPr>
              <a:spLocks/>
            </p:cNvSpPr>
            <p:nvPr/>
          </p:nvSpPr>
          <p:spPr bwMode="auto">
            <a:xfrm rot="-9212856">
              <a:off x="4320" y="2583"/>
              <a:ext cx="66" cy="110"/>
            </a:xfrm>
            <a:custGeom>
              <a:avLst/>
              <a:gdLst>
                <a:gd name="T0" fmla="*/ 0 w 288"/>
                <a:gd name="T1" fmla="*/ 0 h 240"/>
                <a:gd name="T2" fmla="*/ 0 w 288"/>
                <a:gd name="T3" fmla="*/ 0 h 240"/>
                <a:gd name="T4" fmla="*/ 0 w 288"/>
                <a:gd name="T5" fmla="*/ 0 h 240"/>
                <a:gd name="T6" fmla="*/ 0 w 288"/>
                <a:gd name="T7" fmla="*/ 0 h 240"/>
                <a:gd name="T8" fmla="*/ 0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288" y="48"/>
                  </a:lnTo>
                  <a:lnTo>
                    <a:pt x="144" y="240"/>
                  </a:lnTo>
                  <a:lnTo>
                    <a:pt x="0" y="144"/>
                  </a:lnTo>
                  <a:lnTo>
                    <a:pt x="48" y="0"/>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99" name="Freeform 40"/>
            <p:cNvSpPr>
              <a:spLocks/>
            </p:cNvSpPr>
            <p:nvPr/>
          </p:nvSpPr>
          <p:spPr bwMode="auto">
            <a:xfrm rot="-7486260">
              <a:off x="4209" y="2391"/>
              <a:ext cx="144" cy="66"/>
            </a:xfrm>
            <a:custGeom>
              <a:avLst/>
              <a:gdLst>
                <a:gd name="T0" fmla="*/ 1 w 240"/>
                <a:gd name="T1" fmla="*/ 0 h 144"/>
                <a:gd name="T2" fmla="*/ 1 w 240"/>
                <a:gd name="T3" fmla="*/ 0 h 144"/>
                <a:gd name="T4" fmla="*/ 1 w 240"/>
                <a:gd name="T5" fmla="*/ 0 h 144"/>
                <a:gd name="T6" fmla="*/ 0 w 240"/>
                <a:gd name="T7" fmla="*/ 0 h 144"/>
                <a:gd name="T8" fmla="*/ 1 w 240"/>
                <a:gd name="T9" fmla="*/ 0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94116"/>
              </a:srgbClr>
            </a:solidFill>
            <a:ln w="9525">
              <a:solidFill>
                <a:schemeClr val="bg2"/>
              </a:solidFill>
              <a:round/>
              <a:headEnd/>
              <a:tailEnd/>
            </a:ln>
          </p:spPr>
          <p:txBody>
            <a:bodyPr/>
            <a:lstStyle/>
            <a:p>
              <a:endParaRPr lang="en-US">
                <a:solidFill>
                  <a:prstClr val="black"/>
                </a:solidFill>
              </a:endParaRPr>
            </a:p>
          </p:txBody>
        </p:sp>
        <p:sp>
          <p:nvSpPr>
            <p:cNvPr id="38200" name="Freeform 41"/>
            <p:cNvSpPr>
              <a:spLocks/>
            </p:cNvSpPr>
            <p:nvPr/>
          </p:nvSpPr>
          <p:spPr bwMode="auto">
            <a:xfrm>
              <a:off x="4212" y="272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1" name="Freeform 42"/>
            <p:cNvSpPr>
              <a:spLocks/>
            </p:cNvSpPr>
            <p:nvPr/>
          </p:nvSpPr>
          <p:spPr bwMode="auto">
            <a:xfrm>
              <a:off x="4116" y="272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2" name="Freeform 43"/>
            <p:cNvSpPr>
              <a:spLocks/>
            </p:cNvSpPr>
            <p:nvPr/>
          </p:nvSpPr>
          <p:spPr bwMode="auto">
            <a:xfrm rot="2750552">
              <a:off x="4296" y="2709"/>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3" name="Freeform 44"/>
            <p:cNvSpPr>
              <a:spLocks/>
            </p:cNvSpPr>
            <p:nvPr/>
          </p:nvSpPr>
          <p:spPr bwMode="auto">
            <a:xfrm>
              <a:off x="4296" y="2505"/>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4" name="Freeform 45"/>
            <p:cNvSpPr>
              <a:spLocks/>
            </p:cNvSpPr>
            <p:nvPr/>
          </p:nvSpPr>
          <p:spPr bwMode="auto">
            <a:xfrm>
              <a:off x="4284" y="2379"/>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5" name="Freeform 46"/>
            <p:cNvSpPr>
              <a:spLocks/>
            </p:cNvSpPr>
            <p:nvPr/>
          </p:nvSpPr>
          <p:spPr bwMode="auto">
            <a:xfrm rot="2750552">
              <a:off x="4152" y="2552"/>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grpSp>
          <p:nvGrpSpPr>
            <p:cNvPr id="11" name="Group 47"/>
            <p:cNvGrpSpPr>
              <a:grpSpLocks/>
            </p:cNvGrpSpPr>
            <p:nvPr/>
          </p:nvGrpSpPr>
          <p:grpSpPr bwMode="auto">
            <a:xfrm>
              <a:off x="4123" y="2538"/>
              <a:ext cx="30" cy="221"/>
              <a:chOff x="3120" y="3306"/>
              <a:chExt cx="38" cy="277"/>
            </a:xfrm>
          </p:grpSpPr>
          <p:sp>
            <p:nvSpPr>
              <p:cNvPr id="38214" name="Line 48"/>
              <p:cNvSpPr>
                <a:spLocks noChangeShapeType="1"/>
              </p:cNvSpPr>
              <p:nvPr/>
            </p:nvSpPr>
            <p:spPr bwMode="auto">
              <a:xfrm>
                <a:off x="3120" y="3306"/>
                <a:ext cx="0" cy="271"/>
              </a:xfrm>
              <a:prstGeom prst="line">
                <a:avLst/>
              </a:prstGeom>
              <a:noFill/>
              <a:ln w="9525">
                <a:solidFill>
                  <a:srgbClr val="0000FF"/>
                </a:solidFill>
                <a:round/>
                <a:headEnd/>
                <a:tailEnd/>
              </a:ln>
            </p:spPr>
            <p:txBody>
              <a:bodyPr/>
              <a:lstStyle/>
              <a:p>
                <a:endParaRPr lang="en-US">
                  <a:solidFill>
                    <a:prstClr val="black"/>
                  </a:solidFill>
                </a:endParaRPr>
              </a:p>
            </p:txBody>
          </p:sp>
          <p:sp>
            <p:nvSpPr>
              <p:cNvPr id="38215" name="Line 49"/>
              <p:cNvSpPr>
                <a:spLocks noChangeShapeType="1"/>
              </p:cNvSpPr>
              <p:nvPr/>
            </p:nvSpPr>
            <p:spPr bwMode="auto">
              <a:xfrm rot="-9600000">
                <a:off x="3123" y="3583"/>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16" name="Line 50"/>
              <p:cNvSpPr>
                <a:spLocks noChangeShapeType="1"/>
              </p:cNvSpPr>
              <p:nvPr/>
            </p:nvSpPr>
            <p:spPr bwMode="auto">
              <a:xfrm rot="-9600000">
                <a:off x="3123" y="3448"/>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17" name="Line 51"/>
              <p:cNvSpPr>
                <a:spLocks noChangeShapeType="1"/>
              </p:cNvSpPr>
              <p:nvPr/>
            </p:nvSpPr>
            <p:spPr bwMode="auto">
              <a:xfrm rot="-9600000">
                <a:off x="3123" y="3312"/>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18" name="Line 52"/>
              <p:cNvSpPr>
                <a:spLocks noChangeShapeType="1"/>
              </p:cNvSpPr>
              <p:nvPr/>
            </p:nvSpPr>
            <p:spPr bwMode="auto">
              <a:xfrm rot="-9600000">
                <a:off x="3120" y="3356"/>
                <a:ext cx="1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19" name="Line 53"/>
              <p:cNvSpPr>
                <a:spLocks noChangeShapeType="1"/>
              </p:cNvSpPr>
              <p:nvPr/>
            </p:nvSpPr>
            <p:spPr bwMode="auto">
              <a:xfrm rot="-9600000">
                <a:off x="3120" y="3404"/>
                <a:ext cx="1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20" name="Line 54"/>
              <p:cNvSpPr>
                <a:spLocks noChangeShapeType="1"/>
              </p:cNvSpPr>
              <p:nvPr/>
            </p:nvSpPr>
            <p:spPr bwMode="auto">
              <a:xfrm rot="-9600000">
                <a:off x="3120" y="3491"/>
                <a:ext cx="1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21" name="Line 55"/>
              <p:cNvSpPr>
                <a:spLocks noChangeShapeType="1"/>
              </p:cNvSpPr>
              <p:nvPr/>
            </p:nvSpPr>
            <p:spPr bwMode="auto">
              <a:xfrm rot="-9600000">
                <a:off x="3120" y="3539"/>
                <a:ext cx="19" cy="0"/>
              </a:xfrm>
              <a:prstGeom prst="line">
                <a:avLst/>
              </a:prstGeom>
              <a:noFill/>
              <a:ln w="9525">
                <a:solidFill>
                  <a:srgbClr val="0000FF"/>
                </a:solidFill>
                <a:round/>
                <a:headEnd/>
                <a:tailEnd/>
              </a:ln>
            </p:spPr>
            <p:txBody>
              <a:bodyPr/>
              <a:lstStyle/>
              <a:p>
                <a:endParaRPr lang="en-US">
                  <a:solidFill>
                    <a:prstClr val="black"/>
                  </a:solidFill>
                </a:endParaRPr>
              </a:p>
            </p:txBody>
          </p:sp>
        </p:grpSp>
        <p:sp>
          <p:nvSpPr>
            <p:cNvPr id="38207" name="Freeform 56"/>
            <p:cNvSpPr>
              <a:spLocks/>
            </p:cNvSpPr>
            <p:nvPr/>
          </p:nvSpPr>
          <p:spPr bwMode="auto">
            <a:xfrm>
              <a:off x="4200" y="2516"/>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solidFill>
                  <a:prstClr val="black"/>
                </a:solidFill>
              </a:endParaRPr>
            </a:p>
          </p:txBody>
        </p:sp>
        <p:sp>
          <p:nvSpPr>
            <p:cNvPr id="38208" name="Freeform 57"/>
            <p:cNvSpPr>
              <a:spLocks/>
            </p:cNvSpPr>
            <p:nvPr/>
          </p:nvSpPr>
          <p:spPr bwMode="auto">
            <a:xfrm rot="2750552">
              <a:off x="4224" y="263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9" name="Freeform 58"/>
            <p:cNvSpPr>
              <a:spLocks/>
            </p:cNvSpPr>
            <p:nvPr/>
          </p:nvSpPr>
          <p:spPr bwMode="auto">
            <a:xfrm>
              <a:off x="4116" y="248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solidFill>
                  <a:prstClr val="black"/>
                </a:solidFill>
              </a:endParaRPr>
            </a:p>
          </p:txBody>
        </p:sp>
        <p:sp>
          <p:nvSpPr>
            <p:cNvPr id="38210" name="Freeform 59"/>
            <p:cNvSpPr>
              <a:spLocks/>
            </p:cNvSpPr>
            <p:nvPr/>
          </p:nvSpPr>
          <p:spPr bwMode="auto">
            <a:xfrm>
              <a:off x="4134" y="2367"/>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solidFill>
                  <a:prstClr val="black"/>
                </a:solidFill>
              </a:endParaRPr>
            </a:p>
          </p:txBody>
        </p:sp>
        <p:sp>
          <p:nvSpPr>
            <p:cNvPr id="38211" name="Freeform 60"/>
            <p:cNvSpPr>
              <a:spLocks/>
            </p:cNvSpPr>
            <p:nvPr/>
          </p:nvSpPr>
          <p:spPr bwMode="auto">
            <a:xfrm>
              <a:off x="4122" y="2433"/>
              <a:ext cx="72" cy="90"/>
            </a:xfrm>
            <a:custGeom>
              <a:avLst/>
              <a:gdLst>
                <a:gd name="T0" fmla="*/ 0 w 288"/>
                <a:gd name="T1" fmla="*/ 0 h 240"/>
                <a:gd name="T2" fmla="*/ 0 w 288"/>
                <a:gd name="T3" fmla="*/ 0 h 240"/>
                <a:gd name="T4" fmla="*/ 0 w 288"/>
                <a:gd name="T5" fmla="*/ 0 h 240"/>
                <a:gd name="T6" fmla="*/ 0 w 288"/>
                <a:gd name="T7" fmla="*/ 0 h 240"/>
                <a:gd name="T8" fmla="*/ 0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288" y="48"/>
                  </a:lnTo>
                  <a:lnTo>
                    <a:pt x="144" y="240"/>
                  </a:lnTo>
                  <a:lnTo>
                    <a:pt x="0" y="144"/>
                  </a:lnTo>
                  <a:lnTo>
                    <a:pt x="48" y="0"/>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12" name="Freeform 61"/>
            <p:cNvSpPr>
              <a:spLocks/>
            </p:cNvSpPr>
            <p:nvPr/>
          </p:nvSpPr>
          <p:spPr bwMode="auto">
            <a:xfrm>
              <a:off x="4188" y="2414"/>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solidFill>
                  <a:prstClr val="black"/>
                </a:solidFill>
              </a:endParaRPr>
            </a:p>
          </p:txBody>
        </p:sp>
        <p:sp>
          <p:nvSpPr>
            <p:cNvPr id="38213" name="Arc 62"/>
            <p:cNvSpPr>
              <a:spLocks/>
            </p:cNvSpPr>
            <p:nvPr/>
          </p:nvSpPr>
          <p:spPr bwMode="auto">
            <a:xfrm flipH="1">
              <a:off x="4080" y="2403"/>
              <a:ext cx="334" cy="100"/>
            </a:xfrm>
            <a:custGeom>
              <a:avLst/>
              <a:gdLst>
                <a:gd name="T0" fmla="*/ 0 w 43200"/>
                <a:gd name="T1" fmla="*/ 0 h 35590"/>
                <a:gd name="T2" fmla="*/ 0 w 43200"/>
                <a:gd name="T3" fmla="*/ 0 h 35590"/>
                <a:gd name="T4" fmla="*/ 0 w 43200"/>
                <a:gd name="T5" fmla="*/ 0 h 35590"/>
                <a:gd name="T6" fmla="*/ 0 60000 65536"/>
                <a:gd name="T7" fmla="*/ 0 60000 65536"/>
                <a:gd name="T8" fmla="*/ 0 60000 65536"/>
                <a:gd name="T9" fmla="*/ 0 w 43200"/>
                <a:gd name="T10" fmla="*/ 0 h 35590"/>
                <a:gd name="T11" fmla="*/ 43200 w 43200"/>
                <a:gd name="T12" fmla="*/ 35590 h 35590"/>
              </a:gdLst>
              <a:ahLst/>
              <a:cxnLst>
                <a:cxn ang="T6">
                  <a:pos x="T0" y="T1"/>
                </a:cxn>
                <a:cxn ang="T7">
                  <a:pos x="T2" y="T3"/>
                </a:cxn>
                <a:cxn ang="T8">
                  <a:pos x="T4" y="T5"/>
                </a:cxn>
              </a:cxnLst>
              <a:rect l="T9" t="T10" r="T11" b="T12"/>
              <a:pathLst>
                <a:path w="43200" h="35590" fill="none" extrusionOk="0">
                  <a:moveTo>
                    <a:pt x="38057" y="-1"/>
                  </a:moveTo>
                  <a:cubicBezTo>
                    <a:pt x="41377" y="3905"/>
                    <a:pt x="43200" y="8864"/>
                    <a:pt x="43200" y="13990"/>
                  </a:cubicBezTo>
                  <a:cubicBezTo>
                    <a:pt x="43200" y="25919"/>
                    <a:pt x="33529" y="35590"/>
                    <a:pt x="21600" y="35590"/>
                  </a:cubicBezTo>
                  <a:cubicBezTo>
                    <a:pt x="9670" y="35590"/>
                    <a:pt x="0" y="25919"/>
                    <a:pt x="0" y="13990"/>
                  </a:cubicBezTo>
                  <a:cubicBezTo>
                    <a:pt x="-1" y="9607"/>
                    <a:pt x="1333" y="5328"/>
                    <a:pt x="3822" y="1721"/>
                  </a:cubicBezTo>
                </a:path>
                <a:path w="43200" h="35590" stroke="0" extrusionOk="0">
                  <a:moveTo>
                    <a:pt x="38057" y="-1"/>
                  </a:moveTo>
                  <a:cubicBezTo>
                    <a:pt x="41377" y="3905"/>
                    <a:pt x="43200" y="8864"/>
                    <a:pt x="43200" y="13990"/>
                  </a:cubicBezTo>
                  <a:cubicBezTo>
                    <a:pt x="43200" y="25919"/>
                    <a:pt x="33529" y="35590"/>
                    <a:pt x="21600" y="35590"/>
                  </a:cubicBezTo>
                  <a:cubicBezTo>
                    <a:pt x="9670" y="35590"/>
                    <a:pt x="0" y="25919"/>
                    <a:pt x="0" y="13990"/>
                  </a:cubicBezTo>
                  <a:cubicBezTo>
                    <a:pt x="-1" y="9607"/>
                    <a:pt x="1333" y="5328"/>
                    <a:pt x="3822" y="1721"/>
                  </a:cubicBezTo>
                  <a:lnTo>
                    <a:pt x="21600" y="13990"/>
                  </a:lnTo>
                  <a:lnTo>
                    <a:pt x="38057" y="-1"/>
                  </a:lnTo>
                  <a:close/>
                </a:path>
              </a:pathLst>
            </a:custGeom>
            <a:noFill/>
            <a:ln w="9525">
              <a:solidFill>
                <a:srgbClr val="3399FF"/>
              </a:solidFill>
              <a:round/>
              <a:headEnd/>
              <a:tailEnd/>
            </a:ln>
          </p:spPr>
          <p:txBody>
            <a:bodyPr wrap="none" anchor="ctr"/>
            <a:lstStyle/>
            <a:p>
              <a:endParaRPr lang="en-US">
                <a:solidFill>
                  <a:prstClr val="black"/>
                </a:solidFill>
              </a:endParaRPr>
            </a:p>
          </p:txBody>
        </p:sp>
      </p:grpSp>
      <p:grpSp>
        <p:nvGrpSpPr>
          <p:cNvPr id="12" name="Group 63"/>
          <p:cNvGrpSpPr>
            <a:grpSpLocks/>
          </p:cNvGrpSpPr>
          <p:nvPr/>
        </p:nvGrpSpPr>
        <p:grpSpPr bwMode="auto">
          <a:xfrm>
            <a:off x="819150" y="609600"/>
            <a:ext cx="152400" cy="3338513"/>
            <a:chOff x="708" y="528"/>
            <a:chExt cx="96" cy="2103"/>
          </a:xfrm>
        </p:grpSpPr>
        <p:sp>
          <p:nvSpPr>
            <p:cNvPr id="13376" name="AutoShape 64"/>
            <p:cNvSpPr>
              <a:spLocks noChangeArrowheads="1"/>
            </p:cNvSpPr>
            <p:nvPr/>
          </p:nvSpPr>
          <p:spPr bwMode="auto">
            <a:xfrm>
              <a:off x="708" y="528"/>
              <a:ext cx="96" cy="1824"/>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13377" name="Freeform 65"/>
            <p:cNvSpPr>
              <a:spLocks/>
            </p:cNvSpPr>
            <p:nvPr/>
          </p:nvSpPr>
          <p:spPr bwMode="auto">
            <a:xfrm>
              <a:off x="708" y="2304"/>
              <a:ext cx="96" cy="327"/>
            </a:xfrm>
            <a:custGeom>
              <a:avLst/>
              <a:gdLst>
                <a:gd name="T0" fmla="*/ 0 w 96"/>
                <a:gd name="T1" fmla="*/ 0 h 327"/>
                <a:gd name="T2" fmla="*/ 27 w 96"/>
                <a:gd name="T3" fmla="*/ 198 h 327"/>
                <a:gd name="T4" fmla="*/ 36 w 96"/>
                <a:gd name="T5" fmla="*/ 327 h 327"/>
                <a:gd name="T6" fmla="*/ 63 w 96"/>
                <a:gd name="T7" fmla="*/ 327 h 327"/>
                <a:gd name="T8" fmla="*/ 69 w 96"/>
                <a:gd name="T9" fmla="*/ 198 h 327"/>
                <a:gd name="T10" fmla="*/ 96 w 96"/>
                <a:gd name="T11" fmla="*/ 6 h 327"/>
              </a:gdLst>
              <a:ahLst/>
              <a:cxnLst>
                <a:cxn ang="0">
                  <a:pos x="T0" y="T1"/>
                </a:cxn>
                <a:cxn ang="0">
                  <a:pos x="T2" y="T3"/>
                </a:cxn>
                <a:cxn ang="0">
                  <a:pos x="T4" y="T5"/>
                </a:cxn>
                <a:cxn ang="0">
                  <a:pos x="T6" y="T7"/>
                </a:cxn>
                <a:cxn ang="0">
                  <a:pos x="T8" y="T9"/>
                </a:cxn>
                <a:cxn ang="0">
                  <a:pos x="T10" y="T11"/>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p:spPr>
          <p:txBody>
            <a:bodyPr/>
            <a:lstStyle/>
            <a:p>
              <a:pPr>
                <a:defRPr/>
              </a:pPr>
              <a:endParaRPr lang="en-US">
                <a:solidFill>
                  <a:prstClr val="black"/>
                </a:solidFill>
                <a:cs typeface="Arial" charset="0"/>
              </a:endParaRPr>
            </a:p>
          </p:txBody>
        </p:sp>
        <p:sp>
          <p:nvSpPr>
            <p:cNvPr id="38179" name="Line 66"/>
            <p:cNvSpPr>
              <a:spLocks noChangeShapeType="1"/>
            </p:cNvSpPr>
            <p:nvPr/>
          </p:nvSpPr>
          <p:spPr bwMode="auto">
            <a:xfrm>
              <a:off x="756" y="1752"/>
              <a:ext cx="0" cy="749"/>
            </a:xfrm>
            <a:prstGeom prst="line">
              <a:avLst/>
            </a:prstGeom>
            <a:noFill/>
            <a:ln w="28575">
              <a:solidFill>
                <a:srgbClr val="CC0000"/>
              </a:solidFill>
              <a:round/>
              <a:headEnd/>
              <a:tailEnd/>
            </a:ln>
          </p:spPr>
          <p:txBody>
            <a:bodyPr/>
            <a:lstStyle/>
            <a:p>
              <a:endParaRPr lang="en-US">
                <a:solidFill>
                  <a:prstClr val="black"/>
                </a:solidFill>
              </a:endParaRPr>
            </a:p>
          </p:txBody>
        </p:sp>
        <p:sp>
          <p:nvSpPr>
            <p:cNvPr id="38180" name="Line 67"/>
            <p:cNvSpPr>
              <a:spLocks noChangeShapeType="1"/>
            </p:cNvSpPr>
            <p:nvPr/>
          </p:nvSpPr>
          <p:spPr bwMode="auto">
            <a:xfrm>
              <a:off x="756" y="696"/>
              <a:ext cx="0" cy="1056"/>
            </a:xfrm>
            <a:prstGeom prst="line">
              <a:avLst/>
            </a:prstGeom>
            <a:noFill/>
            <a:ln w="28575">
              <a:solidFill>
                <a:srgbClr val="66CCFF"/>
              </a:solidFill>
              <a:round/>
              <a:headEnd/>
              <a:tailEnd/>
            </a:ln>
          </p:spPr>
          <p:txBody>
            <a:bodyPr/>
            <a:lstStyle/>
            <a:p>
              <a:endParaRPr lang="en-US">
                <a:solidFill>
                  <a:prstClr val="black"/>
                </a:solidFill>
              </a:endParaRPr>
            </a:p>
          </p:txBody>
        </p:sp>
        <p:sp>
          <p:nvSpPr>
            <p:cNvPr id="38181" name="Freeform 68"/>
            <p:cNvSpPr>
              <a:spLocks/>
            </p:cNvSpPr>
            <p:nvPr/>
          </p:nvSpPr>
          <p:spPr bwMode="auto">
            <a:xfrm>
              <a:off x="735" y="2502"/>
              <a:ext cx="42" cy="129"/>
            </a:xfrm>
            <a:custGeom>
              <a:avLst/>
              <a:gdLst>
                <a:gd name="T0" fmla="*/ 0 w 42"/>
                <a:gd name="T1" fmla="*/ 0 h 129"/>
                <a:gd name="T2" fmla="*/ 9 w 42"/>
                <a:gd name="T3" fmla="*/ 129 h 129"/>
                <a:gd name="T4" fmla="*/ 36 w 42"/>
                <a:gd name="T5" fmla="*/ 129 h 129"/>
                <a:gd name="T6" fmla="*/ 42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w="3175">
              <a:noFill/>
              <a:round/>
              <a:headEnd/>
              <a:tailEnd/>
            </a:ln>
          </p:spPr>
          <p:txBody>
            <a:bodyPr/>
            <a:lstStyle/>
            <a:p>
              <a:endParaRPr lang="en-US">
                <a:solidFill>
                  <a:prstClr val="black"/>
                </a:solidFill>
              </a:endParaRPr>
            </a:p>
          </p:txBody>
        </p:sp>
      </p:grpSp>
      <p:grpSp>
        <p:nvGrpSpPr>
          <p:cNvPr id="13" name="Group 69"/>
          <p:cNvGrpSpPr>
            <a:grpSpLocks/>
          </p:cNvGrpSpPr>
          <p:nvPr/>
        </p:nvGrpSpPr>
        <p:grpSpPr bwMode="auto">
          <a:xfrm>
            <a:off x="4364038" y="4933950"/>
            <a:ext cx="749300" cy="1314450"/>
            <a:chOff x="4236" y="2913"/>
            <a:chExt cx="472" cy="828"/>
          </a:xfrm>
        </p:grpSpPr>
        <p:sp>
          <p:nvSpPr>
            <p:cNvPr id="38156" name="Oval 70"/>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p:spPr>
          <p:txBody>
            <a:bodyPr wrap="none" anchor="ctr"/>
            <a:lstStyle/>
            <a:p>
              <a:endParaRPr lang="en-US" altLang="en-US">
                <a:solidFill>
                  <a:prstClr val="black"/>
                </a:solidFill>
              </a:endParaRPr>
            </a:p>
          </p:txBody>
        </p:sp>
        <p:sp>
          <p:nvSpPr>
            <p:cNvPr id="38157" name="AutoShape 71"/>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w="9525">
              <a:noFill/>
              <a:round/>
              <a:headEnd/>
              <a:tailEnd/>
            </a:ln>
          </p:spPr>
          <p:txBody>
            <a:bodyPr wrap="none" anchor="ctr"/>
            <a:lstStyle/>
            <a:p>
              <a:endParaRPr lang="en-US" altLang="en-US">
                <a:solidFill>
                  <a:prstClr val="black"/>
                </a:solidFill>
              </a:endParaRPr>
            </a:p>
          </p:txBody>
        </p:sp>
        <p:sp>
          <p:nvSpPr>
            <p:cNvPr id="38158" name="Oval 72"/>
            <p:cNvSpPr>
              <a:spLocks noChangeArrowheads="1"/>
            </p:cNvSpPr>
            <p:nvPr/>
          </p:nvSpPr>
          <p:spPr bwMode="auto">
            <a:xfrm>
              <a:off x="4328" y="3616"/>
              <a:ext cx="298" cy="123"/>
            </a:xfrm>
            <a:prstGeom prst="ellipse">
              <a:avLst/>
            </a:prstGeom>
            <a:solidFill>
              <a:srgbClr val="3399FF">
                <a:alpha val="45097"/>
              </a:srgbClr>
            </a:solidFill>
            <a:ln w="9525">
              <a:solidFill>
                <a:schemeClr val="bg2"/>
              </a:solidFill>
              <a:round/>
              <a:headEnd/>
              <a:tailEnd/>
            </a:ln>
          </p:spPr>
          <p:txBody>
            <a:bodyPr wrap="none" anchor="ctr"/>
            <a:lstStyle/>
            <a:p>
              <a:endParaRPr lang="en-US" altLang="en-US">
                <a:solidFill>
                  <a:prstClr val="black"/>
                </a:solidFill>
              </a:endParaRPr>
            </a:p>
          </p:txBody>
        </p:sp>
        <p:sp>
          <p:nvSpPr>
            <p:cNvPr id="38159" name="Oval 73"/>
            <p:cNvSpPr>
              <a:spLocks noChangeArrowheads="1"/>
            </p:cNvSpPr>
            <p:nvPr/>
          </p:nvSpPr>
          <p:spPr bwMode="auto">
            <a:xfrm>
              <a:off x="4241" y="3470"/>
              <a:ext cx="462" cy="174"/>
            </a:xfrm>
            <a:prstGeom prst="ellipse">
              <a:avLst/>
            </a:prstGeom>
            <a:solidFill>
              <a:srgbClr val="FFCC00">
                <a:alpha val="30196"/>
              </a:srgbClr>
            </a:solidFill>
            <a:ln w="9525">
              <a:solidFill>
                <a:schemeClr val="bg2"/>
              </a:solidFill>
              <a:round/>
              <a:headEnd/>
              <a:tailEnd/>
            </a:ln>
          </p:spPr>
          <p:txBody>
            <a:bodyPr wrap="none" anchor="ctr"/>
            <a:lstStyle/>
            <a:p>
              <a:endParaRPr lang="en-US" altLang="en-US">
                <a:solidFill>
                  <a:prstClr val="black"/>
                </a:solidFill>
              </a:endParaRPr>
            </a:p>
          </p:txBody>
        </p:sp>
        <p:sp>
          <p:nvSpPr>
            <p:cNvPr id="38160" name="Freeform 74"/>
            <p:cNvSpPr>
              <a:spLocks/>
            </p:cNvSpPr>
            <p:nvPr/>
          </p:nvSpPr>
          <p:spPr bwMode="auto">
            <a:xfrm flipH="1">
              <a:off x="4532" y="3344"/>
              <a:ext cx="47" cy="92"/>
            </a:xfrm>
            <a:custGeom>
              <a:avLst/>
              <a:gdLst>
                <a:gd name="T0" fmla="*/ 30 w 48"/>
                <a:gd name="T1" fmla="*/ 0 h 144"/>
                <a:gd name="T2" fmla="*/ 30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p:spPr>
          <p:txBody>
            <a:bodyPr/>
            <a:lstStyle/>
            <a:p>
              <a:endParaRPr lang="en-US">
                <a:solidFill>
                  <a:prstClr val="black"/>
                </a:solidFill>
              </a:endParaRPr>
            </a:p>
          </p:txBody>
        </p:sp>
        <p:sp>
          <p:nvSpPr>
            <p:cNvPr id="38161" name="Freeform 75"/>
            <p:cNvSpPr>
              <a:spLocks/>
            </p:cNvSpPr>
            <p:nvPr/>
          </p:nvSpPr>
          <p:spPr bwMode="auto">
            <a:xfrm>
              <a:off x="4356" y="3345"/>
              <a:ext cx="47" cy="92"/>
            </a:xfrm>
            <a:custGeom>
              <a:avLst/>
              <a:gdLst>
                <a:gd name="T0" fmla="*/ 30 w 48"/>
                <a:gd name="T1" fmla="*/ 0 h 144"/>
                <a:gd name="T2" fmla="*/ 30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p:spPr>
          <p:txBody>
            <a:bodyPr/>
            <a:lstStyle/>
            <a:p>
              <a:endParaRPr lang="en-US">
                <a:solidFill>
                  <a:prstClr val="black"/>
                </a:solidFill>
              </a:endParaRPr>
            </a:p>
          </p:txBody>
        </p:sp>
        <p:sp>
          <p:nvSpPr>
            <p:cNvPr id="38162" name="AutoShape 76"/>
            <p:cNvSpPr>
              <a:spLocks noChangeArrowheads="1"/>
            </p:cNvSpPr>
            <p:nvPr/>
          </p:nvSpPr>
          <p:spPr bwMode="auto">
            <a:xfrm rot="16200000" flipV="1">
              <a:off x="4376" y="3409"/>
              <a:ext cx="192" cy="472"/>
            </a:xfrm>
            <a:prstGeom prst="moon">
              <a:avLst>
                <a:gd name="adj" fmla="val 50833"/>
              </a:avLst>
            </a:prstGeom>
            <a:solidFill>
              <a:srgbClr val="FFCC00">
                <a:alpha val="30196"/>
              </a:srgbClr>
            </a:solidFill>
            <a:ln w="9525">
              <a:noFill/>
              <a:miter lim="800000"/>
              <a:headEnd/>
              <a:tailEnd/>
            </a:ln>
          </p:spPr>
          <p:txBody>
            <a:bodyPr wrap="none" anchor="ctr"/>
            <a:lstStyle/>
            <a:p>
              <a:endParaRPr lang="en-US" altLang="en-US">
                <a:solidFill>
                  <a:prstClr val="black"/>
                </a:solidFill>
              </a:endParaRPr>
            </a:p>
          </p:txBody>
        </p:sp>
        <p:sp>
          <p:nvSpPr>
            <p:cNvPr id="38163" name="Freeform 77"/>
            <p:cNvSpPr>
              <a:spLocks/>
            </p:cNvSpPr>
            <p:nvPr/>
          </p:nvSpPr>
          <p:spPr bwMode="auto">
            <a:xfrm>
              <a:off x="4371" y="3357"/>
              <a:ext cx="231" cy="370"/>
            </a:xfrm>
            <a:custGeom>
              <a:avLst/>
              <a:gdLst>
                <a:gd name="T0" fmla="*/ 2 w 288"/>
                <a:gd name="T1" fmla="*/ 0 h 462"/>
                <a:gd name="T2" fmla="*/ 2 w 288"/>
                <a:gd name="T3" fmla="*/ 2 h 462"/>
                <a:gd name="T4" fmla="*/ 3 w 288"/>
                <a:gd name="T5" fmla="*/ 4 h 462"/>
                <a:gd name="T6" fmla="*/ 5 w 288"/>
                <a:gd name="T7" fmla="*/ 6 h 462"/>
                <a:gd name="T8" fmla="*/ 2 w 288"/>
                <a:gd name="T9" fmla="*/ 8 h 462"/>
                <a:gd name="T10" fmla="*/ 2 w 288"/>
                <a:gd name="T11" fmla="*/ 7 h 462"/>
                <a:gd name="T12" fmla="*/ 0 60000 65536"/>
                <a:gd name="T13" fmla="*/ 0 60000 65536"/>
                <a:gd name="T14" fmla="*/ 0 60000 65536"/>
                <a:gd name="T15" fmla="*/ 0 60000 65536"/>
                <a:gd name="T16" fmla="*/ 0 60000 65536"/>
                <a:gd name="T17" fmla="*/ 0 60000 65536"/>
                <a:gd name="T18" fmla="*/ 0 w 288"/>
                <a:gd name="T19" fmla="*/ 0 h 462"/>
                <a:gd name="T20" fmla="*/ 288 w 288"/>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a:solidFill>
                <a:schemeClr val="bg2">
                  <a:alpha val="30196"/>
                </a:schemeClr>
              </a:solidFill>
              <a:round/>
              <a:headEnd/>
              <a:tailEnd/>
            </a:ln>
          </p:spPr>
          <p:txBody>
            <a:bodyPr/>
            <a:lstStyle/>
            <a:p>
              <a:endParaRPr lang="en-US">
                <a:solidFill>
                  <a:prstClr val="black"/>
                </a:solidFill>
              </a:endParaRPr>
            </a:p>
          </p:txBody>
        </p:sp>
        <p:sp>
          <p:nvSpPr>
            <p:cNvPr id="9" name="Arc 78"/>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p:spPr>
          <p:txBody>
            <a:bodyPr wrap="none" anchor="ctr"/>
            <a:lstStyle/>
            <a:p>
              <a:pPr>
                <a:defRPr/>
              </a:pPr>
              <a:endParaRPr lang="en-US">
                <a:solidFill>
                  <a:prstClr val="black"/>
                </a:solidFill>
                <a:cs typeface="Arial" charset="0"/>
              </a:endParaRPr>
            </a:p>
          </p:txBody>
        </p:sp>
        <p:sp>
          <p:nvSpPr>
            <p:cNvPr id="38165" name="Arc 79"/>
            <p:cNvSpPr>
              <a:spLocks/>
            </p:cNvSpPr>
            <p:nvPr/>
          </p:nvSpPr>
          <p:spPr bwMode="auto">
            <a:xfrm flipV="1">
              <a:off x="4380" y="3288"/>
              <a:ext cx="184" cy="50"/>
            </a:xfrm>
            <a:custGeom>
              <a:avLst/>
              <a:gdLst>
                <a:gd name="T0" fmla="*/ 0 w 43200"/>
                <a:gd name="T1" fmla="*/ 0 h 23644"/>
                <a:gd name="T2" fmla="*/ 0 w 43200"/>
                <a:gd name="T3" fmla="*/ 0 h 23644"/>
                <a:gd name="T4" fmla="*/ 0 w 43200"/>
                <a:gd name="T5" fmla="*/ 0 h 23644"/>
                <a:gd name="T6" fmla="*/ 0 60000 65536"/>
                <a:gd name="T7" fmla="*/ 0 60000 65536"/>
                <a:gd name="T8" fmla="*/ 0 60000 65536"/>
                <a:gd name="T9" fmla="*/ 0 w 43200"/>
                <a:gd name="T10" fmla="*/ 0 h 23644"/>
                <a:gd name="T11" fmla="*/ 43200 w 43200"/>
                <a:gd name="T12" fmla="*/ 23644 h 23644"/>
              </a:gdLst>
              <a:ahLst/>
              <a:cxnLst>
                <a:cxn ang="T6">
                  <a:pos x="T0" y="T1"/>
                </a:cxn>
                <a:cxn ang="T7">
                  <a:pos x="T2" y="T3"/>
                </a:cxn>
                <a:cxn ang="T8">
                  <a:pos x="T4" y="T5"/>
                </a:cxn>
              </a:cxnLst>
              <a:rect l="T9" t="T10" r="T11" b="T12"/>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lnTo>
                    <a:pt x="96" y="23644"/>
                  </a:lnTo>
                  <a:close/>
                </a:path>
              </a:pathLst>
            </a:custGeom>
            <a:solidFill>
              <a:schemeClr val="bg1"/>
            </a:solidFill>
            <a:ln w="9525">
              <a:noFill/>
              <a:round/>
              <a:headEnd/>
              <a:tailEnd/>
            </a:ln>
          </p:spPr>
          <p:txBody>
            <a:bodyPr wrap="none" anchor="ctr"/>
            <a:lstStyle/>
            <a:p>
              <a:endParaRPr lang="en-US">
                <a:solidFill>
                  <a:prstClr val="black"/>
                </a:solidFill>
              </a:endParaRPr>
            </a:p>
          </p:txBody>
        </p:sp>
        <p:sp>
          <p:nvSpPr>
            <p:cNvPr id="38166" name="Oval 80"/>
            <p:cNvSpPr>
              <a:spLocks noChangeArrowheads="1"/>
            </p:cNvSpPr>
            <p:nvPr/>
          </p:nvSpPr>
          <p:spPr bwMode="auto">
            <a:xfrm>
              <a:off x="4394" y="3258"/>
              <a:ext cx="149" cy="72"/>
            </a:xfrm>
            <a:prstGeom prst="ellipse">
              <a:avLst/>
            </a:prstGeom>
            <a:solidFill>
              <a:schemeClr val="bg1"/>
            </a:solidFill>
            <a:ln w="9525">
              <a:noFill/>
              <a:round/>
              <a:headEnd/>
              <a:tailEnd/>
            </a:ln>
          </p:spPr>
          <p:txBody>
            <a:bodyPr wrap="none" anchor="ctr"/>
            <a:lstStyle/>
            <a:p>
              <a:endParaRPr lang="en-US" altLang="en-US">
                <a:solidFill>
                  <a:prstClr val="black"/>
                </a:solidFill>
              </a:endParaRPr>
            </a:p>
          </p:txBody>
        </p:sp>
        <p:sp>
          <p:nvSpPr>
            <p:cNvPr id="38167" name="Arc 81"/>
            <p:cNvSpPr>
              <a:spLocks/>
            </p:cNvSpPr>
            <p:nvPr/>
          </p:nvSpPr>
          <p:spPr bwMode="auto">
            <a:xfrm flipV="1">
              <a:off x="4379" y="3250"/>
              <a:ext cx="184" cy="92"/>
            </a:xfrm>
            <a:custGeom>
              <a:avLst/>
              <a:gdLst>
                <a:gd name="T0" fmla="*/ 0 w 43200"/>
                <a:gd name="T1" fmla="*/ 0 h 42883"/>
                <a:gd name="T2" fmla="*/ 0 w 43200"/>
                <a:gd name="T3" fmla="*/ 0 h 42883"/>
                <a:gd name="T4" fmla="*/ 0 w 43200"/>
                <a:gd name="T5" fmla="*/ 0 h 42883"/>
                <a:gd name="T6" fmla="*/ 0 60000 65536"/>
                <a:gd name="T7" fmla="*/ 0 60000 65536"/>
                <a:gd name="T8" fmla="*/ 0 60000 65536"/>
                <a:gd name="T9" fmla="*/ 0 w 43200"/>
                <a:gd name="T10" fmla="*/ 0 h 42883"/>
                <a:gd name="T11" fmla="*/ 43200 w 43200"/>
                <a:gd name="T12" fmla="*/ 42883 h 42883"/>
              </a:gdLst>
              <a:ahLst/>
              <a:cxnLst>
                <a:cxn ang="T6">
                  <a:pos x="T0" y="T1"/>
                </a:cxn>
                <a:cxn ang="T7">
                  <a:pos x="T2" y="T3"/>
                </a:cxn>
                <a:cxn ang="T8">
                  <a:pos x="T4" y="T5"/>
                </a:cxn>
              </a:cxnLst>
              <a:rect l="T9" t="T10" r="T11" b="T12"/>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lnTo>
                    <a:pt x="17618" y="42829"/>
                  </a:lnTo>
                  <a:close/>
                </a:path>
              </a:pathLst>
            </a:custGeom>
            <a:noFill/>
            <a:ln w="9525">
              <a:solidFill>
                <a:srgbClr val="0066FF"/>
              </a:solidFill>
              <a:round/>
              <a:headEnd/>
              <a:tailEnd/>
            </a:ln>
          </p:spPr>
          <p:txBody>
            <a:bodyPr wrap="none" anchor="ctr"/>
            <a:lstStyle/>
            <a:p>
              <a:endParaRPr lang="en-US">
                <a:solidFill>
                  <a:prstClr val="black"/>
                </a:solidFill>
              </a:endParaRPr>
            </a:p>
          </p:txBody>
        </p:sp>
        <p:sp>
          <p:nvSpPr>
            <p:cNvPr id="38168" name="Arc 82"/>
            <p:cNvSpPr>
              <a:spLocks/>
            </p:cNvSpPr>
            <p:nvPr/>
          </p:nvSpPr>
          <p:spPr bwMode="auto">
            <a:xfrm flipV="1">
              <a:off x="4393" y="3254"/>
              <a:ext cx="150" cy="75"/>
            </a:xfrm>
            <a:custGeom>
              <a:avLst/>
              <a:gdLst>
                <a:gd name="T0" fmla="*/ 0 w 43200"/>
                <a:gd name="T1" fmla="*/ 0 h 43085"/>
                <a:gd name="T2" fmla="*/ 0 w 43200"/>
                <a:gd name="T3" fmla="*/ 0 h 43085"/>
                <a:gd name="T4" fmla="*/ 0 w 43200"/>
                <a:gd name="T5" fmla="*/ 0 h 43085"/>
                <a:gd name="T6" fmla="*/ 0 60000 65536"/>
                <a:gd name="T7" fmla="*/ 0 60000 65536"/>
                <a:gd name="T8" fmla="*/ 0 60000 65536"/>
                <a:gd name="T9" fmla="*/ 0 w 43200"/>
                <a:gd name="T10" fmla="*/ 0 h 43085"/>
                <a:gd name="T11" fmla="*/ 43200 w 43200"/>
                <a:gd name="T12" fmla="*/ 43085 h 43085"/>
              </a:gdLst>
              <a:ahLst/>
              <a:cxnLst>
                <a:cxn ang="T6">
                  <a:pos x="T0" y="T1"/>
                </a:cxn>
                <a:cxn ang="T7">
                  <a:pos x="T2" y="T3"/>
                </a:cxn>
                <a:cxn ang="T8">
                  <a:pos x="T4" y="T5"/>
                </a:cxn>
              </a:cxnLst>
              <a:rect l="T9" t="T10" r="T11" b="T12"/>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lnTo>
                    <a:pt x="19377" y="43085"/>
                  </a:lnTo>
                  <a:close/>
                </a:path>
              </a:pathLst>
            </a:custGeom>
            <a:noFill/>
            <a:ln w="9525">
              <a:solidFill>
                <a:srgbClr val="0066FF"/>
              </a:solidFill>
              <a:round/>
              <a:headEnd/>
              <a:tailEnd/>
            </a:ln>
          </p:spPr>
          <p:txBody>
            <a:bodyPr wrap="none" anchor="ctr"/>
            <a:lstStyle/>
            <a:p>
              <a:endParaRPr lang="en-US">
                <a:solidFill>
                  <a:prstClr val="black"/>
                </a:solidFill>
              </a:endParaRPr>
            </a:p>
          </p:txBody>
        </p:sp>
        <p:sp>
          <p:nvSpPr>
            <p:cNvPr id="38169" name="Arc 83"/>
            <p:cNvSpPr>
              <a:spLocks/>
            </p:cNvSpPr>
            <p:nvPr/>
          </p:nvSpPr>
          <p:spPr bwMode="auto">
            <a:xfrm flipV="1">
              <a:off x="4423" y="3258"/>
              <a:ext cx="92" cy="40"/>
            </a:xfrm>
            <a:custGeom>
              <a:avLst/>
              <a:gdLst>
                <a:gd name="T0" fmla="*/ 0 w 43200"/>
                <a:gd name="T1" fmla="*/ 0 h 41744"/>
                <a:gd name="T2" fmla="*/ 0 w 43200"/>
                <a:gd name="T3" fmla="*/ 0 h 41744"/>
                <a:gd name="T4" fmla="*/ 0 w 43200"/>
                <a:gd name="T5" fmla="*/ 0 h 41744"/>
                <a:gd name="T6" fmla="*/ 0 60000 65536"/>
                <a:gd name="T7" fmla="*/ 0 60000 65536"/>
                <a:gd name="T8" fmla="*/ 0 60000 65536"/>
                <a:gd name="T9" fmla="*/ 0 w 43200"/>
                <a:gd name="T10" fmla="*/ 0 h 41744"/>
                <a:gd name="T11" fmla="*/ 43200 w 43200"/>
                <a:gd name="T12" fmla="*/ 41744 h 41744"/>
              </a:gdLst>
              <a:ahLst/>
              <a:cxnLst>
                <a:cxn ang="T6">
                  <a:pos x="T0" y="T1"/>
                </a:cxn>
                <a:cxn ang="T7">
                  <a:pos x="T2" y="T3"/>
                </a:cxn>
                <a:cxn ang="T8">
                  <a:pos x="T4" y="T5"/>
                </a:cxn>
              </a:cxnLst>
              <a:rect l="T9" t="T10" r="T11" b="T12"/>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lnTo>
                    <a:pt x="7745" y="38171"/>
                  </a:lnTo>
                  <a:close/>
                </a:path>
              </a:pathLst>
            </a:custGeom>
            <a:noFill/>
            <a:ln w="9525">
              <a:solidFill>
                <a:schemeClr val="tx1"/>
              </a:solidFill>
              <a:round/>
              <a:headEnd/>
              <a:tailEnd/>
            </a:ln>
          </p:spPr>
          <p:txBody>
            <a:bodyPr wrap="none" anchor="ctr"/>
            <a:lstStyle/>
            <a:p>
              <a:endParaRPr lang="en-US">
                <a:solidFill>
                  <a:prstClr val="black"/>
                </a:solidFill>
              </a:endParaRPr>
            </a:p>
          </p:txBody>
        </p:sp>
        <p:sp>
          <p:nvSpPr>
            <p:cNvPr id="38170" name="Arc 84"/>
            <p:cNvSpPr>
              <a:spLocks/>
            </p:cNvSpPr>
            <p:nvPr/>
          </p:nvSpPr>
          <p:spPr bwMode="auto">
            <a:xfrm flipV="1">
              <a:off x="4438" y="3265"/>
              <a:ext cx="58" cy="23"/>
            </a:xfrm>
            <a:custGeom>
              <a:avLst/>
              <a:gdLst>
                <a:gd name="T0" fmla="*/ 0 w 43200"/>
                <a:gd name="T1" fmla="*/ 0 h 35592"/>
                <a:gd name="T2" fmla="*/ 0 w 43200"/>
                <a:gd name="T3" fmla="*/ 0 h 35592"/>
                <a:gd name="T4" fmla="*/ 0 w 43200"/>
                <a:gd name="T5" fmla="*/ 0 h 35592"/>
                <a:gd name="T6" fmla="*/ 0 60000 65536"/>
                <a:gd name="T7" fmla="*/ 0 60000 65536"/>
                <a:gd name="T8" fmla="*/ 0 60000 65536"/>
                <a:gd name="T9" fmla="*/ 0 w 43200"/>
                <a:gd name="T10" fmla="*/ 0 h 35592"/>
                <a:gd name="T11" fmla="*/ 43200 w 43200"/>
                <a:gd name="T12" fmla="*/ 35592 h 35592"/>
              </a:gdLst>
              <a:ahLst/>
              <a:cxnLst>
                <a:cxn ang="T6">
                  <a:pos x="T0" y="T1"/>
                </a:cxn>
                <a:cxn ang="T7">
                  <a:pos x="T2" y="T3"/>
                </a:cxn>
                <a:cxn ang="T8">
                  <a:pos x="T4" y="T5"/>
                </a:cxn>
              </a:cxnLst>
              <a:rect l="T9" t="T10" r="T11" b="T12"/>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lnTo>
                    <a:pt x="3295" y="33068"/>
                  </a:lnTo>
                  <a:close/>
                </a:path>
              </a:pathLst>
            </a:custGeom>
            <a:noFill/>
            <a:ln w="9525">
              <a:solidFill>
                <a:schemeClr val="tx1"/>
              </a:solidFill>
              <a:round/>
              <a:headEnd/>
              <a:tailEnd/>
            </a:ln>
          </p:spPr>
          <p:txBody>
            <a:bodyPr wrap="none" anchor="ctr"/>
            <a:lstStyle/>
            <a:p>
              <a:endParaRPr lang="en-US">
                <a:solidFill>
                  <a:prstClr val="black"/>
                </a:solidFill>
              </a:endParaRPr>
            </a:p>
          </p:txBody>
        </p:sp>
        <p:sp>
          <p:nvSpPr>
            <p:cNvPr id="38171" name="AutoShape 85"/>
            <p:cNvSpPr>
              <a:spLocks noChangeArrowheads="1"/>
            </p:cNvSpPr>
            <p:nvPr/>
          </p:nvSpPr>
          <p:spPr bwMode="auto">
            <a:xfrm flipV="1">
              <a:off x="4420" y="3247"/>
              <a:ext cx="9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450 h 21600"/>
              </a:gdLst>
              <a:ahLst/>
              <a:cxnLst>
                <a:cxn ang="T8">
                  <a:pos x="T0" y="T1"/>
                </a:cxn>
                <a:cxn ang="T9">
                  <a:pos x="T2" y="T3"/>
                </a:cxn>
                <a:cxn ang="T10">
                  <a:pos x="T4" y="T5"/>
                </a:cxn>
                <a:cxn ang="T11">
                  <a:pos x="T6" y="T7"/>
                </a:cxn>
              </a:cxnLst>
              <a:rect l="T12" t="T13" r="T14" b="T15"/>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lnTo>
                    <a:pt x="3286" y="7650"/>
                  </a:lnTo>
                  <a:close/>
                </a:path>
              </a:pathLst>
            </a:custGeom>
            <a:solidFill>
              <a:schemeClr val="bg1"/>
            </a:solidFill>
            <a:ln w="9525">
              <a:noFill/>
              <a:miter lim="800000"/>
              <a:headEnd/>
              <a:tailEnd/>
            </a:ln>
          </p:spPr>
          <p:txBody>
            <a:bodyPr wrap="none" anchor="ctr"/>
            <a:lstStyle/>
            <a:p>
              <a:endParaRPr lang="en-US">
                <a:solidFill>
                  <a:prstClr val="black"/>
                </a:solidFill>
              </a:endParaRPr>
            </a:p>
          </p:txBody>
        </p:sp>
        <p:sp>
          <p:nvSpPr>
            <p:cNvPr id="38172" name="Arc 86"/>
            <p:cNvSpPr>
              <a:spLocks/>
            </p:cNvSpPr>
            <p:nvPr/>
          </p:nvSpPr>
          <p:spPr bwMode="auto">
            <a:xfrm flipV="1">
              <a:off x="4422" y="3292"/>
              <a:ext cx="92" cy="26"/>
            </a:xfrm>
            <a:custGeom>
              <a:avLst/>
              <a:gdLst>
                <a:gd name="T0" fmla="*/ 0 w 42971"/>
                <a:gd name="T1" fmla="*/ 0 h 26832"/>
                <a:gd name="T2" fmla="*/ 0 w 42971"/>
                <a:gd name="T3" fmla="*/ 0 h 26832"/>
                <a:gd name="T4" fmla="*/ 0 w 42971"/>
                <a:gd name="T5" fmla="*/ 0 h 26832"/>
                <a:gd name="T6" fmla="*/ 0 60000 65536"/>
                <a:gd name="T7" fmla="*/ 0 60000 65536"/>
                <a:gd name="T8" fmla="*/ 0 60000 65536"/>
                <a:gd name="T9" fmla="*/ 0 w 42971"/>
                <a:gd name="T10" fmla="*/ 0 h 26832"/>
                <a:gd name="T11" fmla="*/ 42971 w 42971"/>
                <a:gd name="T12" fmla="*/ 26832 h 26832"/>
              </a:gdLst>
              <a:ahLst/>
              <a:cxnLst>
                <a:cxn ang="T6">
                  <a:pos x="T0" y="T1"/>
                </a:cxn>
                <a:cxn ang="T7">
                  <a:pos x="T2" y="T3"/>
                </a:cxn>
                <a:cxn ang="T8">
                  <a:pos x="T4" y="T5"/>
                </a:cxn>
              </a:cxnLst>
              <a:rect l="T9" t="T10" r="T11" b="T12"/>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lnTo>
                    <a:pt x="-1" y="18465"/>
                  </a:lnTo>
                  <a:close/>
                </a:path>
              </a:pathLst>
            </a:custGeom>
            <a:noFill/>
            <a:ln w="9525">
              <a:solidFill>
                <a:schemeClr val="tx1"/>
              </a:solidFill>
              <a:round/>
              <a:headEnd/>
              <a:tailEnd/>
            </a:ln>
          </p:spPr>
          <p:txBody>
            <a:bodyPr wrap="none" anchor="ctr"/>
            <a:lstStyle/>
            <a:p>
              <a:endParaRPr lang="en-US">
                <a:solidFill>
                  <a:prstClr val="black"/>
                </a:solidFill>
              </a:endParaRPr>
            </a:p>
          </p:txBody>
        </p:sp>
        <p:sp>
          <p:nvSpPr>
            <p:cNvPr id="38173" name="Line 87"/>
            <p:cNvSpPr>
              <a:spLocks noChangeShapeType="1"/>
            </p:cNvSpPr>
            <p:nvPr/>
          </p:nvSpPr>
          <p:spPr bwMode="auto">
            <a:xfrm>
              <a:off x="4422" y="3282"/>
              <a:ext cx="0" cy="17"/>
            </a:xfrm>
            <a:prstGeom prst="line">
              <a:avLst/>
            </a:prstGeom>
            <a:noFill/>
            <a:ln w="9525">
              <a:solidFill>
                <a:schemeClr val="tx1"/>
              </a:solidFill>
              <a:round/>
              <a:headEnd/>
              <a:tailEnd/>
            </a:ln>
          </p:spPr>
          <p:txBody>
            <a:bodyPr/>
            <a:lstStyle/>
            <a:p>
              <a:endParaRPr lang="en-US">
                <a:solidFill>
                  <a:prstClr val="black"/>
                </a:solidFill>
              </a:endParaRPr>
            </a:p>
          </p:txBody>
        </p:sp>
        <p:sp>
          <p:nvSpPr>
            <p:cNvPr id="38174" name="Line 88"/>
            <p:cNvSpPr>
              <a:spLocks noChangeShapeType="1"/>
            </p:cNvSpPr>
            <p:nvPr/>
          </p:nvSpPr>
          <p:spPr bwMode="auto">
            <a:xfrm>
              <a:off x="4514" y="3280"/>
              <a:ext cx="0" cy="17"/>
            </a:xfrm>
            <a:prstGeom prst="line">
              <a:avLst/>
            </a:prstGeom>
            <a:noFill/>
            <a:ln w="9525">
              <a:solidFill>
                <a:schemeClr val="tx1"/>
              </a:solidFill>
              <a:round/>
              <a:headEnd/>
              <a:tailEnd/>
            </a:ln>
          </p:spPr>
          <p:txBody>
            <a:bodyPr/>
            <a:lstStyle/>
            <a:p>
              <a:endParaRPr lang="en-US">
                <a:solidFill>
                  <a:prstClr val="black"/>
                </a:solidFill>
              </a:endParaRPr>
            </a:p>
          </p:txBody>
        </p:sp>
        <p:sp>
          <p:nvSpPr>
            <p:cNvPr id="14" name="Freeform 89"/>
            <p:cNvSpPr>
              <a:spLocks/>
            </p:cNvSpPr>
            <p:nvPr/>
          </p:nvSpPr>
          <p:spPr bwMode="auto">
            <a:xfrm>
              <a:off x="4421" y="3285"/>
              <a:ext cx="91" cy="37"/>
            </a:xfrm>
            <a:custGeom>
              <a:avLst/>
              <a:gdLst>
                <a:gd name="T0" fmla="*/ 1 w 91"/>
                <a:gd name="T1" fmla="*/ 0 h 37"/>
                <a:gd name="T2" fmla="*/ 91 w 91"/>
                <a:gd name="T3" fmla="*/ 2 h 37"/>
                <a:gd name="T4" fmla="*/ 90 w 91"/>
                <a:gd name="T5" fmla="*/ 17 h 37"/>
                <a:gd name="T6" fmla="*/ 1 w 91"/>
                <a:gd name="T7" fmla="*/ 17 h 37"/>
                <a:gd name="T8" fmla="*/ 1 w 91"/>
                <a:gd name="T9" fmla="*/ 0 h 37"/>
              </a:gdLst>
              <a:ahLst/>
              <a:cxnLst>
                <a:cxn ang="0">
                  <a:pos x="T0" y="T1"/>
                </a:cxn>
                <a:cxn ang="0">
                  <a:pos x="T2" y="T3"/>
                </a:cxn>
                <a:cxn ang="0">
                  <a:pos x="T4" y="T5"/>
                </a:cxn>
                <a:cxn ang="0">
                  <a:pos x="T6" y="T7"/>
                </a:cxn>
                <a:cxn ang="0">
                  <a:pos x="T8" y="T9"/>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p:spPr>
          <p:txBody>
            <a:bodyPr/>
            <a:lstStyle/>
            <a:p>
              <a:pPr>
                <a:defRPr/>
              </a:pPr>
              <a:endParaRPr lang="en-US">
                <a:solidFill>
                  <a:prstClr val="black"/>
                </a:solidFill>
                <a:cs typeface="Arial" charset="0"/>
              </a:endParaRPr>
            </a:p>
          </p:txBody>
        </p:sp>
        <p:pic>
          <p:nvPicPr>
            <p:cNvPr id="38176" name="Picture 90" descr="Lua do clear"/>
            <p:cNvPicPr>
              <a:picLocks noChangeAspect="1" noChangeArrowheads="1" noCrop="1"/>
            </p:cNvPicPr>
            <p:nvPr/>
          </p:nvPicPr>
          <p:blipFill>
            <a:blip r:embed="rId3"/>
            <a:srcRect/>
            <a:stretch>
              <a:fillRect/>
            </a:stretch>
          </p:blipFill>
          <p:spPr bwMode="auto">
            <a:xfrm>
              <a:off x="4383" y="2913"/>
              <a:ext cx="174" cy="396"/>
            </a:xfrm>
            <a:prstGeom prst="rect">
              <a:avLst/>
            </a:prstGeom>
            <a:noFill/>
            <a:ln w="9525">
              <a:noFill/>
              <a:miter lim="800000"/>
              <a:headEnd/>
              <a:tailEnd/>
            </a:ln>
          </p:spPr>
        </p:pic>
      </p:grpSp>
      <p:sp>
        <p:nvSpPr>
          <p:cNvPr id="37896" name="AutoShape 91"/>
          <p:cNvSpPr>
            <a:spLocks noChangeArrowheads="1"/>
          </p:cNvSpPr>
          <p:nvPr/>
        </p:nvSpPr>
        <p:spPr bwMode="auto">
          <a:xfrm>
            <a:off x="2655888" y="4448175"/>
            <a:ext cx="600075" cy="381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0" y="10800"/>
                </a:moveTo>
                <a:cubicBezTo>
                  <a:pt x="1000" y="16212"/>
                  <a:pt x="5388" y="20600"/>
                  <a:pt x="10800" y="20600"/>
                </a:cubicBezTo>
                <a:cubicBezTo>
                  <a:pt x="16212" y="20600"/>
                  <a:pt x="20600" y="16212"/>
                  <a:pt x="20600" y="10800"/>
                </a:cubicBezTo>
                <a:cubicBezTo>
                  <a:pt x="20600" y="5388"/>
                  <a:pt x="16212" y="1000"/>
                  <a:pt x="10800" y="1000"/>
                </a:cubicBezTo>
                <a:cubicBezTo>
                  <a:pt x="5388" y="1000"/>
                  <a:pt x="1000" y="5388"/>
                  <a:pt x="1000" y="10800"/>
                </a:cubicBezTo>
                <a:close/>
              </a:path>
            </a:pathLst>
          </a:custGeom>
          <a:solidFill>
            <a:schemeClr val="accent1"/>
          </a:solidFill>
          <a:ln w="9525">
            <a:solidFill>
              <a:srgbClr val="4D4D4D"/>
            </a:solidFill>
            <a:round/>
            <a:headEnd/>
            <a:tailEnd/>
          </a:ln>
        </p:spPr>
        <p:txBody>
          <a:bodyPr wrap="none" anchor="ctr"/>
          <a:lstStyle/>
          <a:p>
            <a:endParaRPr lang="en-US">
              <a:solidFill>
                <a:prstClr val="black"/>
              </a:solidFill>
            </a:endParaRPr>
          </a:p>
        </p:txBody>
      </p:sp>
      <p:sp>
        <p:nvSpPr>
          <p:cNvPr id="37897" name="Oval 92"/>
          <p:cNvSpPr>
            <a:spLocks noChangeArrowheads="1"/>
          </p:cNvSpPr>
          <p:nvPr/>
        </p:nvSpPr>
        <p:spPr bwMode="auto">
          <a:xfrm>
            <a:off x="2457450" y="3838575"/>
            <a:ext cx="965200" cy="958850"/>
          </a:xfrm>
          <a:prstGeom prst="ellipse">
            <a:avLst/>
          </a:prstGeom>
          <a:gradFill rotWithShape="1">
            <a:gsLst>
              <a:gs pos="0">
                <a:schemeClr val="bg1"/>
              </a:gs>
              <a:gs pos="100000">
                <a:srgbClr val="99CCFF">
                  <a:alpha val="87999"/>
                </a:srgbClr>
              </a:gs>
            </a:gsLst>
            <a:path path="shape">
              <a:fillToRect l="50000" t="50000" r="50000" b="50000"/>
            </a:path>
          </a:gradFill>
          <a:ln w="9525">
            <a:solidFill>
              <a:srgbClr val="3399FF"/>
            </a:solidFill>
            <a:round/>
            <a:headEnd/>
            <a:tailEnd/>
          </a:ln>
        </p:spPr>
        <p:txBody>
          <a:bodyPr wrap="none" anchor="ctr"/>
          <a:lstStyle/>
          <a:p>
            <a:endParaRPr lang="en-US" altLang="en-US">
              <a:solidFill>
                <a:prstClr val="black"/>
              </a:solidFill>
            </a:endParaRPr>
          </a:p>
        </p:txBody>
      </p:sp>
      <p:sp>
        <p:nvSpPr>
          <p:cNvPr id="13405" name="AutoShape 93"/>
          <p:cNvSpPr>
            <a:spLocks noChangeArrowheads="1"/>
          </p:cNvSpPr>
          <p:nvPr/>
        </p:nvSpPr>
        <p:spPr bwMode="auto">
          <a:xfrm>
            <a:off x="2786063" y="3459163"/>
            <a:ext cx="309562" cy="546100"/>
          </a:xfrm>
          <a:prstGeom prst="can">
            <a:avLst>
              <a:gd name="adj" fmla="val 81737"/>
            </a:avLst>
          </a:prstGeom>
          <a:gradFill rotWithShape="1">
            <a:gsLst>
              <a:gs pos="0">
                <a:srgbClr val="99CCFF"/>
              </a:gs>
              <a:gs pos="50000">
                <a:schemeClr val="bg1">
                  <a:alpha val="70000"/>
                </a:schemeClr>
              </a:gs>
              <a:gs pos="100000">
                <a:srgbClr val="99CCFF"/>
              </a:gs>
            </a:gsLst>
            <a:lin ang="0" scaled="1"/>
          </a:gradFill>
          <a:ln>
            <a:noFill/>
          </a:ln>
          <a:effec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defRPr/>
            </a:pPr>
            <a:endParaRPr lang="en-US" altLang="en-US">
              <a:solidFill>
                <a:prstClr val="black"/>
              </a:solidFill>
            </a:endParaRPr>
          </a:p>
        </p:txBody>
      </p:sp>
      <p:sp>
        <p:nvSpPr>
          <p:cNvPr id="37901" name="Freeform 94"/>
          <p:cNvSpPr>
            <a:spLocks/>
          </p:cNvSpPr>
          <p:nvPr/>
        </p:nvSpPr>
        <p:spPr bwMode="auto">
          <a:xfrm flipH="1">
            <a:off x="3068638" y="3652838"/>
            <a:ext cx="61912" cy="300037"/>
          </a:xfrm>
          <a:custGeom>
            <a:avLst/>
            <a:gdLst>
              <a:gd name="T0" fmla="*/ 2147483646 w 39"/>
              <a:gd name="T1" fmla="*/ 0 h 117"/>
              <a:gd name="T2" fmla="*/ 2147483646 w 39"/>
              <a:gd name="T3" fmla="*/ 2147483646 h 117"/>
              <a:gd name="T4" fmla="*/ 0 w 39"/>
              <a:gd name="T5" fmla="*/ 2147483646 h 117"/>
              <a:gd name="T6" fmla="*/ 0 60000 65536"/>
              <a:gd name="T7" fmla="*/ 0 60000 65536"/>
              <a:gd name="T8" fmla="*/ 0 60000 65536"/>
              <a:gd name="T9" fmla="*/ 0 w 39"/>
              <a:gd name="T10" fmla="*/ 0 h 117"/>
              <a:gd name="T11" fmla="*/ 39 w 39"/>
              <a:gd name="T12" fmla="*/ 117 h 117"/>
            </a:gdLst>
            <a:ahLst/>
            <a:cxnLst>
              <a:cxn ang="T6">
                <a:pos x="T0" y="T1"/>
              </a:cxn>
              <a:cxn ang="T7">
                <a:pos x="T2" y="T3"/>
              </a:cxn>
              <a:cxn ang="T8">
                <a:pos x="T4" y="T5"/>
              </a:cxn>
            </a:cxnLst>
            <a:rect l="T9" t="T10" r="T11" b="T12"/>
            <a:pathLst>
              <a:path w="39" h="117">
                <a:moveTo>
                  <a:pt x="36" y="0"/>
                </a:moveTo>
                <a:cubicBezTo>
                  <a:pt x="36" y="48"/>
                  <a:pt x="39" y="68"/>
                  <a:pt x="33" y="87"/>
                </a:cubicBezTo>
                <a:cubicBezTo>
                  <a:pt x="27" y="106"/>
                  <a:pt x="21" y="117"/>
                  <a:pt x="0" y="117"/>
                </a:cubicBezTo>
              </a:path>
            </a:pathLst>
          </a:custGeom>
          <a:noFill/>
          <a:ln w="9525">
            <a:solidFill>
              <a:srgbClr val="3399FF"/>
            </a:solidFill>
            <a:round/>
            <a:headEnd/>
            <a:tailEnd/>
          </a:ln>
        </p:spPr>
        <p:txBody>
          <a:bodyPr/>
          <a:lstStyle/>
          <a:p>
            <a:endParaRPr lang="en-US">
              <a:solidFill>
                <a:prstClr val="black"/>
              </a:solidFill>
            </a:endParaRPr>
          </a:p>
        </p:txBody>
      </p:sp>
      <p:sp>
        <p:nvSpPr>
          <p:cNvPr id="37902" name="Freeform 95"/>
          <p:cNvSpPr>
            <a:spLocks/>
          </p:cNvSpPr>
          <p:nvPr/>
        </p:nvSpPr>
        <p:spPr bwMode="auto">
          <a:xfrm>
            <a:off x="2733675" y="3652838"/>
            <a:ext cx="60325" cy="296862"/>
          </a:xfrm>
          <a:custGeom>
            <a:avLst/>
            <a:gdLst>
              <a:gd name="T0" fmla="*/ 2147483646 w 39"/>
              <a:gd name="T1" fmla="*/ 0 h 117"/>
              <a:gd name="T2" fmla="*/ 2147483646 w 39"/>
              <a:gd name="T3" fmla="*/ 2147483646 h 117"/>
              <a:gd name="T4" fmla="*/ 0 w 39"/>
              <a:gd name="T5" fmla="*/ 2147483646 h 117"/>
              <a:gd name="T6" fmla="*/ 0 60000 65536"/>
              <a:gd name="T7" fmla="*/ 0 60000 65536"/>
              <a:gd name="T8" fmla="*/ 0 60000 65536"/>
              <a:gd name="T9" fmla="*/ 0 w 39"/>
              <a:gd name="T10" fmla="*/ 0 h 117"/>
              <a:gd name="T11" fmla="*/ 39 w 39"/>
              <a:gd name="T12" fmla="*/ 117 h 117"/>
            </a:gdLst>
            <a:ahLst/>
            <a:cxnLst>
              <a:cxn ang="T6">
                <a:pos x="T0" y="T1"/>
              </a:cxn>
              <a:cxn ang="T7">
                <a:pos x="T2" y="T3"/>
              </a:cxn>
              <a:cxn ang="T8">
                <a:pos x="T4" y="T5"/>
              </a:cxn>
            </a:cxnLst>
            <a:rect l="T9" t="T10" r="T11" b="T12"/>
            <a:pathLst>
              <a:path w="39" h="117">
                <a:moveTo>
                  <a:pt x="36" y="0"/>
                </a:moveTo>
                <a:cubicBezTo>
                  <a:pt x="36" y="48"/>
                  <a:pt x="39" y="68"/>
                  <a:pt x="33" y="87"/>
                </a:cubicBezTo>
                <a:cubicBezTo>
                  <a:pt x="27" y="106"/>
                  <a:pt x="21" y="117"/>
                  <a:pt x="0" y="117"/>
                </a:cubicBezTo>
              </a:path>
            </a:pathLst>
          </a:custGeom>
          <a:noFill/>
          <a:ln w="9525">
            <a:solidFill>
              <a:srgbClr val="3399FF"/>
            </a:solidFill>
            <a:round/>
            <a:headEnd/>
            <a:tailEnd/>
          </a:ln>
        </p:spPr>
        <p:txBody>
          <a:bodyPr/>
          <a:lstStyle/>
          <a:p>
            <a:endParaRPr lang="en-US">
              <a:solidFill>
                <a:prstClr val="black"/>
              </a:solidFill>
            </a:endParaRPr>
          </a:p>
        </p:txBody>
      </p:sp>
      <p:sp>
        <p:nvSpPr>
          <p:cNvPr id="13408" name="Arc 96"/>
          <p:cNvSpPr>
            <a:spLocks/>
          </p:cNvSpPr>
          <p:nvPr/>
        </p:nvSpPr>
        <p:spPr bwMode="auto">
          <a:xfrm flipV="1">
            <a:off x="2759075" y="3524250"/>
            <a:ext cx="352425" cy="230188"/>
          </a:xfrm>
          <a:custGeom>
            <a:avLst/>
            <a:gdLst>
              <a:gd name="G0" fmla="+- 21600 0 0"/>
              <a:gd name="G1" fmla="+- 21600 0 0"/>
              <a:gd name="G2" fmla="+- 21600 0 0"/>
              <a:gd name="T0" fmla="*/ 19147 w 43200"/>
              <a:gd name="T1" fmla="*/ 43060 h 43200"/>
              <a:gd name="T2" fmla="*/ 21600 w 43200"/>
              <a:gd name="T3" fmla="*/ 43200 h 43200"/>
              <a:gd name="T4" fmla="*/ 21600 w 43200"/>
              <a:gd name="T5" fmla="*/ 21600 h 43200"/>
            </a:gdLst>
            <a:ahLst/>
            <a:cxnLst>
              <a:cxn ang="0">
                <a:pos x="T0" y="T1"/>
              </a:cxn>
              <a:cxn ang="0">
                <a:pos x="T2" y="T3"/>
              </a:cxn>
              <a:cxn ang="0">
                <a:pos x="T4" y="T5"/>
              </a:cxn>
            </a:cxnLst>
            <a:rect l="0" t="0" r="r" b="b"/>
            <a:pathLst>
              <a:path w="43200" h="43200" fill="none"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lnTo>
                  <a:pt x="21600" y="21600"/>
                </a:lnTo>
                <a:close/>
              </a:path>
            </a:pathLst>
          </a:custGeom>
          <a:gradFill rotWithShape="1">
            <a:gsLst>
              <a:gs pos="0">
                <a:srgbClr val="99CCFF"/>
              </a:gs>
              <a:gs pos="50000">
                <a:schemeClr val="bg1"/>
              </a:gs>
              <a:gs pos="100000">
                <a:srgbClr val="99CCFF"/>
              </a:gs>
            </a:gsLst>
            <a:lin ang="0" scaled="1"/>
          </a:gradFill>
          <a:ln w="9525">
            <a:solidFill>
              <a:srgbClr val="3399FF"/>
            </a:solidFill>
            <a:round/>
            <a:headEnd/>
            <a:tailEnd/>
          </a:ln>
          <a:effectLst/>
        </p:spPr>
        <p:txBody>
          <a:bodyPr wrap="none" anchor="ctr"/>
          <a:lstStyle/>
          <a:p>
            <a:pPr>
              <a:defRPr/>
            </a:pPr>
            <a:endParaRPr lang="en-US">
              <a:solidFill>
                <a:prstClr val="black"/>
              </a:solidFill>
              <a:cs typeface="Arial" charset="0"/>
            </a:endParaRPr>
          </a:p>
        </p:txBody>
      </p:sp>
      <p:sp>
        <p:nvSpPr>
          <p:cNvPr id="37904" name="Oval 97"/>
          <p:cNvSpPr>
            <a:spLocks noChangeArrowheads="1"/>
          </p:cNvSpPr>
          <p:nvPr/>
        </p:nvSpPr>
        <p:spPr bwMode="auto">
          <a:xfrm>
            <a:off x="2759075" y="3490913"/>
            <a:ext cx="352425" cy="230187"/>
          </a:xfrm>
          <a:prstGeom prst="ellipse">
            <a:avLst/>
          </a:prstGeom>
          <a:solidFill>
            <a:schemeClr val="bg1"/>
          </a:solidFill>
          <a:ln w="9525">
            <a:solidFill>
              <a:srgbClr val="3399FF"/>
            </a:solidFill>
            <a:round/>
            <a:headEnd/>
            <a:tailEnd/>
          </a:ln>
        </p:spPr>
        <p:txBody>
          <a:bodyPr wrap="none" anchor="ctr"/>
          <a:lstStyle/>
          <a:p>
            <a:endParaRPr lang="en-US" altLang="en-US">
              <a:solidFill>
                <a:prstClr val="black"/>
              </a:solidFill>
            </a:endParaRPr>
          </a:p>
        </p:txBody>
      </p:sp>
      <p:sp>
        <p:nvSpPr>
          <p:cNvPr id="37905" name="AutoShape 98"/>
          <p:cNvSpPr>
            <a:spLocks noChangeArrowheads="1"/>
          </p:cNvSpPr>
          <p:nvPr/>
        </p:nvSpPr>
        <p:spPr bwMode="auto">
          <a:xfrm>
            <a:off x="2982913" y="3633788"/>
            <a:ext cx="36512" cy="274637"/>
          </a:xfrm>
          <a:prstGeom prst="can">
            <a:avLst>
              <a:gd name="adj" fmla="val 55613"/>
            </a:avLst>
          </a:prstGeom>
          <a:solidFill>
            <a:srgbClr val="FFFFFF">
              <a:alpha val="59999"/>
            </a:srgbClr>
          </a:solidFill>
          <a:ln w="3175">
            <a:solidFill>
              <a:schemeClr val="bg2"/>
            </a:solidFill>
            <a:round/>
            <a:headEnd/>
            <a:tailEnd/>
          </a:ln>
        </p:spPr>
        <p:txBody>
          <a:bodyPr wrap="none" anchor="ctr"/>
          <a:lstStyle/>
          <a:p>
            <a:endParaRPr lang="en-US" altLang="en-US">
              <a:solidFill>
                <a:prstClr val="black"/>
              </a:solidFill>
            </a:endParaRPr>
          </a:p>
        </p:txBody>
      </p:sp>
      <p:sp>
        <p:nvSpPr>
          <p:cNvPr id="37906" name="Arc 99"/>
          <p:cNvSpPr>
            <a:spLocks/>
          </p:cNvSpPr>
          <p:nvPr/>
        </p:nvSpPr>
        <p:spPr bwMode="auto">
          <a:xfrm flipV="1">
            <a:off x="2790825" y="3509963"/>
            <a:ext cx="293688" cy="190500"/>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9146" y="43060"/>
                </a:lnTo>
                <a:close/>
              </a:path>
            </a:pathLst>
          </a:custGeom>
          <a:gradFill rotWithShape="1">
            <a:gsLst>
              <a:gs pos="0">
                <a:srgbClr val="762F00"/>
              </a:gs>
              <a:gs pos="50000">
                <a:srgbClr val="FF6600"/>
              </a:gs>
              <a:gs pos="100000">
                <a:srgbClr val="762F00"/>
              </a:gs>
            </a:gsLst>
            <a:lin ang="0" scaled="1"/>
          </a:gradFill>
          <a:ln w="3175">
            <a:solidFill>
              <a:srgbClr val="990033"/>
            </a:solidFill>
            <a:round/>
            <a:headEnd/>
            <a:tailEnd/>
          </a:ln>
        </p:spPr>
        <p:txBody>
          <a:bodyPr wrap="none" anchor="ctr"/>
          <a:lstStyle/>
          <a:p>
            <a:endParaRPr lang="en-US">
              <a:solidFill>
                <a:prstClr val="black"/>
              </a:solidFill>
            </a:endParaRPr>
          </a:p>
        </p:txBody>
      </p:sp>
      <p:sp>
        <p:nvSpPr>
          <p:cNvPr id="37907" name="Oval 100"/>
          <p:cNvSpPr>
            <a:spLocks noChangeArrowheads="1"/>
          </p:cNvSpPr>
          <p:nvPr/>
        </p:nvSpPr>
        <p:spPr bwMode="auto">
          <a:xfrm>
            <a:off x="2790825" y="3487738"/>
            <a:ext cx="293688" cy="190500"/>
          </a:xfrm>
          <a:prstGeom prst="ellipse">
            <a:avLst/>
          </a:prstGeom>
          <a:solidFill>
            <a:srgbClr val="FF6600"/>
          </a:solidFill>
          <a:ln w="3175">
            <a:solidFill>
              <a:srgbClr val="990033"/>
            </a:solidFill>
            <a:round/>
            <a:headEnd/>
            <a:tailEnd/>
          </a:ln>
        </p:spPr>
        <p:txBody>
          <a:bodyPr wrap="none" anchor="ctr"/>
          <a:lstStyle/>
          <a:p>
            <a:endParaRPr lang="en-US" altLang="en-US">
              <a:solidFill>
                <a:prstClr val="black"/>
              </a:solidFill>
            </a:endParaRPr>
          </a:p>
        </p:txBody>
      </p:sp>
      <p:sp>
        <p:nvSpPr>
          <p:cNvPr id="37908" name="Oval 101"/>
          <p:cNvSpPr>
            <a:spLocks noChangeArrowheads="1"/>
          </p:cNvSpPr>
          <p:nvPr/>
        </p:nvSpPr>
        <p:spPr bwMode="auto">
          <a:xfrm>
            <a:off x="2852738" y="3557588"/>
            <a:ext cx="55562" cy="36512"/>
          </a:xfrm>
          <a:prstGeom prst="ellipse">
            <a:avLst/>
          </a:prstGeom>
          <a:solidFill>
            <a:srgbClr val="4D4D4D"/>
          </a:solidFill>
          <a:ln w="3175">
            <a:solidFill>
              <a:schemeClr val="tx1"/>
            </a:solidFill>
            <a:round/>
            <a:headEnd/>
            <a:tailEnd/>
          </a:ln>
        </p:spPr>
        <p:txBody>
          <a:bodyPr wrap="none" anchor="ctr"/>
          <a:lstStyle/>
          <a:p>
            <a:endParaRPr lang="en-US" altLang="en-US">
              <a:solidFill>
                <a:prstClr val="black"/>
              </a:solidFill>
            </a:endParaRPr>
          </a:p>
        </p:txBody>
      </p:sp>
      <p:sp>
        <p:nvSpPr>
          <p:cNvPr id="37909" name="Oval 102"/>
          <p:cNvSpPr>
            <a:spLocks noChangeArrowheads="1"/>
          </p:cNvSpPr>
          <p:nvPr/>
        </p:nvSpPr>
        <p:spPr bwMode="auto">
          <a:xfrm>
            <a:off x="2452688" y="4010025"/>
            <a:ext cx="968375" cy="630238"/>
          </a:xfrm>
          <a:prstGeom prst="ellipse">
            <a:avLst/>
          </a:prstGeom>
          <a:solidFill>
            <a:srgbClr val="FFFFFF">
              <a:alpha val="30196"/>
            </a:srgbClr>
          </a:solidFill>
          <a:ln w="3175">
            <a:solidFill>
              <a:srgbClr val="6699FF"/>
            </a:solidFill>
            <a:round/>
            <a:headEnd/>
            <a:tailEnd/>
          </a:ln>
        </p:spPr>
        <p:txBody>
          <a:bodyPr wrap="none" anchor="ctr"/>
          <a:lstStyle/>
          <a:p>
            <a:pPr algn="ctr"/>
            <a:endParaRPr lang="en-US" altLang="en-US">
              <a:solidFill>
                <a:prstClr val="black"/>
              </a:solidFill>
            </a:endParaRPr>
          </a:p>
        </p:txBody>
      </p:sp>
      <p:grpSp>
        <p:nvGrpSpPr>
          <p:cNvPr id="15" name="Group 103"/>
          <p:cNvGrpSpPr>
            <a:grpSpLocks/>
          </p:cNvGrpSpPr>
          <p:nvPr/>
        </p:nvGrpSpPr>
        <p:grpSpPr bwMode="auto">
          <a:xfrm rot="4952512">
            <a:off x="4418012" y="5821363"/>
            <a:ext cx="1190625" cy="882650"/>
            <a:chOff x="3765" y="1482"/>
            <a:chExt cx="750" cy="556"/>
          </a:xfrm>
        </p:grpSpPr>
        <p:sp>
          <p:nvSpPr>
            <p:cNvPr id="38146" name="Freeform 104"/>
            <p:cNvSpPr>
              <a:spLocks/>
            </p:cNvSpPr>
            <p:nvPr/>
          </p:nvSpPr>
          <p:spPr bwMode="auto">
            <a:xfrm rot="-5668726">
              <a:off x="3813" y="1607"/>
              <a:ext cx="200" cy="232"/>
            </a:xfrm>
            <a:custGeom>
              <a:avLst/>
              <a:gdLst>
                <a:gd name="T0" fmla="*/ 1 w 268"/>
                <a:gd name="T1" fmla="*/ 1 h 334"/>
                <a:gd name="T2" fmla="*/ 0 w 268"/>
                <a:gd name="T3" fmla="*/ 0 h 334"/>
                <a:gd name="T4" fmla="*/ 1 w 268"/>
                <a:gd name="T5" fmla="*/ 1 h 334"/>
                <a:gd name="T6" fmla="*/ 1 w 268"/>
                <a:gd name="T7" fmla="*/ 1 h 334"/>
                <a:gd name="T8" fmla="*/ 1 w 268"/>
                <a:gd name="T9" fmla="*/ 1 h 334"/>
                <a:gd name="T10" fmla="*/ 1 w 268"/>
                <a:gd name="T11" fmla="*/ 1 h 334"/>
                <a:gd name="T12" fmla="*/ 1 w 268"/>
                <a:gd name="T13" fmla="*/ 1 h 334"/>
                <a:gd name="T14" fmla="*/ 1 w 268"/>
                <a:gd name="T15" fmla="*/ 1 h 334"/>
                <a:gd name="T16" fmla="*/ 1 w 268"/>
                <a:gd name="T17" fmla="*/ 1 h 334"/>
                <a:gd name="T18" fmla="*/ 1 w 268"/>
                <a:gd name="T19" fmla="*/ 1 h 334"/>
                <a:gd name="T20" fmla="*/ 1 w 268"/>
                <a:gd name="T21" fmla="*/ 1 h 334"/>
                <a:gd name="T22" fmla="*/ 1 w 268"/>
                <a:gd name="T23" fmla="*/ 1 h 334"/>
                <a:gd name="T24" fmla="*/ 1 w 268"/>
                <a:gd name="T25" fmla="*/ 1 h 334"/>
                <a:gd name="T26" fmla="*/ 1 w 268"/>
                <a:gd name="T27" fmla="*/ 1 h 334"/>
                <a:gd name="T28" fmla="*/ 1 w 268"/>
                <a:gd name="T29" fmla="*/ 1 h 334"/>
                <a:gd name="T30" fmla="*/ 1 w 268"/>
                <a:gd name="T31" fmla="*/ 1 h 334"/>
                <a:gd name="T32" fmla="*/ 1 w 268"/>
                <a:gd name="T33" fmla="*/ 1 h 334"/>
                <a:gd name="T34" fmla="*/ 1 w 268"/>
                <a:gd name="T35" fmla="*/ 1 h 334"/>
                <a:gd name="T36" fmla="*/ 1 w 268"/>
                <a:gd name="T37" fmla="*/ 1 h 334"/>
                <a:gd name="T38" fmla="*/ 1 w 268"/>
                <a:gd name="T39" fmla="*/ 1 h 3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334"/>
                <a:gd name="T62" fmla="*/ 268 w 268"/>
                <a:gd name="T63" fmla="*/ 334 h 3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334">
                  <a:moveTo>
                    <a:pt x="136" y="206"/>
                  </a:moveTo>
                  <a:lnTo>
                    <a:pt x="0" y="0"/>
                  </a:lnTo>
                  <a:lnTo>
                    <a:pt x="24" y="5"/>
                  </a:lnTo>
                  <a:lnTo>
                    <a:pt x="48" y="11"/>
                  </a:lnTo>
                  <a:lnTo>
                    <a:pt x="68" y="26"/>
                  </a:lnTo>
                  <a:lnTo>
                    <a:pt x="78" y="36"/>
                  </a:lnTo>
                  <a:lnTo>
                    <a:pt x="116" y="58"/>
                  </a:lnTo>
                  <a:lnTo>
                    <a:pt x="144" y="78"/>
                  </a:lnTo>
                  <a:lnTo>
                    <a:pt x="166" y="96"/>
                  </a:lnTo>
                  <a:lnTo>
                    <a:pt x="188" y="110"/>
                  </a:lnTo>
                  <a:lnTo>
                    <a:pt x="196" y="136"/>
                  </a:lnTo>
                  <a:lnTo>
                    <a:pt x="204" y="160"/>
                  </a:lnTo>
                  <a:lnTo>
                    <a:pt x="216" y="186"/>
                  </a:lnTo>
                  <a:lnTo>
                    <a:pt x="230" y="220"/>
                  </a:lnTo>
                  <a:lnTo>
                    <a:pt x="246" y="244"/>
                  </a:lnTo>
                  <a:lnTo>
                    <a:pt x="256" y="270"/>
                  </a:lnTo>
                  <a:lnTo>
                    <a:pt x="268" y="334"/>
                  </a:lnTo>
                  <a:lnTo>
                    <a:pt x="238" y="330"/>
                  </a:lnTo>
                  <a:lnTo>
                    <a:pt x="204" y="322"/>
                  </a:lnTo>
                  <a:lnTo>
                    <a:pt x="136" y="206"/>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8147" name="Freeform 105"/>
            <p:cNvSpPr>
              <a:spLocks/>
            </p:cNvSpPr>
            <p:nvPr/>
          </p:nvSpPr>
          <p:spPr bwMode="auto">
            <a:xfrm rot="-5668726">
              <a:off x="3848" y="1471"/>
              <a:ext cx="484" cy="650"/>
            </a:xfrm>
            <a:custGeom>
              <a:avLst/>
              <a:gdLst>
                <a:gd name="T0" fmla="*/ 1 w 651"/>
                <a:gd name="T1" fmla="*/ 1 h 934"/>
                <a:gd name="T2" fmla="*/ 1 w 651"/>
                <a:gd name="T3" fmla="*/ 1 h 934"/>
                <a:gd name="T4" fmla="*/ 1 w 651"/>
                <a:gd name="T5" fmla="*/ 1 h 934"/>
                <a:gd name="T6" fmla="*/ 1 w 651"/>
                <a:gd name="T7" fmla="*/ 1 h 934"/>
                <a:gd name="T8" fmla="*/ 1 w 651"/>
                <a:gd name="T9" fmla="*/ 1 h 934"/>
                <a:gd name="T10" fmla="*/ 1 w 651"/>
                <a:gd name="T11" fmla="*/ 1 h 934"/>
                <a:gd name="T12" fmla="*/ 1 w 651"/>
                <a:gd name="T13" fmla="*/ 1 h 934"/>
                <a:gd name="T14" fmla="*/ 1 w 651"/>
                <a:gd name="T15" fmla="*/ 1 h 934"/>
                <a:gd name="T16" fmla="*/ 1 w 651"/>
                <a:gd name="T17" fmla="*/ 1 h 934"/>
                <a:gd name="T18" fmla="*/ 1 w 651"/>
                <a:gd name="T19" fmla="*/ 1 h 934"/>
                <a:gd name="T20" fmla="*/ 1 w 651"/>
                <a:gd name="T21" fmla="*/ 1 h 934"/>
                <a:gd name="T22" fmla="*/ 1 w 651"/>
                <a:gd name="T23" fmla="*/ 1 h 934"/>
                <a:gd name="T24" fmla="*/ 1 w 651"/>
                <a:gd name="T25" fmla="*/ 1 h 934"/>
                <a:gd name="T26" fmla="*/ 1 w 651"/>
                <a:gd name="T27" fmla="*/ 1 h 934"/>
                <a:gd name="T28" fmla="*/ 1 w 651"/>
                <a:gd name="T29" fmla="*/ 1 h 934"/>
                <a:gd name="T30" fmla="*/ 1 w 651"/>
                <a:gd name="T31" fmla="*/ 1 h 934"/>
                <a:gd name="T32" fmla="*/ 1 w 651"/>
                <a:gd name="T33" fmla="*/ 1 h 934"/>
                <a:gd name="T34" fmla="*/ 2 w 651"/>
                <a:gd name="T35" fmla="*/ 1 h 934"/>
                <a:gd name="T36" fmla="*/ 2 w 651"/>
                <a:gd name="T37" fmla="*/ 1 h 934"/>
                <a:gd name="T38" fmla="*/ 2 w 651"/>
                <a:gd name="T39" fmla="*/ 1 h 934"/>
                <a:gd name="T40" fmla="*/ 3 w 651"/>
                <a:gd name="T41" fmla="*/ 1 h 934"/>
                <a:gd name="T42" fmla="*/ 3 w 651"/>
                <a:gd name="T43" fmla="*/ 1 h 934"/>
                <a:gd name="T44" fmla="*/ 3 w 651"/>
                <a:gd name="T45" fmla="*/ 1 h 934"/>
                <a:gd name="T46" fmla="*/ 3 w 651"/>
                <a:gd name="T47" fmla="*/ 1 h 934"/>
                <a:gd name="T48" fmla="*/ 3 w 651"/>
                <a:gd name="T49" fmla="*/ 1 h 934"/>
                <a:gd name="T50" fmla="*/ 3 w 651"/>
                <a:gd name="T51" fmla="*/ 1 h 934"/>
                <a:gd name="T52" fmla="*/ 3 w 651"/>
                <a:gd name="T53" fmla="*/ 1 h 934"/>
                <a:gd name="T54" fmla="*/ 3 w 651"/>
                <a:gd name="T55" fmla="*/ 1 h 934"/>
                <a:gd name="T56" fmla="*/ 3 w 651"/>
                <a:gd name="T57" fmla="*/ 1 h 934"/>
                <a:gd name="T58" fmla="*/ 3 w 651"/>
                <a:gd name="T59" fmla="*/ 1 h 934"/>
                <a:gd name="T60" fmla="*/ 3 w 651"/>
                <a:gd name="T61" fmla="*/ 1 h 934"/>
                <a:gd name="T62" fmla="*/ 3 w 651"/>
                <a:gd name="T63" fmla="*/ 1 h 934"/>
                <a:gd name="T64" fmla="*/ 2 w 651"/>
                <a:gd name="T65" fmla="*/ 1 h 934"/>
                <a:gd name="T66" fmla="*/ 2 w 651"/>
                <a:gd name="T67" fmla="*/ 1 h 934"/>
                <a:gd name="T68" fmla="*/ 2 w 651"/>
                <a:gd name="T69" fmla="*/ 1 h 934"/>
                <a:gd name="T70" fmla="*/ 1 w 651"/>
                <a:gd name="T71" fmla="*/ 1 h 934"/>
                <a:gd name="T72" fmla="*/ 1 w 651"/>
                <a:gd name="T73" fmla="*/ 1 h 934"/>
                <a:gd name="T74" fmla="*/ 1 w 651"/>
                <a:gd name="T75" fmla="*/ 1 h 934"/>
                <a:gd name="T76" fmla="*/ 1 w 651"/>
                <a:gd name="T77" fmla="*/ 1 h 934"/>
                <a:gd name="T78" fmla="*/ 1 w 651"/>
                <a:gd name="T79" fmla="*/ 1 h 934"/>
                <a:gd name="T80" fmla="*/ 1 w 651"/>
                <a:gd name="T81" fmla="*/ 1 h 934"/>
                <a:gd name="T82" fmla="*/ 1 w 651"/>
                <a:gd name="T83" fmla="*/ 1 h 934"/>
                <a:gd name="T84" fmla="*/ 1 w 651"/>
                <a:gd name="T85" fmla="*/ 1 h 934"/>
                <a:gd name="T86" fmla="*/ 1 w 651"/>
                <a:gd name="T87" fmla="*/ 1 h 934"/>
                <a:gd name="T88" fmla="*/ 1 w 651"/>
                <a:gd name="T89" fmla="*/ 1 h 934"/>
                <a:gd name="T90" fmla="*/ 1 w 651"/>
                <a:gd name="T91" fmla="*/ 1 h 934"/>
                <a:gd name="T92" fmla="*/ 1 w 651"/>
                <a:gd name="T93" fmla="*/ 1 h 934"/>
                <a:gd name="T94" fmla="*/ 1 w 651"/>
                <a:gd name="T95" fmla="*/ 1 h 934"/>
                <a:gd name="T96" fmla="*/ 1 w 651"/>
                <a:gd name="T97" fmla="*/ 1 h 934"/>
                <a:gd name="T98" fmla="*/ 1 w 651"/>
                <a:gd name="T99" fmla="*/ 1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8148" name="Freeform 106"/>
            <p:cNvSpPr>
              <a:spLocks/>
            </p:cNvSpPr>
            <p:nvPr/>
          </p:nvSpPr>
          <p:spPr bwMode="auto">
            <a:xfrm rot="-5668726">
              <a:off x="4047" y="1600"/>
              <a:ext cx="5" cy="79"/>
            </a:xfrm>
            <a:custGeom>
              <a:avLst/>
              <a:gdLst>
                <a:gd name="T0" fmla="*/ 0 w 20"/>
                <a:gd name="T1" fmla="*/ 0 h 336"/>
                <a:gd name="T2" fmla="*/ 0 w 20"/>
                <a:gd name="T3" fmla="*/ 0 h 336"/>
                <a:gd name="T4" fmla="*/ 0 w 20"/>
                <a:gd name="T5" fmla="*/ 0 h 336"/>
                <a:gd name="T6" fmla="*/ 0 w 20"/>
                <a:gd name="T7" fmla="*/ 0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p:spPr>
          <p:txBody>
            <a:bodyPr/>
            <a:lstStyle/>
            <a:p>
              <a:endParaRPr lang="en-US">
                <a:solidFill>
                  <a:prstClr val="black"/>
                </a:solidFill>
              </a:endParaRPr>
            </a:p>
          </p:txBody>
        </p:sp>
        <p:sp>
          <p:nvSpPr>
            <p:cNvPr id="38149" name="Freeform 107"/>
            <p:cNvSpPr>
              <a:spLocks/>
            </p:cNvSpPr>
            <p:nvPr/>
          </p:nvSpPr>
          <p:spPr bwMode="auto">
            <a:xfrm rot="-5668726">
              <a:off x="4081" y="1994"/>
              <a:ext cx="18" cy="39"/>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p:spPr>
          <p:txBody>
            <a:bodyPr/>
            <a:lstStyle/>
            <a:p>
              <a:endParaRPr lang="en-US">
                <a:solidFill>
                  <a:prstClr val="black"/>
                </a:solidFill>
              </a:endParaRPr>
            </a:p>
          </p:txBody>
        </p:sp>
        <p:sp>
          <p:nvSpPr>
            <p:cNvPr id="38150" name="Freeform 108"/>
            <p:cNvSpPr>
              <a:spLocks/>
            </p:cNvSpPr>
            <p:nvPr/>
          </p:nvSpPr>
          <p:spPr bwMode="auto">
            <a:xfrm rot="-2506963">
              <a:off x="3899" y="1791"/>
              <a:ext cx="11" cy="23"/>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p:spPr>
          <p:txBody>
            <a:bodyPr/>
            <a:lstStyle/>
            <a:p>
              <a:endParaRPr lang="en-US">
                <a:solidFill>
                  <a:prstClr val="black"/>
                </a:solidFill>
              </a:endParaRPr>
            </a:p>
          </p:txBody>
        </p:sp>
        <p:grpSp>
          <p:nvGrpSpPr>
            <p:cNvPr id="20" name="Group 109"/>
            <p:cNvGrpSpPr>
              <a:grpSpLocks/>
            </p:cNvGrpSpPr>
            <p:nvPr/>
          </p:nvGrpSpPr>
          <p:grpSpPr bwMode="auto">
            <a:xfrm rot="8522798">
              <a:off x="4299" y="1482"/>
              <a:ext cx="216" cy="258"/>
              <a:chOff x="2457" y="2549"/>
              <a:chExt cx="557" cy="547"/>
            </a:xfrm>
          </p:grpSpPr>
          <p:sp>
            <p:nvSpPr>
              <p:cNvPr id="38154" name="Freeform 110"/>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solidFill>
                    <a:prstClr val="black"/>
                  </a:solidFill>
                </a:endParaRPr>
              </a:p>
            </p:txBody>
          </p:sp>
          <p:sp>
            <p:nvSpPr>
              <p:cNvPr id="38155" name="Oval 111"/>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ltLang="en-US">
                  <a:solidFill>
                    <a:prstClr val="black"/>
                  </a:solidFill>
                </a:endParaRPr>
              </a:p>
            </p:txBody>
          </p:sp>
        </p:grpSp>
        <p:sp>
          <p:nvSpPr>
            <p:cNvPr id="38152" name="Freeform 112"/>
            <p:cNvSpPr>
              <a:spLocks/>
            </p:cNvSpPr>
            <p:nvPr/>
          </p:nvSpPr>
          <p:spPr bwMode="auto">
            <a:xfrm rot="-5668726">
              <a:off x="3851" y="1632"/>
              <a:ext cx="101" cy="153"/>
            </a:xfrm>
            <a:custGeom>
              <a:avLst/>
              <a:gdLst>
                <a:gd name="T0" fmla="*/ 0 w 136"/>
                <a:gd name="T1" fmla="*/ 0 h 220"/>
                <a:gd name="T2" fmla="*/ 1 w 136"/>
                <a:gd name="T3" fmla="*/ 1 h 220"/>
                <a:gd name="T4" fmla="*/ 1 w 136"/>
                <a:gd name="T5" fmla="*/ 1 h 220"/>
                <a:gd name="T6" fmla="*/ 1 w 136"/>
                <a:gd name="T7" fmla="*/ 1 h 220"/>
                <a:gd name="T8" fmla="*/ 1 w 136"/>
                <a:gd name="T9" fmla="*/ 1 h 220"/>
                <a:gd name="T10" fmla="*/ 0 60000 65536"/>
                <a:gd name="T11" fmla="*/ 0 60000 65536"/>
                <a:gd name="T12" fmla="*/ 0 60000 65536"/>
                <a:gd name="T13" fmla="*/ 0 60000 65536"/>
                <a:gd name="T14" fmla="*/ 0 60000 65536"/>
                <a:gd name="T15" fmla="*/ 0 w 136"/>
                <a:gd name="T16" fmla="*/ 0 h 220"/>
                <a:gd name="T17" fmla="*/ 136 w 136"/>
                <a:gd name="T18" fmla="*/ 220 h 220"/>
              </a:gdLst>
              <a:ahLst/>
              <a:cxnLst>
                <a:cxn ang="T10">
                  <a:pos x="T0" y="T1"/>
                </a:cxn>
                <a:cxn ang="T11">
                  <a:pos x="T2" y="T3"/>
                </a:cxn>
                <a:cxn ang="T12">
                  <a:pos x="T4" y="T5"/>
                </a:cxn>
                <a:cxn ang="T13">
                  <a:pos x="T6" y="T7"/>
                </a:cxn>
                <a:cxn ang="T14">
                  <a:pos x="T8" y="T9"/>
                </a:cxn>
              </a:cxnLst>
              <a:rect l="T15" t="T16" r="T17" b="T18"/>
              <a:pathLst>
                <a:path w="136" h="220">
                  <a:moveTo>
                    <a:pt x="0" y="0"/>
                  </a:moveTo>
                  <a:cubicBezTo>
                    <a:pt x="11" y="11"/>
                    <a:pt x="48" y="43"/>
                    <a:pt x="64" y="68"/>
                  </a:cubicBezTo>
                  <a:cubicBezTo>
                    <a:pt x="80" y="93"/>
                    <a:pt x="88" y="131"/>
                    <a:pt x="96" y="150"/>
                  </a:cubicBezTo>
                  <a:cubicBezTo>
                    <a:pt x="104" y="169"/>
                    <a:pt x="105" y="168"/>
                    <a:pt x="112" y="180"/>
                  </a:cubicBezTo>
                  <a:cubicBezTo>
                    <a:pt x="119" y="192"/>
                    <a:pt x="131" y="212"/>
                    <a:pt x="136" y="220"/>
                  </a:cubicBezTo>
                </a:path>
              </a:pathLst>
            </a:custGeom>
            <a:noFill/>
            <a:ln w="9525">
              <a:solidFill>
                <a:schemeClr val="tx1"/>
              </a:solidFill>
              <a:round/>
              <a:headEnd/>
              <a:tailEnd/>
            </a:ln>
          </p:spPr>
          <p:txBody>
            <a:bodyPr/>
            <a:lstStyle/>
            <a:p>
              <a:endParaRPr lang="en-US">
                <a:solidFill>
                  <a:prstClr val="black"/>
                </a:solidFill>
              </a:endParaRPr>
            </a:p>
          </p:txBody>
        </p:sp>
        <p:sp>
          <p:nvSpPr>
            <p:cNvPr id="38153" name="Freeform 113"/>
            <p:cNvSpPr>
              <a:spLocks/>
            </p:cNvSpPr>
            <p:nvPr/>
          </p:nvSpPr>
          <p:spPr bwMode="auto">
            <a:xfrm rot="-5668726">
              <a:off x="3770" y="1854"/>
              <a:ext cx="40" cy="24"/>
            </a:xfrm>
            <a:custGeom>
              <a:avLst/>
              <a:gdLst>
                <a:gd name="T0" fmla="*/ 0 w 54"/>
                <a:gd name="T1" fmla="*/ 0 h 34"/>
                <a:gd name="T2" fmla="*/ 1 w 54"/>
                <a:gd name="T3" fmla="*/ 1 h 34"/>
                <a:gd name="T4" fmla="*/ 1 w 54"/>
                <a:gd name="T5" fmla="*/ 1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9525">
              <a:solidFill>
                <a:schemeClr val="tx1"/>
              </a:solidFill>
              <a:round/>
              <a:headEnd/>
              <a:tailEnd/>
            </a:ln>
          </p:spPr>
          <p:txBody>
            <a:bodyPr/>
            <a:lstStyle/>
            <a:p>
              <a:endParaRPr lang="en-US">
                <a:solidFill>
                  <a:prstClr val="black"/>
                </a:solidFill>
              </a:endParaRPr>
            </a:p>
          </p:txBody>
        </p:sp>
      </p:grpSp>
      <p:sp>
        <p:nvSpPr>
          <p:cNvPr id="37911" name="Freeform 114"/>
          <p:cNvSpPr>
            <a:spLocks/>
          </p:cNvSpPr>
          <p:nvPr/>
        </p:nvSpPr>
        <p:spPr bwMode="auto">
          <a:xfrm>
            <a:off x="4210050" y="3708400"/>
            <a:ext cx="457200" cy="981075"/>
          </a:xfrm>
          <a:custGeom>
            <a:avLst/>
            <a:gdLst>
              <a:gd name="T0" fmla="*/ 0 w 288"/>
              <a:gd name="T1" fmla="*/ 2147483646 h 576"/>
              <a:gd name="T2" fmla="*/ 0 w 288"/>
              <a:gd name="T3" fmla="*/ 2147483646 h 576"/>
              <a:gd name="T4" fmla="*/ 2147483646 w 288"/>
              <a:gd name="T5" fmla="*/ 0 h 576"/>
              <a:gd name="T6" fmla="*/ 2147483646 w 288"/>
              <a:gd name="T7" fmla="*/ 2147483646 h 576"/>
              <a:gd name="T8" fmla="*/ 0 60000 65536"/>
              <a:gd name="T9" fmla="*/ 0 60000 65536"/>
              <a:gd name="T10" fmla="*/ 0 60000 65536"/>
              <a:gd name="T11" fmla="*/ 0 60000 65536"/>
              <a:gd name="T12" fmla="*/ 0 w 288"/>
              <a:gd name="T13" fmla="*/ 0 h 576"/>
              <a:gd name="T14" fmla="*/ 288 w 288"/>
              <a:gd name="T15" fmla="*/ 576 h 576"/>
            </a:gdLst>
            <a:ahLst/>
            <a:cxnLst>
              <a:cxn ang="T8">
                <a:pos x="T0" y="T1"/>
              </a:cxn>
              <a:cxn ang="T9">
                <a:pos x="T2" y="T3"/>
              </a:cxn>
              <a:cxn ang="T10">
                <a:pos x="T4" y="T5"/>
              </a:cxn>
              <a:cxn ang="T11">
                <a:pos x="T6" y="T7"/>
              </a:cxn>
            </a:cxnLst>
            <a:rect l="T12" t="T13" r="T14" b="T15"/>
            <a:pathLst>
              <a:path w="288" h="576">
                <a:moveTo>
                  <a:pt x="0" y="576"/>
                </a:moveTo>
                <a:lnTo>
                  <a:pt x="0" y="108"/>
                </a:lnTo>
                <a:lnTo>
                  <a:pt x="288" y="0"/>
                </a:lnTo>
                <a:lnTo>
                  <a:pt x="288" y="420"/>
                </a:lnTo>
              </a:path>
            </a:pathLst>
          </a:custGeom>
          <a:noFill/>
          <a:ln w="28575">
            <a:solidFill>
              <a:schemeClr val="tx1"/>
            </a:solidFill>
            <a:round/>
            <a:headEnd/>
            <a:tailEnd/>
          </a:ln>
        </p:spPr>
        <p:txBody>
          <a:bodyPr/>
          <a:lstStyle/>
          <a:p>
            <a:endParaRPr lang="en-US">
              <a:solidFill>
                <a:prstClr val="black"/>
              </a:solidFill>
            </a:endParaRPr>
          </a:p>
        </p:txBody>
      </p:sp>
      <p:sp>
        <p:nvSpPr>
          <p:cNvPr id="37912" name="Oval 115"/>
          <p:cNvSpPr>
            <a:spLocks noChangeArrowheads="1"/>
          </p:cNvSpPr>
          <p:nvPr/>
        </p:nvSpPr>
        <p:spPr bwMode="auto">
          <a:xfrm>
            <a:off x="4519613" y="4467225"/>
            <a:ext cx="55562" cy="36513"/>
          </a:xfrm>
          <a:prstGeom prst="ellipse">
            <a:avLst/>
          </a:prstGeom>
          <a:solidFill>
            <a:schemeClr val="bg2"/>
          </a:solidFill>
          <a:ln w="9525">
            <a:solidFill>
              <a:schemeClr val="tx1"/>
            </a:solidFill>
            <a:round/>
            <a:headEnd/>
            <a:tailEnd/>
          </a:ln>
        </p:spPr>
        <p:txBody>
          <a:bodyPr wrap="none" anchor="ctr"/>
          <a:lstStyle/>
          <a:p>
            <a:endParaRPr lang="en-US" altLang="en-US">
              <a:solidFill>
                <a:prstClr val="black"/>
              </a:solidFill>
            </a:endParaRPr>
          </a:p>
        </p:txBody>
      </p:sp>
      <p:sp>
        <p:nvSpPr>
          <p:cNvPr id="37913" name="Oval 116"/>
          <p:cNvSpPr>
            <a:spLocks noChangeArrowheads="1"/>
          </p:cNvSpPr>
          <p:nvPr/>
        </p:nvSpPr>
        <p:spPr bwMode="auto">
          <a:xfrm>
            <a:off x="4324350" y="4562475"/>
            <a:ext cx="55563" cy="36513"/>
          </a:xfrm>
          <a:prstGeom prst="ellipse">
            <a:avLst/>
          </a:prstGeom>
          <a:solidFill>
            <a:schemeClr val="bg2"/>
          </a:solidFill>
          <a:ln w="9525">
            <a:solidFill>
              <a:schemeClr val="tx1"/>
            </a:solidFill>
            <a:round/>
            <a:headEnd/>
            <a:tailEnd/>
          </a:ln>
        </p:spPr>
        <p:txBody>
          <a:bodyPr wrap="none" anchor="ctr"/>
          <a:lstStyle/>
          <a:p>
            <a:endParaRPr lang="en-US" altLang="en-US">
              <a:solidFill>
                <a:prstClr val="black"/>
              </a:solidFill>
            </a:endParaRPr>
          </a:p>
        </p:txBody>
      </p:sp>
      <p:pic>
        <p:nvPicPr>
          <p:cNvPr id="13429" name="Picture 117" descr="khoi den"/>
          <p:cNvPicPr>
            <a:picLocks noChangeAspect="1" noChangeArrowheads="1" noCrop="1"/>
          </p:cNvPicPr>
          <p:nvPr/>
        </p:nvPicPr>
        <p:blipFill>
          <a:blip r:embed="rId4">
            <a:lum bright="30000"/>
          </a:blip>
          <a:srcRect/>
          <a:stretch>
            <a:fillRect/>
          </a:stretch>
        </p:blipFill>
        <p:spPr bwMode="auto">
          <a:xfrm rot="3811978">
            <a:off x="3465512" y="2754313"/>
            <a:ext cx="212725" cy="685800"/>
          </a:xfrm>
          <a:prstGeom prst="rect">
            <a:avLst/>
          </a:prstGeom>
          <a:noFill/>
          <a:ln w="9525">
            <a:noFill/>
            <a:miter lim="800000"/>
            <a:headEnd/>
            <a:tailEnd/>
          </a:ln>
        </p:spPr>
      </p:pic>
      <p:grpSp>
        <p:nvGrpSpPr>
          <p:cNvPr id="21" name="Group 118"/>
          <p:cNvGrpSpPr>
            <a:grpSpLocks/>
          </p:cNvGrpSpPr>
          <p:nvPr/>
        </p:nvGrpSpPr>
        <p:grpSpPr bwMode="auto">
          <a:xfrm>
            <a:off x="2973388" y="3278188"/>
            <a:ext cx="279400" cy="314325"/>
            <a:chOff x="3226" y="2032"/>
            <a:chExt cx="176" cy="198"/>
          </a:xfrm>
        </p:grpSpPr>
        <p:sp>
          <p:nvSpPr>
            <p:cNvPr id="38141" name="AutoShape 119"/>
            <p:cNvSpPr>
              <a:spLocks noChangeArrowheads="1"/>
            </p:cNvSpPr>
            <p:nvPr/>
          </p:nvSpPr>
          <p:spPr bwMode="auto">
            <a:xfrm>
              <a:off x="3228" y="2091"/>
              <a:ext cx="28" cy="139"/>
            </a:xfrm>
            <a:prstGeom prst="can">
              <a:avLst>
                <a:gd name="adj" fmla="val 36704"/>
              </a:avLst>
            </a:prstGeom>
            <a:gradFill rotWithShape="1">
              <a:gsLst>
                <a:gs pos="0">
                  <a:srgbClr val="767676"/>
                </a:gs>
                <a:gs pos="50000">
                  <a:srgbClr val="FFFFFF"/>
                </a:gs>
                <a:gs pos="100000">
                  <a:srgbClr val="767676"/>
                </a:gs>
              </a:gsLst>
              <a:lin ang="0" scaled="1"/>
            </a:gradFill>
            <a:ln w="3175">
              <a:solidFill>
                <a:schemeClr val="bg2"/>
              </a:solidFill>
              <a:round/>
              <a:headEnd/>
              <a:tailEnd/>
            </a:ln>
          </p:spPr>
          <p:txBody>
            <a:bodyPr wrap="none" anchor="ctr"/>
            <a:lstStyle/>
            <a:p>
              <a:endParaRPr lang="en-US" altLang="en-US">
                <a:solidFill>
                  <a:prstClr val="black"/>
                </a:solidFill>
              </a:endParaRPr>
            </a:p>
          </p:txBody>
        </p:sp>
        <p:sp>
          <p:nvSpPr>
            <p:cNvPr id="38142" name="AutoShape 120"/>
            <p:cNvSpPr>
              <a:spLocks noChangeArrowheads="1"/>
            </p:cNvSpPr>
            <p:nvPr/>
          </p:nvSpPr>
          <p:spPr bwMode="auto">
            <a:xfrm rot="-7020000">
              <a:off x="3308" y="1965"/>
              <a:ext cx="28" cy="161"/>
            </a:xfrm>
            <a:prstGeom prst="can">
              <a:avLst>
                <a:gd name="adj" fmla="val 42513"/>
              </a:avLst>
            </a:prstGeom>
            <a:gradFill rotWithShape="1">
              <a:gsLst>
                <a:gs pos="0">
                  <a:srgbClr val="767676"/>
                </a:gs>
                <a:gs pos="50000">
                  <a:srgbClr val="FFFFFF"/>
                </a:gs>
                <a:gs pos="100000">
                  <a:srgbClr val="767676"/>
                </a:gs>
              </a:gsLst>
              <a:lin ang="0" scaled="1"/>
            </a:gradFill>
            <a:ln w="3175">
              <a:solidFill>
                <a:schemeClr val="bg2"/>
              </a:solidFill>
              <a:round/>
              <a:headEnd/>
              <a:tailEnd/>
            </a:ln>
          </p:spPr>
          <p:txBody>
            <a:bodyPr wrap="none" anchor="ctr"/>
            <a:lstStyle/>
            <a:p>
              <a:endParaRPr lang="en-US" altLang="en-US">
                <a:solidFill>
                  <a:prstClr val="black"/>
                </a:solidFill>
              </a:endParaRPr>
            </a:p>
          </p:txBody>
        </p:sp>
        <p:sp>
          <p:nvSpPr>
            <p:cNvPr id="16" name="Freeform 121"/>
            <p:cNvSpPr>
              <a:spLocks/>
            </p:cNvSpPr>
            <p:nvPr/>
          </p:nvSpPr>
          <p:spPr bwMode="auto">
            <a:xfrm>
              <a:off x="3226" y="2061"/>
              <a:ext cx="41" cy="41"/>
            </a:xfrm>
            <a:custGeom>
              <a:avLst/>
              <a:gdLst>
                <a:gd name="T0" fmla="*/ 4 w 41"/>
                <a:gd name="T1" fmla="*/ 41 h 41"/>
                <a:gd name="T2" fmla="*/ 10 w 41"/>
                <a:gd name="T3" fmla="*/ 17 h 41"/>
                <a:gd name="T4" fmla="*/ 36 w 41"/>
                <a:gd name="T5" fmla="*/ 2 h 41"/>
                <a:gd name="T6" fmla="*/ 41 w 41"/>
                <a:gd name="T7" fmla="*/ 24 h 41"/>
                <a:gd name="T8" fmla="*/ 29 w 41"/>
                <a:gd name="T9" fmla="*/ 38 h 41"/>
                <a:gd name="T10" fmla="*/ 4 w 41"/>
                <a:gd name="T11" fmla="*/ 41 h 41"/>
              </a:gdLst>
              <a:ahLst/>
              <a:cxnLst>
                <a:cxn ang="0">
                  <a:pos x="T0" y="T1"/>
                </a:cxn>
                <a:cxn ang="0">
                  <a:pos x="T2" y="T3"/>
                </a:cxn>
                <a:cxn ang="0">
                  <a:pos x="T4" y="T5"/>
                </a:cxn>
                <a:cxn ang="0">
                  <a:pos x="T6" y="T7"/>
                </a:cxn>
                <a:cxn ang="0">
                  <a:pos x="T8" y="T9"/>
                </a:cxn>
                <a:cxn ang="0">
                  <a:pos x="T10" y="T11"/>
                </a:cxn>
              </a:cxnLst>
              <a:rect l="0" t="0" r="r" b="b"/>
              <a:pathLst>
                <a:path w="41" h="41">
                  <a:moveTo>
                    <a:pt x="4" y="41"/>
                  </a:moveTo>
                  <a:cubicBezTo>
                    <a:pt x="0" y="37"/>
                    <a:pt x="5" y="23"/>
                    <a:pt x="10" y="17"/>
                  </a:cubicBezTo>
                  <a:cubicBezTo>
                    <a:pt x="15" y="11"/>
                    <a:pt x="30" y="0"/>
                    <a:pt x="36" y="2"/>
                  </a:cubicBezTo>
                  <a:lnTo>
                    <a:pt x="41" y="24"/>
                  </a:lnTo>
                  <a:lnTo>
                    <a:pt x="29" y="38"/>
                  </a:lnTo>
                  <a:lnTo>
                    <a:pt x="4" y="41"/>
                  </a:lnTo>
                  <a:close/>
                </a:path>
              </a:pathLst>
            </a:custGeom>
            <a:gradFill rotWithShape="1">
              <a:gsLst>
                <a:gs pos="0">
                  <a:schemeClr val="bg1">
                    <a:gamma/>
                    <a:shade val="46275"/>
                    <a:invGamma/>
                  </a:schemeClr>
                </a:gs>
                <a:gs pos="100000">
                  <a:schemeClr val="bg1"/>
                </a:gs>
              </a:gsLst>
              <a:lin ang="2700000" scaled="1"/>
            </a:gradFill>
            <a:ln w="3175" cmpd="sng">
              <a:solidFill>
                <a:schemeClr val="bg2"/>
              </a:solidFill>
              <a:round/>
              <a:headEnd/>
              <a:tailEnd/>
            </a:ln>
            <a:effectLst/>
          </p:spPr>
          <p:txBody>
            <a:bodyPr/>
            <a:lstStyle/>
            <a:p>
              <a:pPr>
                <a:defRPr/>
              </a:pPr>
              <a:endParaRPr lang="en-US">
                <a:solidFill>
                  <a:prstClr val="black"/>
                </a:solidFill>
                <a:cs typeface="Arial" charset="0"/>
              </a:endParaRPr>
            </a:p>
          </p:txBody>
        </p:sp>
        <p:sp>
          <p:nvSpPr>
            <p:cNvPr id="38144" name="AutoShape 122"/>
            <p:cNvSpPr>
              <a:spLocks noChangeArrowheads="1"/>
            </p:cNvSpPr>
            <p:nvPr/>
          </p:nvSpPr>
          <p:spPr bwMode="auto">
            <a:xfrm rot="-7020000">
              <a:off x="3246" y="2064"/>
              <a:ext cx="23" cy="23"/>
            </a:xfrm>
            <a:prstGeom prst="roundRect">
              <a:avLst>
                <a:gd name="adj" fmla="val 16667"/>
              </a:avLst>
            </a:prstGeom>
            <a:gradFill rotWithShape="1">
              <a:gsLst>
                <a:gs pos="0">
                  <a:srgbClr val="FFFFFF"/>
                </a:gs>
                <a:gs pos="50000">
                  <a:srgbClr val="767676"/>
                </a:gs>
                <a:gs pos="100000">
                  <a:srgbClr val="FFFFFF"/>
                </a:gs>
              </a:gsLst>
              <a:lin ang="0" scaled="1"/>
            </a:gradFill>
            <a:ln w="3175">
              <a:noFill/>
              <a:round/>
              <a:headEnd/>
              <a:tailEnd/>
            </a:ln>
          </p:spPr>
          <p:txBody>
            <a:bodyPr wrap="none" anchor="ctr"/>
            <a:lstStyle/>
            <a:p>
              <a:endParaRPr lang="en-US" altLang="en-US">
                <a:solidFill>
                  <a:prstClr val="black"/>
                </a:solidFill>
              </a:endParaRPr>
            </a:p>
          </p:txBody>
        </p:sp>
        <p:sp>
          <p:nvSpPr>
            <p:cNvPr id="17" name="AutoShape 123"/>
            <p:cNvSpPr>
              <a:spLocks noChangeArrowheads="1"/>
            </p:cNvSpPr>
            <p:nvPr/>
          </p:nvSpPr>
          <p:spPr bwMode="auto">
            <a:xfrm>
              <a:off x="3230" y="2092"/>
              <a:ext cx="23" cy="23"/>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grpSp>
      <p:grpSp>
        <p:nvGrpSpPr>
          <p:cNvPr id="22" name="Group 124"/>
          <p:cNvGrpSpPr>
            <a:grpSpLocks/>
          </p:cNvGrpSpPr>
          <p:nvPr/>
        </p:nvGrpSpPr>
        <p:grpSpPr bwMode="auto">
          <a:xfrm>
            <a:off x="4324350" y="3209925"/>
            <a:ext cx="55563" cy="1371600"/>
            <a:chOff x="4188" y="1728"/>
            <a:chExt cx="35" cy="864"/>
          </a:xfrm>
        </p:grpSpPr>
        <p:sp>
          <p:nvSpPr>
            <p:cNvPr id="18" name="AutoShape 125"/>
            <p:cNvSpPr>
              <a:spLocks noChangeArrowheads="1"/>
            </p:cNvSpPr>
            <p:nvPr/>
          </p:nvSpPr>
          <p:spPr bwMode="auto">
            <a:xfrm>
              <a:off x="4188" y="1728"/>
              <a:ext cx="35" cy="749"/>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19" name="Freeform 126"/>
            <p:cNvSpPr>
              <a:spLocks/>
            </p:cNvSpPr>
            <p:nvPr/>
          </p:nvSpPr>
          <p:spPr bwMode="auto">
            <a:xfrm>
              <a:off x="4188" y="2458"/>
              <a:ext cx="35" cy="134"/>
            </a:xfrm>
            <a:custGeom>
              <a:avLst/>
              <a:gdLst>
                <a:gd name="T0" fmla="*/ 0 w 96"/>
                <a:gd name="T1" fmla="*/ 0 h 327"/>
                <a:gd name="T2" fmla="*/ 27 w 96"/>
                <a:gd name="T3" fmla="*/ 198 h 327"/>
                <a:gd name="T4" fmla="*/ 36 w 96"/>
                <a:gd name="T5" fmla="*/ 327 h 327"/>
                <a:gd name="T6" fmla="*/ 63 w 96"/>
                <a:gd name="T7" fmla="*/ 327 h 327"/>
                <a:gd name="T8" fmla="*/ 69 w 96"/>
                <a:gd name="T9" fmla="*/ 198 h 327"/>
                <a:gd name="T10" fmla="*/ 96 w 96"/>
                <a:gd name="T11" fmla="*/ 6 h 327"/>
              </a:gdLst>
              <a:ahLst/>
              <a:cxnLst>
                <a:cxn ang="0">
                  <a:pos x="T0" y="T1"/>
                </a:cxn>
                <a:cxn ang="0">
                  <a:pos x="T2" y="T3"/>
                </a:cxn>
                <a:cxn ang="0">
                  <a:pos x="T4" y="T5"/>
                </a:cxn>
                <a:cxn ang="0">
                  <a:pos x="T6" y="T7"/>
                </a:cxn>
                <a:cxn ang="0">
                  <a:pos x="T8" y="T9"/>
                </a:cxn>
                <a:cxn ang="0">
                  <a:pos x="T10" y="T11"/>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p:spPr>
          <p:txBody>
            <a:bodyPr/>
            <a:lstStyle/>
            <a:p>
              <a:pPr>
                <a:defRPr/>
              </a:pPr>
              <a:endParaRPr lang="en-US">
                <a:solidFill>
                  <a:prstClr val="black"/>
                </a:solidFill>
                <a:cs typeface="Arial" charset="0"/>
              </a:endParaRPr>
            </a:p>
          </p:txBody>
        </p:sp>
        <p:sp>
          <p:nvSpPr>
            <p:cNvPr id="38123" name="Line 127"/>
            <p:cNvSpPr>
              <a:spLocks noChangeShapeType="1"/>
            </p:cNvSpPr>
            <p:nvPr/>
          </p:nvSpPr>
          <p:spPr bwMode="auto">
            <a:xfrm>
              <a:off x="4206" y="1797"/>
              <a:ext cx="0" cy="434"/>
            </a:xfrm>
            <a:prstGeom prst="line">
              <a:avLst/>
            </a:prstGeom>
            <a:noFill/>
            <a:ln w="9525">
              <a:solidFill>
                <a:srgbClr val="66CCFF"/>
              </a:solidFill>
              <a:round/>
              <a:headEnd/>
              <a:tailEnd/>
            </a:ln>
          </p:spPr>
          <p:txBody>
            <a:bodyPr/>
            <a:lstStyle/>
            <a:p>
              <a:endParaRPr lang="en-US">
                <a:solidFill>
                  <a:prstClr val="black"/>
                </a:solidFill>
              </a:endParaRPr>
            </a:p>
          </p:txBody>
        </p:sp>
        <p:sp>
          <p:nvSpPr>
            <p:cNvPr id="38124" name="Freeform 128"/>
            <p:cNvSpPr>
              <a:spLocks/>
            </p:cNvSpPr>
            <p:nvPr/>
          </p:nvSpPr>
          <p:spPr bwMode="auto">
            <a:xfrm>
              <a:off x="4198" y="2539"/>
              <a:ext cx="15" cy="53"/>
            </a:xfrm>
            <a:custGeom>
              <a:avLst/>
              <a:gdLst>
                <a:gd name="T0" fmla="*/ 0 w 42"/>
                <a:gd name="T1" fmla="*/ 0 h 129"/>
                <a:gd name="T2" fmla="*/ 0 w 42"/>
                <a:gd name="T3" fmla="*/ 0 h 129"/>
                <a:gd name="T4" fmla="*/ 0 w 42"/>
                <a:gd name="T5" fmla="*/ 0 h 129"/>
                <a:gd name="T6" fmla="*/ 0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w="3175">
              <a:noFill/>
              <a:round/>
              <a:headEnd/>
              <a:tailEnd/>
            </a:ln>
          </p:spPr>
          <p:txBody>
            <a:bodyPr/>
            <a:lstStyle/>
            <a:p>
              <a:endParaRPr lang="en-US">
                <a:solidFill>
                  <a:prstClr val="black"/>
                </a:solidFill>
              </a:endParaRPr>
            </a:p>
          </p:txBody>
        </p:sp>
        <p:grpSp>
          <p:nvGrpSpPr>
            <p:cNvPr id="23" name="Group 129"/>
            <p:cNvGrpSpPr>
              <a:grpSpLocks/>
            </p:cNvGrpSpPr>
            <p:nvPr/>
          </p:nvGrpSpPr>
          <p:grpSpPr bwMode="auto">
            <a:xfrm>
              <a:off x="4195" y="1838"/>
              <a:ext cx="17" cy="615"/>
              <a:chOff x="5160" y="1084"/>
              <a:chExt cx="48" cy="1497"/>
            </a:xfrm>
          </p:grpSpPr>
          <p:sp>
            <p:nvSpPr>
              <p:cNvPr id="38127" name="Line 130"/>
              <p:cNvSpPr>
                <a:spLocks noChangeShapeType="1"/>
              </p:cNvSpPr>
              <p:nvPr/>
            </p:nvSpPr>
            <p:spPr bwMode="auto">
              <a:xfrm>
                <a:off x="5160" y="1129"/>
                <a:ext cx="48"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28" name="Line 131"/>
              <p:cNvSpPr>
                <a:spLocks noChangeShapeType="1"/>
              </p:cNvSpPr>
              <p:nvPr/>
            </p:nvSpPr>
            <p:spPr bwMode="auto">
              <a:xfrm>
                <a:off x="5160" y="1084"/>
                <a:ext cx="0" cy="1497"/>
              </a:xfrm>
              <a:prstGeom prst="line">
                <a:avLst/>
              </a:prstGeom>
              <a:noFill/>
              <a:ln w="3175">
                <a:solidFill>
                  <a:srgbClr val="0000FF"/>
                </a:solidFill>
                <a:round/>
                <a:headEnd/>
                <a:tailEnd/>
              </a:ln>
            </p:spPr>
            <p:txBody>
              <a:bodyPr/>
              <a:lstStyle/>
              <a:p>
                <a:endParaRPr lang="en-US">
                  <a:solidFill>
                    <a:prstClr val="black"/>
                  </a:solidFill>
                </a:endParaRPr>
              </a:p>
            </p:txBody>
          </p:sp>
          <p:sp>
            <p:nvSpPr>
              <p:cNvPr id="38129" name="Line 132"/>
              <p:cNvSpPr>
                <a:spLocks noChangeShapeType="1"/>
              </p:cNvSpPr>
              <p:nvPr/>
            </p:nvSpPr>
            <p:spPr bwMode="auto">
              <a:xfrm>
                <a:off x="5160" y="1249"/>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0" name="Line 133"/>
              <p:cNvSpPr>
                <a:spLocks noChangeShapeType="1"/>
              </p:cNvSpPr>
              <p:nvPr/>
            </p:nvSpPr>
            <p:spPr bwMode="auto">
              <a:xfrm>
                <a:off x="5160" y="1369"/>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1" name="Line 134"/>
              <p:cNvSpPr>
                <a:spLocks noChangeShapeType="1"/>
              </p:cNvSpPr>
              <p:nvPr/>
            </p:nvSpPr>
            <p:spPr bwMode="auto">
              <a:xfrm>
                <a:off x="5160" y="1486"/>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2" name="Line 135"/>
              <p:cNvSpPr>
                <a:spLocks noChangeShapeType="1"/>
              </p:cNvSpPr>
              <p:nvPr/>
            </p:nvSpPr>
            <p:spPr bwMode="auto">
              <a:xfrm>
                <a:off x="5160" y="1606"/>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3" name="Line 136"/>
              <p:cNvSpPr>
                <a:spLocks noChangeShapeType="1"/>
              </p:cNvSpPr>
              <p:nvPr/>
            </p:nvSpPr>
            <p:spPr bwMode="auto">
              <a:xfrm>
                <a:off x="5160" y="1723"/>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4" name="Line 137"/>
              <p:cNvSpPr>
                <a:spLocks noChangeShapeType="1"/>
              </p:cNvSpPr>
              <p:nvPr/>
            </p:nvSpPr>
            <p:spPr bwMode="auto">
              <a:xfrm>
                <a:off x="5160" y="1843"/>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5" name="Line 138"/>
              <p:cNvSpPr>
                <a:spLocks noChangeShapeType="1"/>
              </p:cNvSpPr>
              <p:nvPr/>
            </p:nvSpPr>
            <p:spPr bwMode="auto">
              <a:xfrm>
                <a:off x="5160" y="1960"/>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6" name="Line 139"/>
              <p:cNvSpPr>
                <a:spLocks noChangeShapeType="1"/>
              </p:cNvSpPr>
              <p:nvPr/>
            </p:nvSpPr>
            <p:spPr bwMode="auto">
              <a:xfrm>
                <a:off x="5160" y="2080"/>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7" name="Line 140"/>
              <p:cNvSpPr>
                <a:spLocks noChangeShapeType="1"/>
              </p:cNvSpPr>
              <p:nvPr/>
            </p:nvSpPr>
            <p:spPr bwMode="auto">
              <a:xfrm>
                <a:off x="5160" y="2200"/>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8" name="Line 141"/>
              <p:cNvSpPr>
                <a:spLocks noChangeShapeType="1"/>
              </p:cNvSpPr>
              <p:nvPr/>
            </p:nvSpPr>
            <p:spPr bwMode="auto">
              <a:xfrm>
                <a:off x="5160" y="2320"/>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9" name="Line 142"/>
              <p:cNvSpPr>
                <a:spLocks noChangeShapeType="1"/>
              </p:cNvSpPr>
              <p:nvPr/>
            </p:nvSpPr>
            <p:spPr bwMode="auto">
              <a:xfrm>
                <a:off x="5160" y="2437"/>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40" name="Line 143"/>
              <p:cNvSpPr>
                <a:spLocks noChangeShapeType="1"/>
              </p:cNvSpPr>
              <p:nvPr/>
            </p:nvSpPr>
            <p:spPr bwMode="auto">
              <a:xfrm>
                <a:off x="5160" y="2557"/>
                <a:ext cx="46" cy="0"/>
              </a:xfrm>
              <a:prstGeom prst="line">
                <a:avLst/>
              </a:prstGeom>
              <a:noFill/>
              <a:ln w="3175">
                <a:solidFill>
                  <a:srgbClr val="0000FF"/>
                </a:solidFill>
                <a:round/>
                <a:headEnd/>
                <a:tailEnd/>
              </a:ln>
            </p:spPr>
            <p:txBody>
              <a:bodyPr/>
              <a:lstStyle/>
              <a:p>
                <a:endParaRPr lang="en-US">
                  <a:solidFill>
                    <a:prstClr val="black"/>
                  </a:solidFill>
                </a:endParaRPr>
              </a:p>
            </p:txBody>
          </p:sp>
        </p:grpSp>
        <p:sp>
          <p:nvSpPr>
            <p:cNvPr id="38126" name="Line 144"/>
            <p:cNvSpPr>
              <a:spLocks noChangeShapeType="1"/>
            </p:cNvSpPr>
            <p:nvPr/>
          </p:nvSpPr>
          <p:spPr bwMode="auto">
            <a:xfrm>
              <a:off x="4206" y="2231"/>
              <a:ext cx="0" cy="308"/>
            </a:xfrm>
            <a:prstGeom prst="line">
              <a:avLst/>
            </a:prstGeom>
            <a:noFill/>
            <a:ln w="19050">
              <a:solidFill>
                <a:srgbClr val="CC0000"/>
              </a:solidFill>
              <a:round/>
              <a:headEnd/>
              <a:tailEnd/>
            </a:ln>
          </p:spPr>
          <p:txBody>
            <a:bodyPr/>
            <a:lstStyle/>
            <a:p>
              <a:endParaRPr lang="en-US">
                <a:solidFill>
                  <a:prstClr val="black"/>
                </a:solidFill>
              </a:endParaRPr>
            </a:p>
          </p:txBody>
        </p:sp>
      </p:grpSp>
      <p:sp>
        <p:nvSpPr>
          <p:cNvPr id="13457" name="Line 145"/>
          <p:cNvSpPr>
            <a:spLocks noChangeShapeType="1"/>
          </p:cNvSpPr>
          <p:nvPr/>
        </p:nvSpPr>
        <p:spPr bwMode="auto">
          <a:xfrm>
            <a:off x="2881313" y="3295650"/>
            <a:ext cx="0" cy="533400"/>
          </a:xfrm>
          <a:prstGeom prst="line">
            <a:avLst/>
          </a:prstGeom>
          <a:noFill/>
          <a:ln w="19050">
            <a:solidFill>
              <a:srgbClr val="CC0000"/>
            </a:solidFill>
            <a:round/>
            <a:headEnd/>
            <a:tailEnd/>
          </a:ln>
        </p:spPr>
        <p:txBody>
          <a:bodyPr/>
          <a:lstStyle/>
          <a:p>
            <a:endParaRPr lang="en-US">
              <a:solidFill>
                <a:prstClr val="black"/>
              </a:solidFill>
            </a:endParaRPr>
          </a:p>
        </p:txBody>
      </p:sp>
      <p:sp>
        <p:nvSpPr>
          <p:cNvPr id="13458" name="Line 146"/>
          <p:cNvSpPr>
            <a:spLocks noChangeShapeType="1"/>
          </p:cNvSpPr>
          <p:nvPr/>
        </p:nvSpPr>
        <p:spPr bwMode="auto">
          <a:xfrm>
            <a:off x="1200150" y="1524000"/>
            <a:ext cx="0" cy="1295400"/>
          </a:xfrm>
          <a:prstGeom prst="line">
            <a:avLst/>
          </a:prstGeom>
          <a:noFill/>
          <a:ln w="28575">
            <a:solidFill>
              <a:srgbClr val="FF0000"/>
            </a:solidFill>
            <a:round/>
            <a:headEnd/>
            <a:tailEnd/>
          </a:ln>
        </p:spPr>
        <p:txBody>
          <a:bodyPr/>
          <a:lstStyle/>
          <a:p>
            <a:endParaRPr lang="en-US">
              <a:solidFill>
                <a:prstClr val="black"/>
              </a:solidFill>
            </a:endParaRPr>
          </a:p>
        </p:txBody>
      </p:sp>
      <p:sp>
        <p:nvSpPr>
          <p:cNvPr id="13459" name="Line 147"/>
          <p:cNvSpPr>
            <a:spLocks noChangeShapeType="1"/>
          </p:cNvSpPr>
          <p:nvPr/>
        </p:nvSpPr>
        <p:spPr bwMode="auto">
          <a:xfrm>
            <a:off x="1200150" y="1295400"/>
            <a:ext cx="0" cy="1905000"/>
          </a:xfrm>
          <a:prstGeom prst="line">
            <a:avLst/>
          </a:prstGeom>
          <a:noFill/>
          <a:ln w="28575">
            <a:solidFill>
              <a:srgbClr val="66CCFF"/>
            </a:solidFill>
            <a:round/>
            <a:headEnd/>
            <a:tailEnd/>
          </a:ln>
        </p:spPr>
        <p:txBody>
          <a:bodyPr/>
          <a:lstStyle/>
          <a:p>
            <a:endParaRPr lang="en-US">
              <a:solidFill>
                <a:prstClr val="black"/>
              </a:solidFill>
            </a:endParaRPr>
          </a:p>
        </p:txBody>
      </p:sp>
      <p:grpSp>
        <p:nvGrpSpPr>
          <p:cNvPr id="24" name="Group 148"/>
          <p:cNvGrpSpPr>
            <a:grpSpLocks/>
          </p:cNvGrpSpPr>
          <p:nvPr/>
        </p:nvGrpSpPr>
        <p:grpSpPr bwMode="auto">
          <a:xfrm>
            <a:off x="714375" y="914400"/>
            <a:ext cx="247650" cy="2497138"/>
            <a:chOff x="3138" y="1104"/>
            <a:chExt cx="156" cy="1573"/>
          </a:xfrm>
        </p:grpSpPr>
        <p:sp>
          <p:nvSpPr>
            <p:cNvPr id="38045" name="Line 149"/>
            <p:cNvSpPr>
              <a:spLocks noChangeShapeType="1"/>
            </p:cNvSpPr>
            <p:nvPr/>
          </p:nvSpPr>
          <p:spPr bwMode="auto">
            <a:xfrm>
              <a:off x="3210" y="1225"/>
              <a:ext cx="48"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46" name="Line 150"/>
            <p:cNvSpPr>
              <a:spLocks noChangeShapeType="1"/>
            </p:cNvSpPr>
            <p:nvPr/>
          </p:nvSpPr>
          <p:spPr bwMode="auto">
            <a:xfrm>
              <a:off x="3210" y="1180"/>
              <a:ext cx="0" cy="1497"/>
            </a:xfrm>
            <a:prstGeom prst="line">
              <a:avLst/>
            </a:prstGeom>
            <a:noFill/>
            <a:ln w="9525">
              <a:solidFill>
                <a:srgbClr val="0000FF"/>
              </a:solidFill>
              <a:round/>
              <a:headEnd/>
              <a:tailEnd/>
            </a:ln>
          </p:spPr>
          <p:txBody>
            <a:bodyPr/>
            <a:lstStyle/>
            <a:p>
              <a:endParaRPr lang="en-US">
                <a:solidFill>
                  <a:prstClr val="black"/>
                </a:solidFill>
              </a:endParaRPr>
            </a:p>
          </p:txBody>
        </p:sp>
        <p:sp>
          <p:nvSpPr>
            <p:cNvPr id="38047" name="Line 151"/>
            <p:cNvSpPr>
              <a:spLocks noChangeShapeType="1"/>
            </p:cNvSpPr>
            <p:nvPr/>
          </p:nvSpPr>
          <p:spPr bwMode="auto">
            <a:xfrm>
              <a:off x="3210" y="124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48" name="Line 152"/>
            <p:cNvSpPr>
              <a:spLocks noChangeShapeType="1"/>
            </p:cNvSpPr>
            <p:nvPr/>
          </p:nvSpPr>
          <p:spPr bwMode="auto">
            <a:xfrm>
              <a:off x="3210" y="127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49" name="Line 153"/>
            <p:cNvSpPr>
              <a:spLocks noChangeShapeType="1"/>
            </p:cNvSpPr>
            <p:nvPr/>
          </p:nvSpPr>
          <p:spPr bwMode="auto">
            <a:xfrm>
              <a:off x="3210" y="132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0" name="Line 154"/>
            <p:cNvSpPr>
              <a:spLocks noChangeShapeType="1"/>
            </p:cNvSpPr>
            <p:nvPr/>
          </p:nvSpPr>
          <p:spPr bwMode="auto">
            <a:xfrm>
              <a:off x="3210" y="129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1" name="Line 155"/>
            <p:cNvSpPr>
              <a:spLocks noChangeShapeType="1"/>
            </p:cNvSpPr>
            <p:nvPr/>
          </p:nvSpPr>
          <p:spPr bwMode="auto">
            <a:xfrm>
              <a:off x="3210" y="1345"/>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2" name="Line 156"/>
            <p:cNvSpPr>
              <a:spLocks noChangeShapeType="1"/>
            </p:cNvSpPr>
            <p:nvPr/>
          </p:nvSpPr>
          <p:spPr bwMode="auto">
            <a:xfrm>
              <a:off x="3210" y="136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3" name="Line 157"/>
            <p:cNvSpPr>
              <a:spLocks noChangeShapeType="1"/>
            </p:cNvSpPr>
            <p:nvPr/>
          </p:nvSpPr>
          <p:spPr bwMode="auto">
            <a:xfrm>
              <a:off x="3210" y="139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4" name="Line 158"/>
            <p:cNvSpPr>
              <a:spLocks noChangeShapeType="1"/>
            </p:cNvSpPr>
            <p:nvPr/>
          </p:nvSpPr>
          <p:spPr bwMode="auto">
            <a:xfrm>
              <a:off x="3210" y="144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5" name="Line 159"/>
            <p:cNvSpPr>
              <a:spLocks noChangeShapeType="1"/>
            </p:cNvSpPr>
            <p:nvPr/>
          </p:nvSpPr>
          <p:spPr bwMode="auto">
            <a:xfrm>
              <a:off x="3210" y="141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6" name="Line 160"/>
            <p:cNvSpPr>
              <a:spLocks noChangeShapeType="1"/>
            </p:cNvSpPr>
            <p:nvPr/>
          </p:nvSpPr>
          <p:spPr bwMode="auto">
            <a:xfrm>
              <a:off x="3210" y="1465"/>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7" name="Line 161"/>
            <p:cNvSpPr>
              <a:spLocks noChangeShapeType="1"/>
            </p:cNvSpPr>
            <p:nvPr/>
          </p:nvSpPr>
          <p:spPr bwMode="auto">
            <a:xfrm>
              <a:off x="3210" y="1486"/>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8" name="Line 162"/>
            <p:cNvSpPr>
              <a:spLocks noChangeShapeType="1"/>
            </p:cNvSpPr>
            <p:nvPr/>
          </p:nvSpPr>
          <p:spPr bwMode="auto">
            <a:xfrm>
              <a:off x="3210" y="151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9" name="Line 163"/>
            <p:cNvSpPr>
              <a:spLocks noChangeShapeType="1"/>
            </p:cNvSpPr>
            <p:nvPr/>
          </p:nvSpPr>
          <p:spPr bwMode="auto">
            <a:xfrm>
              <a:off x="3210" y="155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0" name="Line 164"/>
            <p:cNvSpPr>
              <a:spLocks noChangeShapeType="1"/>
            </p:cNvSpPr>
            <p:nvPr/>
          </p:nvSpPr>
          <p:spPr bwMode="auto">
            <a:xfrm>
              <a:off x="3210" y="153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1" name="Line 165"/>
            <p:cNvSpPr>
              <a:spLocks noChangeShapeType="1"/>
            </p:cNvSpPr>
            <p:nvPr/>
          </p:nvSpPr>
          <p:spPr bwMode="auto">
            <a:xfrm>
              <a:off x="3210" y="1582"/>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2" name="Line 166"/>
            <p:cNvSpPr>
              <a:spLocks noChangeShapeType="1"/>
            </p:cNvSpPr>
            <p:nvPr/>
          </p:nvSpPr>
          <p:spPr bwMode="auto">
            <a:xfrm>
              <a:off x="3210" y="1606"/>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3" name="Line 167"/>
            <p:cNvSpPr>
              <a:spLocks noChangeShapeType="1"/>
            </p:cNvSpPr>
            <p:nvPr/>
          </p:nvSpPr>
          <p:spPr bwMode="auto">
            <a:xfrm>
              <a:off x="3210" y="163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4" name="Line 168"/>
            <p:cNvSpPr>
              <a:spLocks noChangeShapeType="1"/>
            </p:cNvSpPr>
            <p:nvPr/>
          </p:nvSpPr>
          <p:spPr bwMode="auto">
            <a:xfrm>
              <a:off x="3210" y="167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5" name="Line 169"/>
            <p:cNvSpPr>
              <a:spLocks noChangeShapeType="1"/>
            </p:cNvSpPr>
            <p:nvPr/>
          </p:nvSpPr>
          <p:spPr bwMode="auto">
            <a:xfrm>
              <a:off x="3210" y="165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6" name="Line 170"/>
            <p:cNvSpPr>
              <a:spLocks noChangeShapeType="1"/>
            </p:cNvSpPr>
            <p:nvPr/>
          </p:nvSpPr>
          <p:spPr bwMode="auto">
            <a:xfrm>
              <a:off x="3210" y="1702"/>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7" name="Line 171"/>
            <p:cNvSpPr>
              <a:spLocks noChangeShapeType="1"/>
            </p:cNvSpPr>
            <p:nvPr/>
          </p:nvSpPr>
          <p:spPr bwMode="auto">
            <a:xfrm>
              <a:off x="3210" y="172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8" name="Line 172"/>
            <p:cNvSpPr>
              <a:spLocks noChangeShapeType="1"/>
            </p:cNvSpPr>
            <p:nvPr/>
          </p:nvSpPr>
          <p:spPr bwMode="auto">
            <a:xfrm>
              <a:off x="3210" y="174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9" name="Line 173"/>
            <p:cNvSpPr>
              <a:spLocks noChangeShapeType="1"/>
            </p:cNvSpPr>
            <p:nvPr/>
          </p:nvSpPr>
          <p:spPr bwMode="auto">
            <a:xfrm>
              <a:off x="3210" y="179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0" name="Line 174"/>
            <p:cNvSpPr>
              <a:spLocks noChangeShapeType="1"/>
            </p:cNvSpPr>
            <p:nvPr/>
          </p:nvSpPr>
          <p:spPr bwMode="auto">
            <a:xfrm>
              <a:off x="3210" y="177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1" name="Line 175"/>
            <p:cNvSpPr>
              <a:spLocks noChangeShapeType="1"/>
            </p:cNvSpPr>
            <p:nvPr/>
          </p:nvSpPr>
          <p:spPr bwMode="auto">
            <a:xfrm>
              <a:off x="3210" y="1819"/>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2" name="Line 176"/>
            <p:cNvSpPr>
              <a:spLocks noChangeShapeType="1"/>
            </p:cNvSpPr>
            <p:nvPr/>
          </p:nvSpPr>
          <p:spPr bwMode="auto">
            <a:xfrm>
              <a:off x="3210" y="184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3" name="Line 177"/>
            <p:cNvSpPr>
              <a:spLocks noChangeShapeType="1"/>
            </p:cNvSpPr>
            <p:nvPr/>
          </p:nvSpPr>
          <p:spPr bwMode="auto">
            <a:xfrm>
              <a:off x="3210" y="186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4" name="Line 178"/>
            <p:cNvSpPr>
              <a:spLocks noChangeShapeType="1"/>
            </p:cNvSpPr>
            <p:nvPr/>
          </p:nvSpPr>
          <p:spPr bwMode="auto">
            <a:xfrm>
              <a:off x="3210" y="191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5" name="Line 179"/>
            <p:cNvSpPr>
              <a:spLocks noChangeShapeType="1"/>
            </p:cNvSpPr>
            <p:nvPr/>
          </p:nvSpPr>
          <p:spPr bwMode="auto">
            <a:xfrm>
              <a:off x="3210" y="189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6" name="Line 180"/>
            <p:cNvSpPr>
              <a:spLocks noChangeShapeType="1"/>
            </p:cNvSpPr>
            <p:nvPr/>
          </p:nvSpPr>
          <p:spPr bwMode="auto">
            <a:xfrm>
              <a:off x="3210" y="1939"/>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7" name="Line 181"/>
            <p:cNvSpPr>
              <a:spLocks noChangeShapeType="1"/>
            </p:cNvSpPr>
            <p:nvPr/>
          </p:nvSpPr>
          <p:spPr bwMode="auto">
            <a:xfrm>
              <a:off x="3210" y="196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8" name="Line 182"/>
            <p:cNvSpPr>
              <a:spLocks noChangeShapeType="1"/>
            </p:cNvSpPr>
            <p:nvPr/>
          </p:nvSpPr>
          <p:spPr bwMode="auto">
            <a:xfrm>
              <a:off x="3210" y="198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9" name="Line 183"/>
            <p:cNvSpPr>
              <a:spLocks noChangeShapeType="1"/>
            </p:cNvSpPr>
            <p:nvPr/>
          </p:nvSpPr>
          <p:spPr bwMode="auto">
            <a:xfrm>
              <a:off x="3210" y="203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0" name="Line 184"/>
            <p:cNvSpPr>
              <a:spLocks noChangeShapeType="1"/>
            </p:cNvSpPr>
            <p:nvPr/>
          </p:nvSpPr>
          <p:spPr bwMode="auto">
            <a:xfrm>
              <a:off x="3210" y="200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1" name="Line 185"/>
            <p:cNvSpPr>
              <a:spLocks noChangeShapeType="1"/>
            </p:cNvSpPr>
            <p:nvPr/>
          </p:nvSpPr>
          <p:spPr bwMode="auto">
            <a:xfrm>
              <a:off x="3210" y="2056"/>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2" name="Line 186"/>
            <p:cNvSpPr>
              <a:spLocks noChangeShapeType="1"/>
            </p:cNvSpPr>
            <p:nvPr/>
          </p:nvSpPr>
          <p:spPr bwMode="auto">
            <a:xfrm>
              <a:off x="3210" y="208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3" name="Line 187"/>
            <p:cNvSpPr>
              <a:spLocks noChangeShapeType="1"/>
            </p:cNvSpPr>
            <p:nvPr/>
          </p:nvSpPr>
          <p:spPr bwMode="auto">
            <a:xfrm>
              <a:off x="3210" y="210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4" name="Line 188"/>
            <p:cNvSpPr>
              <a:spLocks noChangeShapeType="1"/>
            </p:cNvSpPr>
            <p:nvPr/>
          </p:nvSpPr>
          <p:spPr bwMode="auto">
            <a:xfrm>
              <a:off x="3210" y="215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5" name="Line 189"/>
            <p:cNvSpPr>
              <a:spLocks noChangeShapeType="1"/>
            </p:cNvSpPr>
            <p:nvPr/>
          </p:nvSpPr>
          <p:spPr bwMode="auto">
            <a:xfrm>
              <a:off x="3210" y="212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6" name="Line 190"/>
            <p:cNvSpPr>
              <a:spLocks noChangeShapeType="1"/>
            </p:cNvSpPr>
            <p:nvPr/>
          </p:nvSpPr>
          <p:spPr bwMode="auto">
            <a:xfrm>
              <a:off x="3210" y="2176"/>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7" name="Line 191"/>
            <p:cNvSpPr>
              <a:spLocks noChangeShapeType="1"/>
            </p:cNvSpPr>
            <p:nvPr/>
          </p:nvSpPr>
          <p:spPr bwMode="auto">
            <a:xfrm>
              <a:off x="3210" y="220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8" name="Line 192"/>
            <p:cNvSpPr>
              <a:spLocks noChangeShapeType="1"/>
            </p:cNvSpPr>
            <p:nvPr/>
          </p:nvSpPr>
          <p:spPr bwMode="auto">
            <a:xfrm>
              <a:off x="3210" y="222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9" name="Line 193"/>
            <p:cNvSpPr>
              <a:spLocks noChangeShapeType="1"/>
            </p:cNvSpPr>
            <p:nvPr/>
          </p:nvSpPr>
          <p:spPr bwMode="auto">
            <a:xfrm>
              <a:off x="3210" y="227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0" name="Line 194"/>
            <p:cNvSpPr>
              <a:spLocks noChangeShapeType="1"/>
            </p:cNvSpPr>
            <p:nvPr/>
          </p:nvSpPr>
          <p:spPr bwMode="auto">
            <a:xfrm>
              <a:off x="3210" y="224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1" name="Line 195"/>
            <p:cNvSpPr>
              <a:spLocks noChangeShapeType="1"/>
            </p:cNvSpPr>
            <p:nvPr/>
          </p:nvSpPr>
          <p:spPr bwMode="auto">
            <a:xfrm>
              <a:off x="3210" y="2296"/>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2" name="Line 196"/>
            <p:cNvSpPr>
              <a:spLocks noChangeShapeType="1"/>
            </p:cNvSpPr>
            <p:nvPr/>
          </p:nvSpPr>
          <p:spPr bwMode="auto">
            <a:xfrm>
              <a:off x="3210" y="232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3" name="Line 197"/>
            <p:cNvSpPr>
              <a:spLocks noChangeShapeType="1"/>
            </p:cNvSpPr>
            <p:nvPr/>
          </p:nvSpPr>
          <p:spPr bwMode="auto">
            <a:xfrm>
              <a:off x="3210" y="234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4" name="Line 198"/>
            <p:cNvSpPr>
              <a:spLocks noChangeShapeType="1"/>
            </p:cNvSpPr>
            <p:nvPr/>
          </p:nvSpPr>
          <p:spPr bwMode="auto">
            <a:xfrm>
              <a:off x="3210" y="239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5" name="Line 199"/>
            <p:cNvSpPr>
              <a:spLocks noChangeShapeType="1"/>
            </p:cNvSpPr>
            <p:nvPr/>
          </p:nvSpPr>
          <p:spPr bwMode="auto">
            <a:xfrm>
              <a:off x="3210" y="236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6" name="Line 200"/>
            <p:cNvSpPr>
              <a:spLocks noChangeShapeType="1"/>
            </p:cNvSpPr>
            <p:nvPr/>
          </p:nvSpPr>
          <p:spPr bwMode="auto">
            <a:xfrm>
              <a:off x="3210" y="2416"/>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7" name="Line 201"/>
            <p:cNvSpPr>
              <a:spLocks noChangeShapeType="1"/>
            </p:cNvSpPr>
            <p:nvPr/>
          </p:nvSpPr>
          <p:spPr bwMode="auto">
            <a:xfrm>
              <a:off x="3210" y="243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8" name="Line 202"/>
            <p:cNvSpPr>
              <a:spLocks noChangeShapeType="1"/>
            </p:cNvSpPr>
            <p:nvPr/>
          </p:nvSpPr>
          <p:spPr bwMode="auto">
            <a:xfrm>
              <a:off x="3210" y="246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9" name="Line 203"/>
            <p:cNvSpPr>
              <a:spLocks noChangeShapeType="1"/>
            </p:cNvSpPr>
            <p:nvPr/>
          </p:nvSpPr>
          <p:spPr bwMode="auto">
            <a:xfrm>
              <a:off x="3210" y="250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0" name="Line 204"/>
            <p:cNvSpPr>
              <a:spLocks noChangeShapeType="1"/>
            </p:cNvSpPr>
            <p:nvPr/>
          </p:nvSpPr>
          <p:spPr bwMode="auto">
            <a:xfrm>
              <a:off x="3210" y="248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1" name="Line 205"/>
            <p:cNvSpPr>
              <a:spLocks noChangeShapeType="1"/>
            </p:cNvSpPr>
            <p:nvPr/>
          </p:nvSpPr>
          <p:spPr bwMode="auto">
            <a:xfrm>
              <a:off x="3210" y="2533"/>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2" name="Line 206"/>
            <p:cNvSpPr>
              <a:spLocks noChangeShapeType="1"/>
            </p:cNvSpPr>
            <p:nvPr/>
          </p:nvSpPr>
          <p:spPr bwMode="auto">
            <a:xfrm>
              <a:off x="3210" y="255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3" name="Line 207"/>
            <p:cNvSpPr>
              <a:spLocks noChangeShapeType="1"/>
            </p:cNvSpPr>
            <p:nvPr/>
          </p:nvSpPr>
          <p:spPr bwMode="auto">
            <a:xfrm>
              <a:off x="3210" y="258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4" name="Line 208"/>
            <p:cNvSpPr>
              <a:spLocks noChangeShapeType="1"/>
            </p:cNvSpPr>
            <p:nvPr/>
          </p:nvSpPr>
          <p:spPr bwMode="auto">
            <a:xfrm>
              <a:off x="3210" y="262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5" name="Line 209"/>
            <p:cNvSpPr>
              <a:spLocks noChangeShapeType="1"/>
            </p:cNvSpPr>
            <p:nvPr/>
          </p:nvSpPr>
          <p:spPr bwMode="auto">
            <a:xfrm>
              <a:off x="3210" y="260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6" name="Line 210"/>
            <p:cNvSpPr>
              <a:spLocks noChangeShapeType="1"/>
            </p:cNvSpPr>
            <p:nvPr/>
          </p:nvSpPr>
          <p:spPr bwMode="auto">
            <a:xfrm>
              <a:off x="3210" y="2653"/>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7" name="Text Box 211"/>
            <p:cNvSpPr txBox="1">
              <a:spLocks noChangeArrowheads="1"/>
            </p:cNvSpPr>
            <p:nvPr/>
          </p:nvSpPr>
          <p:spPr bwMode="auto">
            <a:xfrm>
              <a:off x="3150" y="2605"/>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10</a:t>
              </a:r>
            </a:p>
          </p:txBody>
        </p:sp>
        <p:sp>
          <p:nvSpPr>
            <p:cNvPr id="38108" name="Text Box 212"/>
            <p:cNvSpPr txBox="1">
              <a:spLocks noChangeArrowheads="1"/>
            </p:cNvSpPr>
            <p:nvPr/>
          </p:nvSpPr>
          <p:spPr bwMode="auto">
            <a:xfrm>
              <a:off x="3150" y="2485"/>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0</a:t>
              </a:r>
            </a:p>
          </p:txBody>
        </p:sp>
        <p:sp>
          <p:nvSpPr>
            <p:cNvPr id="38109" name="Text Box 213"/>
            <p:cNvSpPr txBox="1">
              <a:spLocks noChangeArrowheads="1"/>
            </p:cNvSpPr>
            <p:nvPr/>
          </p:nvSpPr>
          <p:spPr bwMode="auto">
            <a:xfrm>
              <a:off x="3150" y="2362"/>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10</a:t>
              </a:r>
            </a:p>
          </p:txBody>
        </p:sp>
        <p:sp>
          <p:nvSpPr>
            <p:cNvPr id="38110" name="Text Box 214"/>
            <p:cNvSpPr txBox="1">
              <a:spLocks noChangeArrowheads="1"/>
            </p:cNvSpPr>
            <p:nvPr/>
          </p:nvSpPr>
          <p:spPr bwMode="auto">
            <a:xfrm>
              <a:off x="3150" y="1411"/>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90</a:t>
              </a:r>
            </a:p>
          </p:txBody>
        </p:sp>
        <p:sp>
          <p:nvSpPr>
            <p:cNvPr id="38111" name="Text Box 215"/>
            <p:cNvSpPr txBox="1">
              <a:spLocks noChangeArrowheads="1"/>
            </p:cNvSpPr>
            <p:nvPr/>
          </p:nvSpPr>
          <p:spPr bwMode="auto">
            <a:xfrm>
              <a:off x="3150" y="2242"/>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20</a:t>
              </a:r>
            </a:p>
          </p:txBody>
        </p:sp>
        <p:sp>
          <p:nvSpPr>
            <p:cNvPr id="38112" name="Text Box 216"/>
            <p:cNvSpPr txBox="1">
              <a:spLocks noChangeArrowheads="1"/>
            </p:cNvSpPr>
            <p:nvPr/>
          </p:nvSpPr>
          <p:spPr bwMode="auto">
            <a:xfrm>
              <a:off x="3150" y="2121"/>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30</a:t>
              </a:r>
            </a:p>
          </p:txBody>
        </p:sp>
        <p:sp>
          <p:nvSpPr>
            <p:cNvPr id="38113" name="Text Box 217"/>
            <p:cNvSpPr txBox="1">
              <a:spLocks noChangeArrowheads="1"/>
            </p:cNvSpPr>
            <p:nvPr/>
          </p:nvSpPr>
          <p:spPr bwMode="auto">
            <a:xfrm>
              <a:off x="3150" y="2005"/>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40</a:t>
              </a:r>
            </a:p>
          </p:txBody>
        </p:sp>
        <p:sp>
          <p:nvSpPr>
            <p:cNvPr id="38114" name="Text Box 218"/>
            <p:cNvSpPr txBox="1">
              <a:spLocks noChangeArrowheads="1"/>
            </p:cNvSpPr>
            <p:nvPr/>
          </p:nvSpPr>
          <p:spPr bwMode="auto">
            <a:xfrm>
              <a:off x="3150" y="1883"/>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50</a:t>
              </a:r>
            </a:p>
          </p:txBody>
        </p:sp>
        <p:sp>
          <p:nvSpPr>
            <p:cNvPr id="38115" name="Text Box 219"/>
            <p:cNvSpPr txBox="1">
              <a:spLocks noChangeArrowheads="1"/>
            </p:cNvSpPr>
            <p:nvPr/>
          </p:nvSpPr>
          <p:spPr bwMode="auto">
            <a:xfrm>
              <a:off x="3150" y="1765"/>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60</a:t>
              </a:r>
            </a:p>
          </p:txBody>
        </p:sp>
        <p:sp>
          <p:nvSpPr>
            <p:cNvPr id="38116" name="Text Box 220"/>
            <p:cNvSpPr txBox="1">
              <a:spLocks noChangeArrowheads="1"/>
            </p:cNvSpPr>
            <p:nvPr/>
          </p:nvSpPr>
          <p:spPr bwMode="auto">
            <a:xfrm>
              <a:off x="3150" y="1648"/>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70</a:t>
              </a:r>
            </a:p>
          </p:txBody>
        </p:sp>
        <p:sp>
          <p:nvSpPr>
            <p:cNvPr id="38117" name="Text Box 221"/>
            <p:cNvSpPr txBox="1">
              <a:spLocks noChangeArrowheads="1"/>
            </p:cNvSpPr>
            <p:nvPr/>
          </p:nvSpPr>
          <p:spPr bwMode="auto">
            <a:xfrm>
              <a:off x="3150" y="1529"/>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80</a:t>
              </a:r>
            </a:p>
          </p:txBody>
        </p:sp>
        <p:sp>
          <p:nvSpPr>
            <p:cNvPr id="38118" name="Text Box 222"/>
            <p:cNvSpPr txBox="1">
              <a:spLocks noChangeArrowheads="1"/>
            </p:cNvSpPr>
            <p:nvPr/>
          </p:nvSpPr>
          <p:spPr bwMode="auto">
            <a:xfrm>
              <a:off x="3150" y="1294"/>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100</a:t>
              </a:r>
            </a:p>
          </p:txBody>
        </p:sp>
        <p:sp>
          <p:nvSpPr>
            <p:cNvPr id="38119" name="Text Box 223"/>
            <p:cNvSpPr txBox="1">
              <a:spLocks noChangeArrowheads="1"/>
            </p:cNvSpPr>
            <p:nvPr/>
          </p:nvSpPr>
          <p:spPr bwMode="auto">
            <a:xfrm>
              <a:off x="3150" y="1170"/>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110</a:t>
              </a:r>
            </a:p>
          </p:txBody>
        </p:sp>
        <p:sp>
          <p:nvSpPr>
            <p:cNvPr id="38120" name="Text Box 224"/>
            <p:cNvSpPr txBox="1">
              <a:spLocks noChangeArrowheads="1"/>
            </p:cNvSpPr>
            <p:nvPr/>
          </p:nvSpPr>
          <p:spPr bwMode="auto">
            <a:xfrm>
              <a:off x="3138" y="1104"/>
              <a:ext cx="144" cy="96"/>
            </a:xfrm>
            <a:prstGeom prst="rect">
              <a:avLst/>
            </a:prstGeom>
            <a:noFill/>
            <a:ln w="9525">
              <a:noFill/>
              <a:miter lim="800000"/>
              <a:headEnd/>
              <a:tailEnd/>
            </a:ln>
          </p:spPr>
          <p:txBody>
            <a:bodyPr lIns="0" tIns="0" rIns="0" bIns="0">
              <a:spAutoFit/>
            </a:bodyPr>
            <a:lstStyle/>
            <a:p>
              <a:pPr algn="r">
                <a:spcBef>
                  <a:spcPct val="50000"/>
                </a:spcBef>
              </a:pPr>
              <a:endParaRPr lang="en-US" altLang="en-US" sz="1000" b="1">
                <a:solidFill>
                  <a:srgbClr val="CC0000"/>
                </a:solidFill>
              </a:endParaRPr>
            </a:p>
          </p:txBody>
        </p:sp>
      </p:grpSp>
      <p:sp>
        <p:nvSpPr>
          <p:cNvPr id="13537" name="Oval 225"/>
          <p:cNvSpPr>
            <a:spLocks noChangeArrowheads="1"/>
          </p:cNvSpPr>
          <p:nvPr/>
        </p:nvSpPr>
        <p:spPr bwMode="auto">
          <a:xfrm>
            <a:off x="3163888" y="4402138"/>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38" name="Oval 226"/>
          <p:cNvSpPr>
            <a:spLocks noChangeArrowheads="1"/>
          </p:cNvSpPr>
          <p:nvPr/>
        </p:nvSpPr>
        <p:spPr bwMode="auto">
          <a:xfrm>
            <a:off x="3040063" y="4583113"/>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39" name="Oval 227"/>
          <p:cNvSpPr>
            <a:spLocks noChangeArrowheads="1"/>
          </p:cNvSpPr>
          <p:nvPr/>
        </p:nvSpPr>
        <p:spPr bwMode="auto">
          <a:xfrm>
            <a:off x="2752725" y="4467225"/>
            <a:ext cx="46038"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0" name="Oval 228"/>
          <p:cNvSpPr>
            <a:spLocks noChangeArrowheads="1"/>
          </p:cNvSpPr>
          <p:nvPr/>
        </p:nvSpPr>
        <p:spPr bwMode="auto">
          <a:xfrm>
            <a:off x="2620963" y="4619625"/>
            <a:ext cx="46037"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1" name="Oval 229"/>
          <p:cNvSpPr>
            <a:spLocks noChangeArrowheads="1"/>
          </p:cNvSpPr>
          <p:nvPr/>
        </p:nvSpPr>
        <p:spPr bwMode="auto">
          <a:xfrm>
            <a:off x="3268663" y="4591050"/>
            <a:ext cx="46037"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2" name="Oval 230"/>
          <p:cNvSpPr>
            <a:spLocks noChangeArrowheads="1"/>
          </p:cNvSpPr>
          <p:nvPr/>
        </p:nvSpPr>
        <p:spPr bwMode="auto">
          <a:xfrm>
            <a:off x="2982913" y="4735513"/>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3" name="Oval 231"/>
          <p:cNvSpPr>
            <a:spLocks noChangeArrowheads="1"/>
          </p:cNvSpPr>
          <p:nvPr/>
        </p:nvSpPr>
        <p:spPr bwMode="auto">
          <a:xfrm>
            <a:off x="2590800" y="4400550"/>
            <a:ext cx="46038"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4" name="Oval 232"/>
          <p:cNvSpPr>
            <a:spLocks noChangeArrowheads="1"/>
          </p:cNvSpPr>
          <p:nvPr/>
        </p:nvSpPr>
        <p:spPr bwMode="auto">
          <a:xfrm>
            <a:off x="2819400" y="4705350"/>
            <a:ext cx="46038"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5" name="Oval 233"/>
          <p:cNvSpPr>
            <a:spLocks noChangeArrowheads="1"/>
          </p:cNvSpPr>
          <p:nvPr/>
        </p:nvSpPr>
        <p:spPr bwMode="auto">
          <a:xfrm>
            <a:off x="3154363" y="4621213"/>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pic>
        <p:nvPicPr>
          <p:cNvPr id="13546" name="Picture 234" descr="mat nuoc"/>
          <p:cNvPicPr>
            <a:picLocks noChangeAspect="1" noChangeArrowheads="1" noCrop="1"/>
          </p:cNvPicPr>
          <p:nvPr/>
        </p:nvPicPr>
        <p:blipFill>
          <a:blip r:embed="rId5"/>
          <a:srcRect/>
          <a:stretch>
            <a:fillRect/>
          </a:stretch>
        </p:blipFill>
        <p:spPr bwMode="auto">
          <a:xfrm>
            <a:off x="2895600" y="4324350"/>
            <a:ext cx="85725" cy="128588"/>
          </a:xfrm>
          <a:prstGeom prst="rect">
            <a:avLst/>
          </a:prstGeom>
          <a:noFill/>
          <a:ln w="9525">
            <a:noFill/>
            <a:miter lim="800000"/>
            <a:headEnd/>
            <a:tailEnd/>
          </a:ln>
        </p:spPr>
      </p:pic>
      <p:pic>
        <p:nvPicPr>
          <p:cNvPr id="13547" name="Picture 235" descr="mat nuoc2"/>
          <p:cNvPicPr>
            <a:picLocks noChangeAspect="1" noChangeArrowheads="1" noCrop="1"/>
          </p:cNvPicPr>
          <p:nvPr/>
        </p:nvPicPr>
        <p:blipFill>
          <a:blip r:embed="rId6"/>
          <a:srcRect/>
          <a:stretch>
            <a:fillRect/>
          </a:stretch>
        </p:blipFill>
        <p:spPr bwMode="auto">
          <a:xfrm>
            <a:off x="2819400" y="4333875"/>
            <a:ext cx="80963" cy="128588"/>
          </a:xfrm>
          <a:prstGeom prst="rect">
            <a:avLst/>
          </a:prstGeom>
          <a:noFill/>
          <a:ln w="9525">
            <a:noFill/>
            <a:miter lim="800000"/>
            <a:headEnd/>
            <a:tailEnd/>
          </a:ln>
        </p:spPr>
      </p:pic>
      <p:pic>
        <p:nvPicPr>
          <p:cNvPr id="13548" name="Picture 236" descr="mat nuoc"/>
          <p:cNvPicPr>
            <a:picLocks noChangeAspect="1" noChangeArrowheads="1" noCrop="1"/>
          </p:cNvPicPr>
          <p:nvPr/>
        </p:nvPicPr>
        <p:blipFill>
          <a:blip r:embed="rId5"/>
          <a:srcRect/>
          <a:stretch>
            <a:fillRect/>
          </a:stretch>
        </p:blipFill>
        <p:spPr bwMode="auto">
          <a:xfrm>
            <a:off x="3200400" y="4171950"/>
            <a:ext cx="85725" cy="128588"/>
          </a:xfrm>
          <a:prstGeom prst="rect">
            <a:avLst/>
          </a:prstGeom>
          <a:noFill/>
          <a:ln w="9525">
            <a:noFill/>
            <a:miter lim="800000"/>
            <a:headEnd/>
            <a:tailEnd/>
          </a:ln>
        </p:spPr>
      </p:pic>
      <p:pic>
        <p:nvPicPr>
          <p:cNvPr id="13549" name="Picture 237" descr="mat nuoc2"/>
          <p:cNvPicPr>
            <a:picLocks noChangeAspect="1" noChangeArrowheads="1" noCrop="1"/>
          </p:cNvPicPr>
          <p:nvPr/>
        </p:nvPicPr>
        <p:blipFill>
          <a:blip r:embed="rId6"/>
          <a:srcRect/>
          <a:stretch>
            <a:fillRect/>
          </a:stretch>
        </p:blipFill>
        <p:spPr bwMode="auto">
          <a:xfrm>
            <a:off x="3143250" y="4167188"/>
            <a:ext cx="80963" cy="128587"/>
          </a:xfrm>
          <a:prstGeom prst="rect">
            <a:avLst/>
          </a:prstGeom>
          <a:noFill/>
          <a:ln w="9525">
            <a:noFill/>
            <a:miter lim="800000"/>
            <a:headEnd/>
            <a:tailEnd/>
          </a:ln>
        </p:spPr>
      </p:pic>
      <p:pic>
        <p:nvPicPr>
          <p:cNvPr id="13550" name="Picture 238" descr="mat nuoc"/>
          <p:cNvPicPr>
            <a:picLocks noChangeAspect="1" noChangeArrowheads="1" noCrop="1"/>
          </p:cNvPicPr>
          <p:nvPr/>
        </p:nvPicPr>
        <p:blipFill>
          <a:blip r:embed="rId5"/>
          <a:srcRect/>
          <a:stretch>
            <a:fillRect/>
          </a:stretch>
        </p:blipFill>
        <p:spPr bwMode="auto">
          <a:xfrm>
            <a:off x="2600325" y="4176713"/>
            <a:ext cx="85725" cy="128587"/>
          </a:xfrm>
          <a:prstGeom prst="rect">
            <a:avLst/>
          </a:prstGeom>
          <a:noFill/>
          <a:ln w="9525">
            <a:noFill/>
            <a:miter lim="800000"/>
            <a:headEnd/>
            <a:tailEnd/>
          </a:ln>
        </p:spPr>
      </p:pic>
      <p:pic>
        <p:nvPicPr>
          <p:cNvPr id="13551" name="Picture 239" descr="mat nuoc2"/>
          <p:cNvPicPr>
            <a:picLocks noChangeAspect="1" noChangeArrowheads="1" noCrop="1"/>
          </p:cNvPicPr>
          <p:nvPr/>
        </p:nvPicPr>
        <p:blipFill>
          <a:blip r:embed="rId6"/>
          <a:srcRect/>
          <a:stretch>
            <a:fillRect/>
          </a:stretch>
        </p:blipFill>
        <p:spPr bwMode="auto">
          <a:xfrm>
            <a:off x="2671763" y="4171950"/>
            <a:ext cx="80962" cy="128588"/>
          </a:xfrm>
          <a:prstGeom prst="rect">
            <a:avLst/>
          </a:prstGeom>
          <a:noFill/>
          <a:ln w="9525">
            <a:noFill/>
            <a:miter lim="800000"/>
            <a:headEnd/>
            <a:tailEnd/>
          </a:ln>
        </p:spPr>
      </p:pic>
      <p:pic>
        <p:nvPicPr>
          <p:cNvPr id="13552" name="Picture 240" descr="mat nuoc"/>
          <p:cNvPicPr>
            <a:picLocks noChangeAspect="1" noChangeArrowheads="1" noCrop="1"/>
          </p:cNvPicPr>
          <p:nvPr/>
        </p:nvPicPr>
        <p:blipFill>
          <a:blip r:embed="rId5"/>
          <a:srcRect/>
          <a:stretch>
            <a:fillRect/>
          </a:stretch>
        </p:blipFill>
        <p:spPr bwMode="auto">
          <a:xfrm>
            <a:off x="2971800" y="4476750"/>
            <a:ext cx="85725" cy="128588"/>
          </a:xfrm>
          <a:prstGeom prst="rect">
            <a:avLst/>
          </a:prstGeom>
          <a:noFill/>
          <a:ln w="9525">
            <a:noFill/>
            <a:miter lim="800000"/>
            <a:headEnd/>
            <a:tailEnd/>
          </a:ln>
        </p:spPr>
      </p:pic>
      <p:pic>
        <p:nvPicPr>
          <p:cNvPr id="13553" name="Picture 241" descr="mat nuoc2"/>
          <p:cNvPicPr>
            <a:picLocks noChangeAspect="1" noChangeArrowheads="1" noCrop="1"/>
          </p:cNvPicPr>
          <p:nvPr/>
        </p:nvPicPr>
        <p:blipFill>
          <a:blip r:embed="rId6"/>
          <a:srcRect/>
          <a:stretch>
            <a:fillRect/>
          </a:stretch>
        </p:blipFill>
        <p:spPr bwMode="auto">
          <a:xfrm>
            <a:off x="2905125" y="4476750"/>
            <a:ext cx="80963" cy="128588"/>
          </a:xfrm>
          <a:prstGeom prst="rect">
            <a:avLst/>
          </a:prstGeom>
          <a:noFill/>
          <a:ln w="9525">
            <a:noFill/>
            <a:miter lim="800000"/>
            <a:headEnd/>
            <a:tailEnd/>
          </a:ln>
        </p:spPr>
      </p:pic>
      <p:pic>
        <p:nvPicPr>
          <p:cNvPr id="13554" name="Picture 242" descr="mat nuoc"/>
          <p:cNvPicPr>
            <a:picLocks noChangeAspect="1" noChangeArrowheads="1" noCrop="1"/>
          </p:cNvPicPr>
          <p:nvPr/>
        </p:nvPicPr>
        <p:blipFill>
          <a:blip r:embed="rId5"/>
          <a:srcRect/>
          <a:stretch>
            <a:fillRect/>
          </a:stretch>
        </p:blipFill>
        <p:spPr bwMode="auto">
          <a:xfrm>
            <a:off x="2638425" y="4400550"/>
            <a:ext cx="76200" cy="128588"/>
          </a:xfrm>
          <a:prstGeom prst="rect">
            <a:avLst/>
          </a:prstGeom>
          <a:noFill/>
          <a:ln w="9525">
            <a:noFill/>
            <a:miter lim="800000"/>
            <a:headEnd/>
            <a:tailEnd/>
          </a:ln>
        </p:spPr>
      </p:pic>
      <p:pic>
        <p:nvPicPr>
          <p:cNvPr id="13555" name="Picture 243" descr="mat nuoc2"/>
          <p:cNvPicPr>
            <a:picLocks noChangeAspect="1" noChangeArrowheads="1" noCrop="1"/>
          </p:cNvPicPr>
          <p:nvPr/>
        </p:nvPicPr>
        <p:blipFill>
          <a:blip r:embed="rId6"/>
          <a:srcRect/>
          <a:stretch>
            <a:fillRect/>
          </a:stretch>
        </p:blipFill>
        <p:spPr bwMode="auto">
          <a:xfrm>
            <a:off x="2709863" y="4400550"/>
            <a:ext cx="74612" cy="128588"/>
          </a:xfrm>
          <a:prstGeom prst="rect">
            <a:avLst/>
          </a:prstGeom>
          <a:noFill/>
          <a:ln w="9525">
            <a:noFill/>
            <a:miter lim="800000"/>
            <a:headEnd/>
            <a:tailEnd/>
          </a:ln>
        </p:spPr>
      </p:pic>
      <p:pic>
        <p:nvPicPr>
          <p:cNvPr id="13556" name="Picture 244" descr="mat nuoc"/>
          <p:cNvPicPr>
            <a:picLocks noChangeAspect="1" noChangeArrowheads="1" noCrop="1"/>
          </p:cNvPicPr>
          <p:nvPr/>
        </p:nvPicPr>
        <p:blipFill>
          <a:blip r:embed="rId5"/>
          <a:srcRect/>
          <a:stretch>
            <a:fillRect/>
          </a:stretch>
        </p:blipFill>
        <p:spPr bwMode="auto">
          <a:xfrm>
            <a:off x="2952750" y="4090988"/>
            <a:ext cx="76200" cy="128587"/>
          </a:xfrm>
          <a:prstGeom prst="rect">
            <a:avLst/>
          </a:prstGeom>
          <a:noFill/>
          <a:ln w="9525">
            <a:noFill/>
            <a:miter lim="800000"/>
            <a:headEnd/>
            <a:tailEnd/>
          </a:ln>
        </p:spPr>
      </p:pic>
      <p:pic>
        <p:nvPicPr>
          <p:cNvPr id="13557" name="Picture 245" descr="mat nuoc2"/>
          <p:cNvPicPr>
            <a:picLocks noChangeAspect="1" noChangeArrowheads="1" noCrop="1"/>
          </p:cNvPicPr>
          <p:nvPr/>
        </p:nvPicPr>
        <p:blipFill>
          <a:blip r:embed="rId6"/>
          <a:srcRect/>
          <a:stretch>
            <a:fillRect/>
          </a:stretch>
        </p:blipFill>
        <p:spPr bwMode="auto">
          <a:xfrm>
            <a:off x="3024188" y="4090988"/>
            <a:ext cx="74612" cy="128587"/>
          </a:xfrm>
          <a:prstGeom prst="rect">
            <a:avLst/>
          </a:prstGeom>
          <a:noFill/>
          <a:ln w="9525">
            <a:noFill/>
            <a:miter lim="800000"/>
            <a:headEnd/>
            <a:tailEnd/>
          </a:ln>
        </p:spPr>
      </p:pic>
      <p:pic>
        <p:nvPicPr>
          <p:cNvPr id="13558" name="Picture 246" descr="mat nuoc"/>
          <p:cNvPicPr>
            <a:picLocks noChangeAspect="1" noChangeArrowheads="1" noCrop="1"/>
          </p:cNvPicPr>
          <p:nvPr/>
        </p:nvPicPr>
        <p:blipFill>
          <a:blip r:embed="rId5"/>
          <a:srcRect/>
          <a:stretch>
            <a:fillRect/>
          </a:stretch>
        </p:blipFill>
        <p:spPr bwMode="auto">
          <a:xfrm>
            <a:off x="3048000" y="4324350"/>
            <a:ext cx="76200" cy="128588"/>
          </a:xfrm>
          <a:prstGeom prst="rect">
            <a:avLst/>
          </a:prstGeom>
          <a:noFill/>
          <a:ln w="9525">
            <a:noFill/>
            <a:miter lim="800000"/>
            <a:headEnd/>
            <a:tailEnd/>
          </a:ln>
        </p:spPr>
      </p:pic>
      <p:pic>
        <p:nvPicPr>
          <p:cNvPr id="13559" name="Picture 247" descr="mat nuoc2"/>
          <p:cNvPicPr>
            <a:picLocks noChangeAspect="1" noChangeArrowheads="1" noCrop="1"/>
          </p:cNvPicPr>
          <p:nvPr/>
        </p:nvPicPr>
        <p:blipFill>
          <a:blip r:embed="rId6"/>
          <a:srcRect/>
          <a:stretch>
            <a:fillRect/>
          </a:stretch>
        </p:blipFill>
        <p:spPr bwMode="auto">
          <a:xfrm>
            <a:off x="3119438" y="4324350"/>
            <a:ext cx="74612" cy="128588"/>
          </a:xfrm>
          <a:prstGeom prst="rect">
            <a:avLst/>
          </a:prstGeom>
          <a:noFill/>
          <a:ln w="9525">
            <a:noFill/>
            <a:miter lim="800000"/>
            <a:headEnd/>
            <a:tailEnd/>
          </a:ln>
        </p:spPr>
      </p:pic>
      <p:grpSp>
        <p:nvGrpSpPr>
          <p:cNvPr id="25" name="Group 248"/>
          <p:cNvGrpSpPr>
            <a:grpSpLocks/>
          </p:cNvGrpSpPr>
          <p:nvPr/>
        </p:nvGrpSpPr>
        <p:grpSpPr bwMode="auto">
          <a:xfrm>
            <a:off x="2762250" y="3571875"/>
            <a:ext cx="352425" cy="190500"/>
            <a:chOff x="3084" y="2022"/>
            <a:chExt cx="222" cy="120"/>
          </a:xfrm>
        </p:grpSpPr>
        <p:grpSp>
          <p:nvGrpSpPr>
            <p:cNvPr id="26" name="Group 249"/>
            <p:cNvGrpSpPr>
              <a:grpSpLocks/>
            </p:cNvGrpSpPr>
            <p:nvPr/>
          </p:nvGrpSpPr>
          <p:grpSpPr bwMode="auto">
            <a:xfrm>
              <a:off x="3084" y="2025"/>
              <a:ext cx="222" cy="117"/>
              <a:chOff x="3084" y="2217"/>
              <a:chExt cx="222" cy="117"/>
            </a:xfrm>
          </p:grpSpPr>
          <p:sp>
            <p:nvSpPr>
              <p:cNvPr id="13562" name="Arc 250"/>
              <p:cNvSpPr>
                <a:spLocks/>
              </p:cNvSpPr>
              <p:nvPr/>
            </p:nvSpPr>
            <p:spPr bwMode="auto">
              <a:xfrm flipV="1">
                <a:off x="3084" y="2259"/>
                <a:ext cx="222" cy="75"/>
              </a:xfrm>
              <a:custGeom>
                <a:avLst/>
                <a:gdLst>
                  <a:gd name="G0" fmla="+- 21599 0 0"/>
                  <a:gd name="G1" fmla="+- 21600 0 0"/>
                  <a:gd name="G2" fmla="+- 21600 0 0"/>
                  <a:gd name="T0" fmla="*/ 0 w 43199"/>
                  <a:gd name="T1" fmla="*/ 21383 h 22344"/>
                  <a:gd name="T2" fmla="*/ 43186 w 43199"/>
                  <a:gd name="T3" fmla="*/ 22344 h 22344"/>
                  <a:gd name="T4" fmla="*/ 21599 w 43199"/>
                  <a:gd name="T5" fmla="*/ 21600 h 22344"/>
                </a:gdLst>
                <a:ahLst/>
                <a:cxnLst>
                  <a:cxn ang="0">
                    <a:pos x="T0" y="T1"/>
                  </a:cxn>
                  <a:cxn ang="0">
                    <a:pos x="T2" y="T3"/>
                  </a:cxn>
                  <a:cxn ang="0">
                    <a:pos x="T4" y="T5"/>
                  </a:cxn>
                </a:cxnLst>
                <a:rect l="0" t="0" r="r" b="b"/>
                <a:pathLst>
                  <a:path w="43199" h="22344" fill="none" extrusionOk="0">
                    <a:moveTo>
                      <a:pt x="0" y="21383"/>
                    </a:moveTo>
                    <a:cubicBezTo>
                      <a:pt x="119" y="9538"/>
                      <a:pt x="9754" y="-1"/>
                      <a:pt x="21599" y="0"/>
                    </a:cubicBezTo>
                    <a:cubicBezTo>
                      <a:pt x="33528" y="0"/>
                      <a:pt x="43199" y="9670"/>
                      <a:pt x="43199" y="21600"/>
                    </a:cubicBezTo>
                    <a:cubicBezTo>
                      <a:pt x="43199" y="21848"/>
                      <a:pt x="43194" y="22096"/>
                      <a:pt x="43186" y="22344"/>
                    </a:cubicBezTo>
                  </a:path>
                  <a:path w="43199" h="22344" stroke="0" extrusionOk="0">
                    <a:moveTo>
                      <a:pt x="0" y="21383"/>
                    </a:moveTo>
                    <a:cubicBezTo>
                      <a:pt x="119" y="9538"/>
                      <a:pt x="9754" y="-1"/>
                      <a:pt x="21599" y="0"/>
                    </a:cubicBezTo>
                    <a:cubicBezTo>
                      <a:pt x="33528" y="0"/>
                      <a:pt x="43199" y="9670"/>
                      <a:pt x="43199" y="21600"/>
                    </a:cubicBezTo>
                    <a:cubicBezTo>
                      <a:pt x="43199" y="21848"/>
                      <a:pt x="43194" y="22096"/>
                      <a:pt x="43186" y="22344"/>
                    </a:cubicBezTo>
                    <a:lnTo>
                      <a:pt x="21599" y="21600"/>
                    </a:lnTo>
                    <a:close/>
                  </a:path>
                </a:pathLst>
              </a:custGeom>
              <a:gradFill rotWithShape="1">
                <a:gsLst>
                  <a:gs pos="0">
                    <a:srgbClr val="99CCFF"/>
                  </a:gs>
                  <a:gs pos="50000">
                    <a:schemeClr val="bg1"/>
                  </a:gs>
                  <a:gs pos="100000">
                    <a:srgbClr val="99CCFF"/>
                  </a:gs>
                </a:gsLst>
                <a:lin ang="0" scaled="1"/>
              </a:gradFill>
              <a:ln w="9525">
                <a:solidFill>
                  <a:srgbClr val="3399FF"/>
                </a:solidFill>
                <a:round/>
                <a:headEnd/>
                <a:tailEnd/>
              </a:ln>
              <a:effectLst/>
            </p:spPr>
            <p:txBody>
              <a:bodyPr wrap="none" anchor="ctr"/>
              <a:lstStyle/>
              <a:p>
                <a:pPr>
                  <a:defRPr/>
                </a:pPr>
                <a:endParaRPr lang="en-US">
                  <a:solidFill>
                    <a:prstClr val="black"/>
                  </a:solidFill>
                  <a:cs typeface="Arial" charset="0"/>
                </a:endParaRPr>
              </a:p>
            </p:txBody>
          </p:sp>
          <p:sp>
            <p:nvSpPr>
              <p:cNvPr id="38042" name="Arc 251"/>
              <p:cNvSpPr>
                <a:spLocks/>
              </p:cNvSpPr>
              <p:nvPr/>
            </p:nvSpPr>
            <p:spPr bwMode="auto">
              <a:xfrm flipV="1">
                <a:off x="3084" y="2235"/>
                <a:ext cx="222" cy="78"/>
              </a:xfrm>
              <a:custGeom>
                <a:avLst/>
                <a:gdLst>
                  <a:gd name="T0" fmla="*/ 0 w 43199"/>
                  <a:gd name="T1" fmla="*/ 0 h 23233"/>
                  <a:gd name="T2" fmla="*/ 0 w 43199"/>
                  <a:gd name="T3" fmla="*/ 0 h 23233"/>
                  <a:gd name="T4" fmla="*/ 0 w 43199"/>
                  <a:gd name="T5" fmla="*/ 0 h 23233"/>
                  <a:gd name="T6" fmla="*/ 0 60000 65536"/>
                  <a:gd name="T7" fmla="*/ 0 60000 65536"/>
                  <a:gd name="T8" fmla="*/ 0 60000 65536"/>
                  <a:gd name="T9" fmla="*/ 0 w 43199"/>
                  <a:gd name="T10" fmla="*/ 0 h 23233"/>
                  <a:gd name="T11" fmla="*/ 43199 w 43199"/>
                  <a:gd name="T12" fmla="*/ 23233 h 23233"/>
                </a:gdLst>
                <a:ahLst/>
                <a:cxnLst>
                  <a:cxn ang="T6">
                    <a:pos x="T0" y="T1"/>
                  </a:cxn>
                  <a:cxn ang="T7">
                    <a:pos x="T2" y="T3"/>
                  </a:cxn>
                  <a:cxn ang="T8">
                    <a:pos x="T4" y="T5"/>
                  </a:cxn>
                </a:cxnLst>
                <a:rect l="T9" t="T10" r="T11" b="T12"/>
                <a:pathLst>
                  <a:path w="43199" h="23233" fill="none" extrusionOk="0">
                    <a:moveTo>
                      <a:pt x="0" y="21383"/>
                    </a:moveTo>
                    <a:cubicBezTo>
                      <a:pt x="119" y="9538"/>
                      <a:pt x="9754" y="-1"/>
                      <a:pt x="21599" y="0"/>
                    </a:cubicBezTo>
                    <a:cubicBezTo>
                      <a:pt x="33528" y="0"/>
                      <a:pt x="43199" y="9670"/>
                      <a:pt x="43199" y="21600"/>
                    </a:cubicBezTo>
                    <a:cubicBezTo>
                      <a:pt x="43199" y="22144"/>
                      <a:pt x="43178" y="22689"/>
                      <a:pt x="43137" y="23233"/>
                    </a:cubicBezTo>
                  </a:path>
                  <a:path w="43199" h="23233" stroke="0" extrusionOk="0">
                    <a:moveTo>
                      <a:pt x="0" y="21383"/>
                    </a:moveTo>
                    <a:cubicBezTo>
                      <a:pt x="119" y="9538"/>
                      <a:pt x="9754" y="-1"/>
                      <a:pt x="21599" y="0"/>
                    </a:cubicBezTo>
                    <a:cubicBezTo>
                      <a:pt x="33528" y="0"/>
                      <a:pt x="43199" y="9670"/>
                      <a:pt x="43199" y="21600"/>
                    </a:cubicBezTo>
                    <a:cubicBezTo>
                      <a:pt x="43199" y="22144"/>
                      <a:pt x="43178" y="22689"/>
                      <a:pt x="43137" y="23233"/>
                    </a:cubicBezTo>
                    <a:lnTo>
                      <a:pt x="21599" y="21600"/>
                    </a:lnTo>
                    <a:lnTo>
                      <a:pt x="0" y="21383"/>
                    </a:lnTo>
                    <a:close/>
                  </a:path>
                </a:pathLst>
              </a:custGeom>
              <a:solidFill>
                <a:schemeClr val="bg1"/>
              </a:solidFill>
              <a:ln w="9525">
                <a:solidFill>
                  <a:srgbClr val="3399FF"/>
                </a:solidFill>
                <a:round/>
                <a:headEnd/>
                <a:tailEnd/>
              </a:ln>
            </p:spPr>
            <p:txBody>
              <a:bodyPr wrap="none" anchor="ctr"/>
              <a:lstStyle/>
              <a:p>
                <a:endParaRPr lang="en-US">
                  <a:solidFill>
                    <a:prstClr val="black"/>
                  </a:solidFill>
                </a:endParaRPr>
              </a:p>
            </p:txBody>
          </p:sp>
          <p:sp>
            <p:nvSpPr>
              <p:cNvPr id="38043" name="Arc 252"/>
              <p:cNvSpPr>
                <a:spLocks/>
              </p:cNvSpPr>
              <p:nvPr/>
            </p:nvSpPr>
            <p:spPr bwMode="auto">
              <a:xfrm flipV="1">
                <a:off x="3104" y="2227"/>
                <a:ext cx="184" cy="67"/>
              </a:xfrm>
              <a:custGeom>
                <a:avLst/>
                <a:gdLst>
                  <a:gd name="T0" fmla="*/ 0 w 43200"/>
                  <a:gd name="T1" fmla="*/ 0 h 23716"/>
                  <a:gd name="T2" fmla="*/ 0 w 43200"/>
                  <a:gd name="T3" fmla="*/ 0 h 23716"/>
                  <a:gd name="T4" fmla="*/ 0 w 43200"/>
                  <a:gd name="T5" fmla="*/ 0 h 23716"/>
                  <a:gd name="T6" fmla="*/ 0 60000 65536"/>
                  <a:gd name="T7" fmla="*/ 0 60000 65536"/>
                  <a:gd name="T8" fmla="*/ 0 60000 65536"/>
                  <a:gd name="T9" fmla="*/ 0 w 43200"/>
                  <a:gd name="T10" fmla="*/ 0 h 23716"/>
                  <a:gd name="T11" fmla="*/ 43200 w 43200"/>
                  <a:gd name="T12" fmla="*/ 23716 h 23716"/>
                </a:gdLst>
                <a:ahLst/>
                <a:cxnLst>
                  <a:cxn ang="T6">
                    <a:pos x="T0" y="T1"/>
                  </a:cxn>
                  <a:cxn ang="T7">
                    <a:pos x="T2" y="T3"/>
                  </a:cxn>
                  <a:cxn ang="T8">
                    <a:pos x="T4" y="T5"/>
                  </a:cxn>
                </a:cxnLst>
                <a:rect l="T9" t="T10" r="T11" b="T12"/>
                <a:pathLst>
                  <a:path w="43200" h="23716" fill="none" extrusionOk="0">
                    <a:moveTo>
                      <a:pt x="103" y="23716"/>
                    </a:moveTo>
                    <a:cubicBezTo>
                      <a:pt x="34" y="23012"/>
                      <a:pt x="0" y="22306"/>
                      <a:pt x="0" y="21600"/>
                    </a:cubicBezTo>
                    <a:cubicBezTo>
                      <a:pt x="0" y="9670"/>
                      <a:pt x="9670" y="0"/>
                      <a:pt x="21600" y="0"/>
                    </a:cubicBezTo>
                    <a:cubicBezTo>
                      <a:pt x="33529" y="0"/>
                      <a:pt x="43200" y="9670"/>
                      <a:pt x="43200" y="21600"/>
                    </a:cubicBezTo>
                    <a:cubicBezTo>
                      <a:pt x="43200" y="22187"/>
                      <a:pt x="43176" y="22775"/>
                      <a:pt x="43128" y="23361"/>
                    </a:cubicBezTo>
                  </a:path>
                  <a:path w="43200" h="23716" stroke="0" extrusionOk="0">
                    <a:moveTo>
                      <a:pt x="103" y="23716"/>
                    </a:moveTo>
                    <a:cubicBezTo>
                      <a:pt x="34" y="23012"/>
                      <a:pt x="0" y="22306"/>
                      <a:pt x="0" y="21600"/>
                    </a:cubicBezTo>
                    <a:cubicBezTo>
                      <a:pt x="0" y="9670"/>
                      <a:pt x="9670" y="0"/>
                      <a:pt x="21600" y="0"/>
                    </a:cubicBezTo>
                    <a:cubicBezTo>
                      <a:pt x="33529" y="0"/>
                      <a:pt x="43200" y="9670"/>
                      <a:pt x="43200" y="21600"/>
                    </a:cubicBezTo>
                    <a:cubicBezTo>
                      <a:pt x="43200" y="22187"/>
                      <a:pt x="43176" y="22775"/>
                      <a:pt x="43128" y="23361"/>
                    </a:cubicBezTo>
                    <a:lnTo>
                      <a:pt x="21600" y="21600"/>
                    </a:lnTo>
                    <a:lnTo>
                      <a:pt x="103" y="23716"/>
                    </a:lnTo>
                    <a:close/>
                  </a:path>
                </a:pathLst>
              </a:custGeom>
              <a:gradFill rotWithShape="1">
                <a:gsLst>
                  <a:gs pos="0">
                    <a:srgbClr val="762F00"/>
                  </a:gs>
                  <a:gs pos="50000">
                    <a:srgbClr val="FF6600"/>
                  </a:gs>
                  <a:gs pos="100000">
                    <a:srgbClr val="762F00"/>
                  </a:gs>
                </a:gsLst>
                <a:lin ang="0" scaled="1"/>
              </a:gradFill>
              <a:ln w="3175">
                <a:solidFill>
                  <a:srgbClr val="990033"/>
                </a:solidFill>
                <a:round/>
                <a:headEnd/>
                <a:tailEnd/>
              </a:ln>
            </p:spPr>
            <p:txBody>
              <a:bodyPr wrap="none" anchor="ctr"/>
              <a:lstStyle/>
              <a:p>
                <a:endParaRPr lang="en-US">
                  <a:solidFill>
                    <a:prstClr val="black"/>
                  </a:solidFill>
                </a:endParaRPr>
              </a:p>
            </p:txBody>
          </p:sp>
          <p:sp>
            <p:nvSpPr>
              <p:cNvPr id="38044" name="Arc 253"/>
              <p:cNvSpPr>
                <a:spLocks/>
              </p:cNvSpPr>
              <p:nvPr/>
            </p:nvSpPr>
            <p:spPr bwMode="auto">
              <a:xfrm flipV="1">
                <a:off x="3105" y="2217"/>
                <a:ext cx="182" cy="60"/>
              </a:xfrm>
              <a:custGeom>
                <a:avLst/>
                <a:gdLst>
                  <a:gd name="T0" fmla="*/ 0 w 42623"/>
                  <a:gd name="T1" fmla="*/ 0 h 21600"/>
                  <a:gd name="T2" fmla="*/ 0 w 42623"/>
                  <a:gd name="T3" fmla="*/ 0 h 21600"/>
                  <a:gd name="T4" fmla="*/ 0 w 42623"/>
                  <a:gd name="T5" fmla="*/ 0 h 21600"/>
                  <a:gd name="T6" fmla="*/ 0 60000 65536"/>
                  <a:gd name="T7" fmla="*/ 0 60000 65536"/>
                  <a:gd name="T8" fmla="*/ 0 60000 65536"/>
                  <a:gd name="T9" fmla="*/ 0 w 42623"/>
                  <a:gd name="T10" fmla="*/ 0 h 21600"/>
                  <a:gd name="T11" fmla="*/ 42623 w 42623"/>
                  <a:gd name="T12" fmla="*/ 21600 h 21600"/>
                </a:gdLst>
                <a:ahLst/>
                <a:cxnLst>
                  <a:cxn ang="T6">
                    <a:pos x="T0" y="T1"/>
                  </a:cxn>
                  <a:cxn ang="T7">
                    <a:pos x="T2" y="T3"/>
                  </a:cxn>
                  <a:cxn ang="T8">
                    <a:pos x="T4" y="T5"/>
                  </a:cxn>
                </a:cxnLst>
                <a:rect l="T9" t="T10" r="T11" b="T12"/>
                <a:pathLst>
                  <a:path w="42623" h="21600" fill="none" extrusionOk="0">
                    <a:moveTo>
                      <a:pt x="0" y="17799"/>
                    </a:moveTo>
                    <a:cubicBezTo>
                      <a:pt x="1841" y="7499"/>
                      <a:pt x="10799" y="-1"/>
                      <a:pt x="21263" y="0"/>
                    </a:cubicBezTo>
                    <a:cubicBezTo>
                      <a:pt x="31953" y="0"/>
                      <a:pt x="41035" y="7820"/>
                      <a:pt x="42623" y="18391"/>
                    </a:cubicBezTo>
                  </a:path>
                  <a:path w="42623" h="21600" stroke="0" extrusionOk="0">
                    <a:moveTo>
                      <a:pt x="0" y="17799"/>
                    </a:moveTo>
                    <a:cubicBezTo>
                      <a:pt x="1841" y="7499"/>
                      <a:pt x="10799" y="-1"/>
                      <a:pt x="21263" y="0"/>
                    </a:cubicBezTo>
                    <a:cubicBezTo>
                      <a:pt x="31953" y="0"/>
                      <a:pt x="41035" y="7820"/>
                      <a:pt x="42623" y="18391"/>
                    </a:cubicBezTo>
                    <a:lnTo>
                      <a:pt x="21263" y="21600"/>
                    </a:lnTo>
                    <a:lnTo>
                      <a:pt x="0" y="17799"/>
                    </a:lnTo>
                    <a:close/>
                  </a:path>
                </a:pathLst>
              </a:custGeom>
              <a:solidFill>
                <a:srgbClr val="FF6600"/>
              </a:solidFill>
              <a:ln w="3175">
                <a:solidFill>
                  <a:srgbClr val="990033"/>
                </a:solidFill>
                <a:round/>
                <a:headEnd/>
                <a:tailEnd/>
              </a:ln>
            </p:spPr>
            <p:txBody>
              <a:bodyPr wrap="none" anchor="ctr"/>
              <a:lstStyle/>
              <a:p>
                <a:endParaRPr lang="en-US">
                  <a:solidFill>
                    <a:prstClr val="black"/>
                  </a:solidFill>
                </a:endParaRPr>
              </a:p>
            </p:txBody>
          </p:sp>
        </p:grpSp>
        <p:sp>
          <p:nvSpPr>
            <p:cNvPr id="38040" name="Arc 254"/>
            <p:cNvSpPr>
              <a:spLocks/>
            </p:cNvSpPr>
            <p:nvPr/>
          </p:nvSpPr>
          <p:spPr bwMode="auto">
            <a:xfrm flipV="1">
              <a:off x="3140" y="2022"/>
              <a:ext cx="35" cy="12"/>
            </a:xfrm>
            <a:custGeom>
              <a:avLst/>
              <a:gdLst>
                <a:gd name="T0" fmla="*/ 0 w 42104"/>
                <a:gd name="T1" fmla="*/ 0 h 21600"/>
                <a:gd name="T2" fmla="*/ 0 w 42104"/>
                <a:gd name="T3" fmla="*/ 0 h 21600"/>
                <a:gd name="T4" fmla="*/ 0 w 42104"/>
                <a:gd name="T5" fmla="*/ 0 h 21600"/>
                <a:gd name="T6" fmla="*/ 0 60000 65536"/>
                <a:gd name="T7" fmla="*/ 0 60000 65536"/>
                <a:gd name="T8" fmla="*/ 0 60000 65536"/>
                <a:gd name="T9" fmla="*/ 0 w 42104"/>
                <a:gd name="T10" fmla="*/ 0 h 21600"/>
                <a:gd name="T11" fmla="*/ 42104 w 42104"/>
                <a:gd name="T12" fmla="*/ 21600 h 21600"/>
              </a:gdLst>
              <a:ahLst/>
              <a:cxnLst>
                <a:cxn ang="T6">
                  <a:pos x="T0" y="T1"/>
                </a:cxn>
                <a:cxn ang="T7">
                  <a:pos x="T2" y="T3"/>
                </a:cxn>
                <a:cxn ang="T8">
                  <a:pos x="T4" y="T5"/>
                </a:cxn>
              </a:cxnLst>
              <a:rect l="T9" t="T10" r="T11" b="T12"/>
              <a:pathLst>
                <a:path w="42104" h="21600" fill="none" extrusionOk="0">
                  <a:moveTo>
                    <a:pt x="0" y="16622"/>
                  </a:moveTo>
                  <a:cubicBezTo>
                    <a:pt x="2307" y="6879"/>
                    <a:pt x="11007" y="-1"/>
                    <a:pt x="21019" y="0"/>
                  </a:cubicBezTo>
                  <a:cubicBezTo>
                    <a:pt x="31142" y="0"/>
                    <a:pt x="39907" y="7030"/>
                    <a:pt x="42104" y="16912"/>
                  </a:cubicBezTo>
                </a:path>
                <a:path w="42104" h="21600" stroke="0" extrusionOk="0">
                  <a:moveTo>
                    <a:pt x="0" y="16622"/>
                  </a:moveTo>
                  <a:cubicBezTo>
                    <a:pt x="2307" y="6879"/>
                    <a:pt x="11007" y="-1"/>
                    <a:pt x="21019" y="0"/>
                  </a:cubicBezTo>
                  <a:cubicBezTo>
                    <a:pt x="31142" y="0"/>
                    <a:pt x="39907" y="7030"/>
                    <a:pt x="42104" y="16912"/>
                  </a:cubicBezTo>
                  <a:lnTo>
                    <a:pt x="21019" y="21600"/>
                  </a:lnTo>
                  <a:lnTo>
                    <a:pt x="0" y="16622"/>
                  </a:lnTo>
                  <a:close/>
                </a:path>
              </a:pathLst>
            </a:custGeom>
            <a:noFill/>
            <a:ln w="9525">
              <a:solidFill>
                <a:srgbClr val="4D4D4D"/>
              </a:solidFill>
              <a:round/>
              <a:headEnd/>
              <a:tailEnd/>
            </a:ln>
          </p:spPr>
          <p:txBody>
            <a:bodyPr wrap="none" anchor="ctr"/>
            <a:lstStyle/>
            <a:p>
              <a:endParaRPr lang="en-US">
                <a:solidFill>
                  <a:prstClr val="black"/>
                </a:solidFill>
              </a:endParaRPr>
            </a:p>
          </p:txBody>
        </p:sp>
      </p:grpSp>
      <p:grpSp>
        <p:nvGrpSpPr>
          <p:cNvPr id="27" name="Group 255"/>
          <p:cNvGrpSpPr>
            <a:grpSpLocks/>
          </p:cNvGrpSpPr>
          <p:nvPr/>
        </p:nvGrpSpPr>
        <p:grpSpPr bwMode="auto">
          <a:xfrm>
            <a:off x="1047750" y="5384800"/>
            <a:ext cx="274638" cy="206375"/>
            <a:chOff x="4224" y="1968"/>
            <a:chExt cx="144" cy="108"/>
          </a:xfrm>
        </p:grpSpPr>
        <p:sp>
          <p:nvSpPr>
            <p:cNvPr id="38037" name="Freeform 256"/>
            <p:cNvSpPr>
              <a:spLocks/>
            </p:cNvSpPr>
            <p:nvPr/>
          </p:nvSpPr>
          <p:spPr bwMode="auto">
            <a:xfrm>
              <a:off x="4224" y="1968"/>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solidFill>
                  <a:prstClr val="black"/>
                </a:solidFill>
              </a:endParaRPr>
            </a:p>
          </p:txBody>
        </p:sp>
        <p:sp>
          <p:nvSpPr>
            <p:cNvPr id="38038" name="Freeform 257"/>
            <p:cNvSpPr>
              <a:spLocks/>
            </p:cNvSpPr>
            <p:nvPr/>
          </p:nvSpPr>
          <p:spPr bwMode="auto">
            <a:xfrm rot="7895004">
              <a:off x="4272" y="1980"/>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solidFill>
                  <a:prstClr val="black"/>
                </a:solidFill>
              </a:endParaRPr>
            </a:p>
          </p:txBody>
        </p:sp>
      </p:grpSp>
      <p:sp>
        <p:nvSpPr>
          <p:cNvPr id="37946" name="Freeform 258"/>
          <p:cNvSpPr>
            <a:spLocks/>
          </p:cNvSpPr>
          <p:nvPr/>
        </p:nvSpPr>
        <p:spPr bwMode="auto">
          <a:xfrm>
            <a:off x="4276725" y="3810000"/>
            <a:ext cx="136525" cy="73025"/>
          </a:xfrm>
          <a:custGeom>
            <a:avLst/>
            <a:gdLst>
              <a:gd name="T0" fmla="*/ 2147483646 w 120"/>
              <a:gd name="T1" fmla="*/ 0 h 66"/>
              <a:gd name="T2" fmla="*/ 0 w 120"/>
              <a:gd name="T3" fmla="*/ 2147483646 h 66"/>
              <a:gd name="T4" fmla="*/ 0 60000 65536"/>
              <a:gd name="T5" fmla="*/ 0 60000 65536"/>
              <a:gd name="T6" fmla="*/ 0 w 120"/>
              <a:gd name="T7" fmla="*/ 0 h 66"/>
              <a:gd name="T8" fmla="*/ 120 w 120"/>
              <a:gd name="T9" fmla="*/ 66 h 66"/>
            </a:gdLst>
            <a:ahLst/>
            <a:cxnLst>
              <a:cxn ang="T4">
                <a:pos x="T0" y="T1"/>
              </a:cxn>
              <a:cxn ang="T5">
                <a:pos x="T2" y="T3"/>
              </a:cxn>
            </a:cxnLst>
            <a:rect l="T6" t="T7" r="T8" b="T9"/>
            <a:pathLst>
              <a:path w="120" h="66">
                <a:moveTo>
                  <a:pt x="96" y="0"/>
                </a:moveTo>
                <a:cubicBezTo>
                  <a:pt x="120" y="54"/>
                  <a:pt x="66" y="66"/>
                  <a:pt x="0" y="48"/>
                </a:cubicBezTo>
              </a:path>
            </a:pathLst>
          </a:custGeom>
          <a:noFill/>
          <a:ln w="19050">
            <a:solidFill>
              <a:schemeClr val="tx1"/>
            </a:solidFill>
            <a:round/>
            <a:headEnd/>
            <a:tailEnd/>
          </a:ln>
        </p:spPr>
        <p:txBody>
          <a:bodyPr/>
          <a:lstStyle/>
          <a:p>
            <a:endParaRPr lang="en-US">
              <a:solidFill>
                <a:prstClr val="black"/>
              </a:solidFill>
            </a:endParaRPr>
          </a:p>
        </p:txBody>
      </p:sp>
      <p:sp>
        <p:nvSpPr>
          <p:cNvPr id="37947" name="Freeform 259"/>
          <p:cNvSpPr>
            <a:spLocks/>
          </p:cNvSpPr>
          <p:nvPr/>
        </p:nvSpPr>
        <p:spPr bwMode="auto">
          <a:xfrm>
            <a:off x="4476750" y="3733800"/>
            <a:ext cx="136525" cy="73025"/>
          </a:xfrm>
          <a:custGeom>
            <a:avLst/>
            <a:gdLst>
              <a:gd name="T0" fmla="*/ 2147483646 w 120"/>
              <a:gd name="T1" fmla="*/ 0 h 66"/>
              <a:gd name="T2" fmla="*/ 0 w 120"/>
              <a:gd name="T3" fmla="*/ 2147483646 h 66"/>
              <a:gd name="T4" fmla="*/ 0 60000 65536"/>
              <a:gd name="T5" fmla="*/ 0 60000 65536"/>
              <a:gd name="T6" fmla="*/ 0 w 120"/>
              <a:gd name="T7" fmla="*/ 0 h 66"/>
              <a:gd name="T8" fmla="*/ 120 w 120"/>
              <a:gd name="T9" fmla="*/ 66 h 66"/>
            </a:gdLst>
            <a:ahLst/>
            <a:cxnLst>
              <a:cxn ang="T4">
                <a:pos x="T0" y="T1"/>
              </a:cxn>
              <a:cxn ang="T5">
                <a:pos x="T2" y="T3"/>
              </a:cxn>
            </a:cxnLst>
            <a:rect l="T6" t="T7" r="T8" b="T9"/>
            <a:pathLst>
              <a:path w="120" h="66">
                <a:moveTo>
                  <a:pt x="96" y="0"/>
                </a:moveTo>
                <a:cubicBezTo>
                  <a:pt x="120" y="54"/>
                  <a:pt x="66" y="66"/>
                  <a:pt x="0" y="48"/>
                </a:cubicBezTo>
              </a:path>
            </a:pathLst>
          </a:custGeom>
          <a:noFill/>
          <a:ln w="19050">
            <a:solidFill>
              <a:schemeClr val="tx1"/>
            </a:solidFill>
            <a:round/>
            <a:headEnd/>
            <a:tailEnd/>
          </a:ln>
        </p:spPr>
        <p:txBody>
          <a:bodyPr/>
          <a:lstStyle/>
          <a:p>
            <a:endParaRPr lang="en-US">
              <a:solidFill>
                <a:prstClr val="black"/>
              </a:solidFill>
            </a:endParaRPr>
          </a:p>
        </p:txBody>
      </p:sp>
      <p:grpSp>
        <p:nvGrpSpPr>
          <p:cNvPr id="28" name="Group 260"/>
          <p:cNvGrpSpPr>
            <a:grpSpLocks/>
          </p:cNvGrpSpPr>
          <p:nvPr/>
        </p:nvGrpSpPr>
        <p:grpSpPr bwMode="auto">
          <a:xfrm>
            <a:off x="4229100" y="3514725"/>
            <a:ext cx="1104900" cy="904875"/>
            <a:chOff x="2952" y="1398"/>
            <a:chExt cx="696" cy="570"/>
          </a:xfrm>
        </p:grpSpPr>
        <p:sp>
          <p:nvSpPr>
            <p:cNvPr id="38026" name="Freeform 261"/>
            <p:cNvSpPr>
              <a:spLocks/>
            </p:cNvSpPr>
            <p:nvPr/>
          </p:nvSpPr>
          <p:spPr bwMode="auto">
            <a:xfrm>
              <a:off x="2952" y="1398"/>
              <a:ext cx="610" cy="505"/>
            </a:xfrm>
            <a:custGeom>
              <a:avLst/>
              <a:gdLst>
                <a:gd name="T0" fmla="*/ 229 w 610"/>
                <a:gd name="T1" fmla="*/ 274 h 505"/>
                <a:gd name="T2" fmla="*/ 191 w 610"/>
                <a:gd name="T3" fmla="*/ 267 h 505"/>
                <a:gd name="T4" fmla="*/ 151 w 610"/>
                <a:gd name="T5" fmla="*/ 251 h 505"/>
                <a:gd name="T6" fmla="*/ 105 w 610"/>
                <a:gd name="T7" fmla="*/ 220 h 505"/>
                <a:gd name="T8" fmla="*/ 68 w 610"/>
                <a:gd name="T9" fmla="*/ 226 h 505"/>
                <a:gd name="T10" fmla="*/ 88 w 610"/>
                <a:gd name="T11" fmla="*/ 259 h 505"/>
                <a:gd name="T12" fmla="*/ 123 w 610"/>
                <a:gd name="T13" fmla="*/ 312 h 505"/>
                <a:gd name="T14" fmla="*/ 175 w 610"/>
                <a:gd name="T15" fmla="*/ 343 h 505"/>
                <a:gd name="T16" fmla="*/ 249 w 610"/>
                <a:gd name="T17" fmla="*/ 385 h 505"/>
                <a:gd name="T18" fmla="*/ 305 w 610"/>
                <a:gd name="T19" fmla="*/ 399 h 505"/>
                <a:gd name="T20" fmla="*/ 335 w 610"/>
                <a:gd name="T21" fmla="*/ 411 h 505"/>
                <a:gd name="T22" fmla="*/ 371 w 610"/>
                <a:gd name="T23" fmla="*/ 421 h 505"/>
                <a:gd name="T24" fmla="*/ 398 w 610"/>
                <a:gd name="T25" fmla="*/ 433 h 505"/>
                <a:gd name="T26" fmla="*/ 435 w 610"/>
                <a:gd name="T27" fmla="*/ 459 h 505"/>
                <a:gd name="T28" fmla="*/ 462 w 610"/>
                <a:gd name="T29" fmla="*/ 483 h 505"/>
                <a:gd name="T30" fmla="*/ 494 w 610"/>
                <a:gd name="T31" fmla="*/ 500 h 505"/>
                <a:gd name="T32" fmla="*/ 506 w 610"/>
                <a:gd name="T33" fmla="*/ 490 h 505"/>
                <a:gd name="T34" fmla="*/ 516 w 610"/>
                <a:gd name="T35" fmla="*/ 448 h 505"/>
                <a:gd name="T36" fmla="*/ 550 w 610"/>
                <a:gd name="T37" fmla="*/ 404 h 505"/>
                <a:gd name="T38" fmla="*/ 581 w 610"/>
                <a:gd name="T39" fmla="*/ 354 h 505"/>
                <a:gd name="T40" fmla="*/ 595 w 610"/>
                <a:gd name="T41" fmla="*/ 325 h 505"/>
                <a:gd name="T42" fmla="*/ 573 w 610"/>
                <a:gd name="T43" fmla="*/ 304 h 505"/>
                <a:gd name="T44" fmla="*/ 541 w 610"/>
                <a:gd name="T45" fmla="*/ 291 h 505"/>
                <a:gd name="T46" fmla="*/ 522 w 610"/>
                <a:gd name="T47" fmla="*/ 278 h 505"/>
                <a:gd name="T48" fmla="*/ 477 w 610"/>
                <a:gd name="T49" fmla="*/ 190 h 505"/>
                <a:gd name="T50" fmla="*/ 441 w 610"/>
                <a:gd name="T51" fmla="*/ 125 h 505"/>
                <a:gd name="T52" fmla="*/ 414 w 610"/>
                <a:gd name="T53" fmla="*/ 91 h 505"/>
                <a:gd name="T54" fmla="*/ 394 w 610"/>
                <a:gd name="T55" fmla="*/ 55 h 505"/>
                <a:gd name="T56" fmla="*/ 373 w 610"/>
                <a:gd name="T57" fmla="*/ 39 h 505"/>
                <a:gd name="T58" fmla="*/ 337 w 610"/>
                <a:gd name="T59" fmla="*/ 27 h 505"/>
                <a:gd name="T60" fmla="*/ 300 w 610"/>
                <a:gd name="T61" fmla="*/ 17 h 505"/>
                <a:gd name="T62" fmla="*/ 252 w 610"/>
                <a:gd name="T63" fmla="*/ 16 h 505"/>
                <a:gd name="T64" fmla="*/ 206 w 610"/>
                <a:gd name="T65" fmla="*/ 11 h 505"/>
                <a:gd name="T66" fmla="*/ 189 w 610"/>
                <a:gd name="T67" fmla="*/ 6 h 505"/>
                <a:gd name="T68" fmla="*/ 146 w 610"/>
                <a:gd name="T69" fmla="*/ 3 h 505"/>
                <a:gd name="T70" fmla="*/ 98 w 610"/>
                <a:gd name="T71" fmla="*/ 6 h 505"/>
                <a:gd name="T72" fmla="*/ 54 w 610"/>
                <a:gd name="T73" fmla="*/ 5 h 505"/>
                <a:gd name="T74" fmla="*/ 12 w 610"/>
                <a:gd name="T75" fmla="*/ 0 h 505"/>
                <a:gd name="T76" fmla="*/ 2 w 610"/>
                <a:gd name="T77" fmla="*/ 26 h 505"/>
                <a:gd name="T78" fmla="*/ 24 w 610"/>
                <a:gd name="T79" fmla="*/ 44 h 505"/>
                <a:gd name="T80" fmla="*/ 72 w 610"/>
                <a:gd name="T81" fmla="*/ 54 h 505"/>
                <a:gd name="T82" fmla="*/ 122 w 610"/>
                <a:gd name="T83" fmla="*/ 71 h 505"/>
                <a:gd name="T84" fmla="*/ 159 w 610"/>
                <a:gd name="T85" fmla="*/ 72 h 505"/>
                <a:gd name="T86" fmla="*/ 195 w 610"/>
                <a:gd name="T87" fmla="*/ 101 h 505"/>
                <a:gd name="T88" fmla="*/ 228 w 610"/>
                <a:gd name="T89" fmla="*/ 125 h 505"/>
                <a:gd name="T90" fmla="*/ 248 w 610"/>
                <a:gd name="T91" fmla="*/ 149 h 505"/>
                <a:gd name="T92" fmla="*/ 267 w 610"/>
                <a:gd name="T93" fmla="*/ 175 h 505"/>
                <a:gd name="T94" fmla="*/ 274 w 610"/>
                <a:gd name="T95" fmla="*/ 200 h 505"/>
                <a:gd name="T96" fmla="*/ 275 w 610"/>
                <a:gd name="T97" fmla="*/ 241 h 5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0"/>
                <a:gd name="T148" fmla="*/ 0 h 505"/>
                <a:gd name="T149" fmla="*/ 610 w 610"/>
                <a:gd name="T150" fmla="*/ 505 h 5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0" h="505">
                  <a:moveTo>
                    <a:pt x="249" y="265"/>
                  </a:moveTo>
                  <a:lnTo>
                    <a:pt x="229" y="274"/>
                  </a:lnTo>
                  <a:lnTo>
                    <a:pt x="214" y="274"/>
                  </a:lnTo>
                  <a:lnTo>
                    <a:pt x="191" y="267"/>
                  </a:lnTo>
                  <a:lnTo>
                    <a:pt x="167" y="265"/>
                  </a:lnTo>
                  <a:lnTo>
                    <a:pt x="151" y="251"/>
                  </a:lnTo>
                  <a:lnTo>
                    <a:pt x="128" y="229"/>
                  </a:lnTo>
                  <a:lnTo>
                    <a:pt x="105" y="220"/>
                  </a:lnTo>
                  <a:lnTo>
                    <a:pt x="82" y="219"/>
                  </a:lnTo>
                  <a:lnTo>
                    <a:pt x="68" y="226"/>
                  </a:lnTo>
                  <a:lnTo>
                    <a:pt x="77" y="239"/>
                  </a:lnTo>
                  <a:lnTo>
                    <a:pt x="88" y="259"/>
                  </a:lnTo>
                  <a:lnTo>
                    <a:pt x="108" y="288"/>
                  </a:lnTo>
                  <a:lnTo>
                    <a:pt x="123" y="312"/>
                  </a:lnTo>
                  <a:lnTo>
                    <a:pt x="152" y="328"/>
                  </a:lnTo>
                  <a:lnTo>
                    <a:pt x="175" y="343"/>
                  </a:lnTo>
                  <a:lnTo>
                    <a:pt x="192" y="353"/>
                  </a:lnTo>
                  <a:lnTo>
                    <a:pt x="249" y="385"/>
                  </a:lnTo>
                  <a:lnTo>
                    <a:pt x="276" y="391"/>
                  </a:lnTo>
                  <a:lnTo>
                    <a:pt x="305" y="399"/>
                  </a:lnTo>
                  <a:lnTo>
                    <a:pt x="320" y="403"/>
                  </a:lnTo>
                  <a:lnTo>
                    <a:pt x="335" y="411"/>
                  </a:lnTo>
                  <a:lnTo>
                    <a:pt x="356" y="416"/>
                  </a:lnTo>
                  <a:lnTo>
                    <a:pt x="371" y="421"/>
                  </a:lnTo>
                  <a:lnTo>
                    <a:pt x="386" y="426"/>
                  </a:lnTo>
                  <a:lnTo>
                    <a:pt x="398" y="433"/>
                  </a:lnTo>
                  <a:lnTo>
                    <a:pt x="416" y="442"/>
                  </a:lnTo>
                  <a:lnTo>
                    <a:pt x="435" y="459"/>
                  </a:lnTo>
                  <a:lnTo>
                    <a:pt x="450" y="471"/>
                  </a:lnTo>
                  <a:lnTo>
                    <a:pt x="462" y="483"/>
                  </a:lnTo>
                  <a:lnTo>
                    <a:pt x="477" y="492"/>
                  </a:lnTo>
                  <a:lnTo>
                    <a:pt x="494" y="500"/>
                  </a:lnTo>
                  <a:lnTo>
                    <a:pt x="504" y="505"/>
                  </a:lnTo>
                  <a:lnTo>
                    <a:pt x="506" y="490"/>
                  </a:lnTo>
                  <a:lnTo>
                    <a:pt x="509" y="475"/>
                  </a:lnTo>
                  <a:lnTo>
                    <a:pt x="516" y="448"/>
                  </a:lnTo>
                  <a:lnTo>
                    <a:pt x="539" y="421"/>
                  </a:lnTo>
                  <a:lnTo>
                    <a:pt x="550" y="404"/>
                  </a:lnTo>
                  <a:lnTo>
                    <a:pt x="571" y="373"/>
                  </a:lnTo>
                  <a:lnTo>
                    <a:pt x="581" y="354"/>
                  </a:lnTo>
                  <a:lnTo>
                    <a:pt x="592" y="338"/>
                  </a:lnTo>
                  <a:lnTo>
                    <a:pt x="595" y="325"/>
                  </a:lnTo>
                  <a:lnTo>
                    <a:pt x="610" y="322"/>
                  </a:lnTo>
                  <a:lnTo>
                    <a:pt x="573" y="304"/>
                  </a:lnTo>
                  <a:lnTo>
                    <a:pt x="561" y="297"/>
                  </a:lnTo>
                  <a:lnTo>
                    <a:pt x="541" y="291"/>
                  </a:lnTo>
                  <a:lnTo>
                    <a:pt x="530" y="285"/>
                  </a:lnTo>
                  <a:lnTo>
                    <a:pt x="522" y="278"/>
                  </a:lnTo>
                  <a:lnTo>
                    <a:pt x="512" y="256"/>
                  </a:lnTo>
                  <a:lnTo>
                    <a:pt x="477" y="190"/>
                  </a:lnTo>
                  <a:lnTo>
                    <a:pt x="460" y="154"/>
                  </a:lnTo>
                  <a:lnTo>
                    <a:pt x="441" y="125"/>
                  </a:lnTo>
                  <a:lnTo>
                    <a:pt x="427" y="110"/>
                  </a:lnTo>
                  <a:lnTo>
                    <a:pt x="414" y="91"/>
                  </a:lnTo>
                  <a:lnTo>
                    <a:pt x="404" y="74"/>
                  </a:lnTo>
                  <a:lnTo>
                    <a:pt x="394" y="55"/>
                  </a:lnTo>
                  <a:lnTo>
                    <a:pt x="385" y="44"/>
                  </a:lnTo>
                  <a:lnTo>
                    <a:pt x="373" y="39"/>
                  </a:lnTo>
                  <a:lnTo>
                    <a:pt x="350" y="35"/>
                  </a:lnTo>
                  <a:lnTo>
                    <a:pt x="337" y="27"/>
                  </a:lnTo>
                  <a:lnTo>
                    <a:pt x="321" y="17"/>
                  </a:lnTo>
                  <a:lnTo>
                    <a:pt x="300" y="17"/>
                  </a:lnTo>
                  <a:lnTo>
                    <a:pt x="273" y="21"/>
                  </a:lnTo>
                  <a:lnTo>
                    <a:pt x="252" y="16"/>
                  </a:lnTo>
                  <a:lnTo>
                    <a:pt x="228" y="24"/>
                  </a:lnTo>
                  <a:lnTo>
                    <a:pt x="206" y="11"/>
                  </a:lnTo>
                  <a:lnTo>
                    <a:pt x="194" y="8"/>
                  </a:lnTo>
                  <a:lnTo>
                    <a:pt x="189" y="6"/>
                  </a:lnTo>
                  <a:lnTo>
                    <a:pt x="171" y="3"/>
                  </a:lnTo>
                  <a:lnTo>
                    <a:pt x="146" y="3"/>
                  </a:lnTo>
                  <a:lnTo>
                    <a:pt x="117" y="3"/>
                  </a:lnTo>
                  <a:lnTo>
                    <a:pt x="98" y="6"/>
                  </a:lnTo>
                  <a:lnTo>
                    <a:pt x="75" y="5"/>
                  </a:lnTo>
                  <a:lnTo>
                    <a:pt x="54" y="5"/>
                  </a:lnTo>
                  <a:lnTo>
                    <a:pt x="33" y="2"/>
                  </a:lnTo>
                  <a:lnTo>
                    <a:pt x="12" y="0"/>
                  </a:lnTo>
                  <a:lnTo>
                    <a:pt x="0" y="9"/>
                  </a:lnTo>
                  <a:lnTo>
                    <a:pt x="2" y="26"/>
                  </a:lnTo>
                  <a:lnTo>
                    <a:pt x="9" y="35"/>
                  </a:lnTo>
                  <a:lnTo>
                    <a:pt x="24" y="44"/>
                  </a:lnTo>
                  <a:lnTo>
                    <a:pt x="44" y="51"/>
                  </a:lnTo>
                  <a:lnTo>
                    <a:pt x="72" y="54"/>
                  </a:lnTo>
                  <a:lnTo>
                    <a:pt x="101" y="65"/>
                  </a:lnTo>
                  <a:lnTo>
                    <a:pt x="122" y="71"/>
                  </a:lnTo>
                  <a:lnTo>
                    <a:pt x="140" y="71"/>
                  </a:lnTo>
                  <a:lnTo>
                    <a:pt x="159" y="72"/>
                  </a:lnTo>
                  <a:lnTo>
                    <a:pt x="177" y="87"/>
                  </a:lnTo>
                  <a:lnTo>
                    <a:pt x="195" y="101"/>
                  </a:lnTo>
                  <a:lnTo>
                    <a:pt x="209" y="113"/>
                  </a:lnTo>
                  <a:lnTo>
                    <a:pt x="228" y="125"/>
                  </a:lnTo>
                  <a:lnTo>
                    <a:pt x="236" y="132"/>
                  </a:lnTo>
                  <a:lnTo>
                    <a:pt x="248" y="149"/>
                  </a:lnTo>
                  <a:lnTo>
                    <a:pt x="259" y="158"/>
                  </a:lnTo>
                  <a:lnTo>
                    <a:pt x="267" y="175"/>
                  </a:lnTo>
                  <a:lnTo>
                    <a:pt x="274" y="188"/>
                  </a:lnTo>
                  <a:lnTo>
                    <a:pt x="274" y="200"/>
                  </a:lnTo>
                  <a:lnTo>
                    <a:pt x="277" y="218"/>
                  </a:lnTo>
                  <a:lnTo>
                    <a:pt x="275" y="241"/>
                  </a:lnTo>
                  <a:lnTo>
                    <a:pt x="249" y="265"/>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8027" name="Freeform 262"/>
            <p:cNvSpPr>
              <a:spLocks/>
            </p:cNvSpPr>
            <p:nvPr/>
          </p:nvSpPr>
          <p:spPr bwMode="auto">
            <a:xfrm>
              <a:off x="3140" y="1402"/>
              <a:ext cx="106" cy="58"/>
            </a:xfrm>
            <a:custGeom>
              <a:avLst/>
              <a:gdLst>
                <a:gd name="T0" fmla="*/ 0 w 106"/>
                <a:gd name="T1" fmla="*/ 0 h 58"/>
                <a:gd name="T2" fmla="*/ 53 w 106"/>
                <a:gd name="T3" fmla="*/ 28 h 58"/>
                <a:gd name="T4" fmla="*/ 106 w 106"/>
                <a:gd name="T5" fmla="*/ 58 h 58"/>
                <a:gd name="T6" fmla="*/ 0 60000 65536"/>
                <a:gd name="T7" fmla="*/ 0 60000 65536"/>
                <a:gd name="T8" fmla="*/ 0 60000 65536"/>
                <a:gd name="T9" fmla="*/ 0 w 106"/>
                <a:gd name="T10" fmla="*/ 0 h 58"/>
                <a:gd name="T11" fmla="*/ 106 w 106"/>
                <a:gd name="T12" fmla="*/ 58 h 58"/>
              </a:gdLst>
              <a:ahLst/>
              <a:cxnLst>
                <a:cxn ang="T6">
                  <a:pos x="T0" y="T1"/>
                </a:cxn>
                <a:cxn ang="T7">
                  <a:pos x="T2" y="T3"/>
                </a:cxn>
                <a:cxn ang="T8">
                  <a:pos x="T4" y="T5"/>
                </a:cxn>
              </a:cxnLst>
              <a:rect l="T9" t="T10" r="T11" b="T12"/>
              <a:pathLst>
                <a:path w="106" h="58">
                  <a:moveTo>
                    <a:pt x="0" y="0"/>
                  </a:moveTo>
                  <a:lnTo>
                    <a:pt x="53" y="28"/>
                  </a:lnTo>
                  <a:lnTo>
                    <a:pt x="106" y="58"/>
                  </a:lnTo>
                </a:path>
              </a:pathLst>
            </a:custGeom>
            <a:noFill/>
            <a:ln w="9525">
              <a:solidFill>
                <a:srgbClr val="000000"/>
              </a:solidFill>
              <a:round/>
              <a:headEnd/>
              <a:tailEnd/>
            </a:ln>
          </p:spPr>
          <p:txBody>
            <a:bodyPr/>
            <a:lstStyle/>
            <a:p>
              <a:endParaRPr lang="en-US">
                <a:solidFill>
                  <a:prstClr val="black"/>
                </a:solidFill>
              </a:endParaRPr>
            </a:p>
          </p:txBody>
        </p:sp>
        <p:sp>
          <p:nvSpPr>
            <p:cNvPr id="38028" name="Freeform 263"/>
            <p:cNvSpPr>
              <a:spLocks/>
            </p:cNvSpPr>
            <p:nvPr/>
          </p:nvSpPr>
          <p:spPr bwMode="auto">
            <a:xfrm rot="-1242821">
              <a:off x="3037" y="1616"/>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p:spPr>
          <p:txBody>
            <a:bodyPr/>
            <a:lstStyle/>
            <a:p>
              <a:endParaRPr lang="en-US">
                <a:solidFill>
                  <a:prstClr val="black"/>
                </a:solidFill>
              </a:endParaRPr>
            </a:p>
          </p:txBody>
        </p:sp>
        <p:sp>
          <p:nvSpPr>
            <p:cNvPr id="38029" name="Freeform 264"/>
            <p:cNvSpPr>
              <a:spLocks/>
            </p:cNvSpPr>
            <p:nvPr/>
          </p:nvSpPr>
          <p:spPr bwMode="auto">
            <a:xfrm rot="-1448732">
              <a:off x="3112" y="1454"/>
              <a:ext cx="6" cy="17"/>
            </a:xfrm>
            <a:custGeom>
              <a:avLst/>
              <a:gdLst>
                <a:gd name="T0" fmla="*/ 6 w 6"/>
                <a:gd name="T1" fmla="*/ 0 h 17"/>
                <a:gd name="T2" fmla="*/ 2 w 6"/>
                <a:gd name="T3" fmla="*/ 9 h 17"/>
                <a:gd name="T4" fmla="*/ 0 w 6"/>
                <a:gd name="T5" fmla="*/ 17 h 17"/>
                <a:gd name="T6" fmla="*/ 0 60000 65536"/>
                <a:gd name="T7" fmla="*/ 0 60000 65536"/>
                <a:gd name="T8" fmla="*/ 0 60000 65536"/>
                <a:gd name="T9" fmla="*/ 0 w 6"/>
                <a:gd name="T10" fmla="*/ 0 h 17"/>
                <a:gd name="T11" fmla="*/ 6 w 6"/>
                <a:gd name="T12" fmla="*/ 17 h 17"/>
              </a:gdLst>
              <a:ahLst/>
              <a:cxnLst>
                <a:cxn ang="T6">
                  <a:pos x="T0" y="T1"/>
                </a:cxn>
                <a:cxn ang="T7">
                  <a:pos x="T2" y="T3"/>
                </a:cxn>
                <a:cxn ang="T8">
                  <a:pos x="T4" y="T5"/>
                </a:cxn>
              </a:cxnLst>
              <a:rect l="T9" t="T10" r="T11" b="T12"/>
              <a:pathLst>
                <a:path w="6" h="17">
                  <a:moveTo>
                    <a:pt x="6" y="0"/>
                  </a:moveTo>
                  <a:lnTo>
                    <a:pt x="2" y="9"/>
                  </a:lnTo>
                  <a:lnTo>
                    <a:pt x="0" y="17"/>
                  </a:lnTo>
                </a:path>
              </a:pathLst>
            </a:custGeom>
            <a:noFill/>
            <a:ln w="9525">
              <a:solidFill>
                <a:srgbClr val="000000"/>
              </a:solidFill>
              <a:round/>
              <a:headEnd/>
              <a:tailEnd/>
            </a:ln>
          </p:spPr>
          <p:txBody>
            <a:bodyPr/>
            <a:lstStyle/>
            <a:p>
              <a:endParaRPr lang="en-US">
                <a:solidFill>
                  <a:prstClr val="black"/>
                </a:solidFill>
              </a:endParaRPr>
            </a:p>
          </p:txBody>
        </p:sp>
        <p:sp>
          <p:nvSpPr>
            <p:cNvPr id="38030" name="Freeform 265"/>
            <p:cNvSpPr>
              <a:spLocks/>
            </p:cNvSpPr>
            <p:nvPr/>
          </p:nvSpPr>
          <p:spPr bwMode="auto">
            <a:xfrm rot="-996419">
              <a:off x="3023" y="1438"/>
              <a:ext cx="3" cy="14"/>
            </a:xfrm>
            <a:custGeom>
              <a:avLst/>
              <a:gdLst>
                <a:gd name="T0" fmla="*/ 3 w 3"/>
                <a:gd name="T1" fmla="*/ 0 h 14"/>
                <a:gd name="T2" fmla="*/ 0 w 3"/>
                <a:gd name="T3" fmla="*/ 7 h 14"/>
                <a:gd name="T4" fmla="*/ 0 w 3"/>
                <a:gd name="T5" fmla="*/ 14 h 14"/>
                <a:gd name="T6" fmla="*/ 0 60000 65536"/>
                <a:gd name="T7" fmla="*/ 0 60000 65536"/>
                <a:gd name="T8" fmla="*/ 0 60000 65536"/>
                <a:gd name="T9" fmla="*/ 0 w 3"/>
                <a:gd name="T10" fmla="*/ 0 h 14"/>
                <a:gd name="T11" fmla="*/ 3 w 3"/>
                <a:gd name="T12" fmla="*/ 14 h 14"/>
              </a:gdLst>
              <a:ahLst/>
              <a:cxnLst>
                <a:cxn ang="T6">
                  <a:pos x="T0" y="T1"/>
                </a:cxn>
                <a:cxn ang="T7">
                  <a:pos x="T2" y="T3"/>
                </a:cxn>
                <a:cxn ang="T8">
                  <a:pos x="T4" y="T5"/>
                </a:cxn>
              </a:cxnLst>
              <a:rect l="T9" t="T10" r="T11" b="T12"/>
              <a:pathLst>
                <a:path w="3" h="14">
                  <a:moveTo>
                    <a:pt x="3" y="0"/>
                  </a:moveTo>
                  <a:lnTo>
                    <a:pt x="0" y="7"/>
                  </a:lnTo>
                  <a:lnTo>
                    <a:pt x="0" y="14"/>
                  </a:lnTo>
                </a:path>
              </a:pathLst>
            </a:custGeom>
            <a:noFill/>
            <a:ln w="9525">
              <a:solidFill>
                <a:srgbClr val="000000"/>
              </a:solidFill>
              <a:round/>
              <a:headEnd/>
              <a:tailEnd/>
            </a:ln>
          </p:spPr>
          <p:txBody>
            <a:bodyPr/>
            <a:lstStyle/>
            <a:p>
              <a:endParaRPr lang="en-US">
                <a:solidFill>
                  <a:prstClr val="black"/>
                </a:solidFill>
              </a:endParaRPr>
            </a:p>
          </p:txBody>
        </p:sp>
        <p:grpSp>
          <p:nvGrpSpPr>
            <p:cNvPr id="29" name="Group 266"/>
            <p:cNvGrpSpPr>
              <a:grpSpLocks/>
            </p:cNvGrpSpPr>
            <p:nvPr/>
          </p:nvGrpSpPr>
          <p:grpSpPr bwMode="auto">
            <a:xfrm rot="-9224892">
              <a:off x="3406" y="1698"/>
              <a:ext cx="242" cy="270"/>
              <a:chOff x="2457" y="2549"/>
              <a:chExt cx="557" cy="547"/>
            </a:xfrm>
          </p:grpSpPr>
          <p:sp>
            <p:nvSpPr>
              <p:cNvPr id="38035" name="Freeform 267"/>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solidFill>
                    <a:prstClr val="black"/>
                  </a:solidFill>
                </a:endParaRPr>
              </a:p>
            </p:txBody>
          </p:sp>
          <p:sp>
            <p:nvSpPr>
              <p:cNvPr id="38036" name="Oval 268"/>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ltLang="en-US">
                  <a:solidFill>
                    <a:prstClr val="black"/>
                  </a:solidFill>
                </a:endParaRPr>
              </a:p>
            </p:txBody>
          </p:sp>
        </p:grpSp>
        <p:sp>
          <p:nvSpPr>
            <p:cNvPr id="38032" name="Freeform 269"/>
            <p:cNvSpPr>
              <a:spLocks/>
            </p:cNvSpPr>
            <p:nvPr/>
          </p:nvSpPr>
          <p:spPr bwMode="auto">
            <a:xfrm rot="-5887819">
              <a:off x="3109" y="1667"/>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p:spPr>
          <p:txBody>
            <a:bodyPr/>
            <a:lstStyle/>
            <a:p>
              <a:endParaRPr lang="en-US">
                <a:solidFill>
                  <a:prstClr val="black"/>
                </a:solidFill>
              </a:endParaRPr>
            </a:p>
          </p:txBody>
        </p:sp>
        <p:sp>
          <p:nvSpPr>
            <p:cNvPr id="38033" name="Freeform 270"/>
            <p:cNvSpPr>
              <a:spLocks/>
            </p:cNvSpPr>
            <p:nvPr/>
          </p:nvSpPr>
          <p:spPr bwMode="auto">
            <a:xfrm rot="-487818">
              <a:off x="3226" y="1413"/>
              <a:ext cx="47" cy="29"/>
            </a:xfrm>
            <a:custGeom>
              <a:avLst/>
              <a:gdLst>
                <a:gd name="T0" fmla="*/ 0 w 53"/>
                <a:gd name="T1" fmla="*/ 0 h 34"/>
                <a:gd name="T2" fmla="*/ 4 w 53"/>
                <a:gd name="T3" fmla="*/ 3 h 34"/>
                <a:gd name="T4" fmla="*/ 6 w 53"/>
                <a:gd name="T5" fmla="*/ 3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p:spPr>
          <p:txBody>
            <a:bodyPr/>
            <a:lstStyle/>
            <a:p>
              <a:endParaRPr lang="en-US">
                <a:solidFill>
                  <a:prstClr val="black"/>
                </a:solidFill>
              </a:endParaRPr>
            </a:p>
          </p:txBody>
        </p:sp>
        <p:sp>
          <p:nvSpPr>
            <p:cNvPr id="38034" name="Freeform 271"/>
            <p:cNvSpPr>
              <a:spLocks/>
            </p:cNvSpPr>
            <p:nvPr/>
          </p:nvSpPr>
          <p:spPr bwMode="auto">
            <a:xfrm>
              <a:off x="2956" y="1405"/>
              <a:ext cx="40" cy="7"/>
            </a:xfrm>
            <a:custGeom>
              <a:avLst/>
              <a:gdLst>
                <a:gd name="T0" fmla="*/ 0 w 40"/>
                <a:gd name="T1" fmla="*/ 4 h 7"/>
                <a:gd name="T2" fmla="*/ 16 w 40"/>
                <a:gd name="T3" fmla="*/ 6 h 7"/>
                <a:gd name="T4" fmla="*/ 25 w 40"/>
                <a:gd name="T5" fmla="*/ 7 h 7"/>
                <a:gd name="T6" fmla="*/ 33 w 40"/>
                <a:gd name="T7" fmla="*/ 5 h 7"/>
                <a:gd name="T8" fmla="*/ 40 w 40"/>
                <a:gd name="T9" fmla="*/ 0 h 7"/>
                <a:gd name="T10" fmla="*/ 0 60000 65536"/>
                <a:gd name="T11" fmla="*/ 0 60000 65536"/>
                <a:gd name="T12" fmla="*/ 0 60000 65536"/>
                <a:gd name="T13" fmla="*/ 0 60000 65536"/>
                <a:gd name="T14" fmla="*/ 0 60000 65536"/>
                <a:gd name="T15" fmla="*/ 0 w 40"/>
                <a:gd name="T16" fmla="*/ 0 h 7"/>
                <a:gd name="T17" fmla="*/ 40 w 40"/>
                <a:gd name="T18" fmla="*/ 7 h 7"/>
              </a:gdLst>
              <a:ahLst/>
              <a:cxnLst>
                <a:cxn ang="T10">
                  <a:pos x="T0" y="T1"/>
                </a:cxn>
                <a:cxn ang="T11">
                  <a:pos x="T2" y="T3"/>
                </a:cxn>
                <a:cxn ang="T12">
                  <a:pos x="T4" y="T5"/>
                </a:cxn>
                <a:cxn ang="T13">
                  <a:pos x="T6" y="T7"/>
                </a:cxn>
                <a:cxn ang="T14">
                  <a:pos x="T8" y="T9"/>
                </a:cxn>
              </a:cxnLst>
              <a:rect l="T15" t="T16" r="T17" b="T18"/>
              <a:pathLst>
                <a:path w="40" h="7">
                  <a:moveTo>
                    <a:pt x="0" y="4"/>
                  </a:moveTo>
                  <a:lnTo>
                    <a:pt x="16" y="6"/>
                  </a:lnTo>
                  <a:lnTo>
                    <a:pt x="25" y="7"/>
                  </a:lnTo>
                  <a:lnTo>
                    <a:pt x="33" y="5"/>
                  </a:lnTo>
                  <a:lnTo>
                    <a:pt x="40" y="0"/>
                  </a:lnTo>
                </a:path>
              </a:pathLst>
            </a:custGeom>
            <a:noFill/>
            <a:ln w="9525">
              <a:solidFill>
                <a:srgbClr val="000000"/>
              </a:solidFill>
              <a:round/>
              <a:headEnd/>
              <a:tailEnd/>
            </a:ln>
          </p:spPr>
          <p:txBody>
            <a:bodyPr/>
            <a:lstStyle/>
            <a:p>
              <a:endParaRPr lang="en-US">
                <a:solidFill>
                  <a:prstClr val="black"/>
                </a:solidFill>
              </a:endParaRPr>
            </a:p>
          </p:txBody>
        </p:sp>
      </p:grpSp>
      <p:grpSp>
        <p:nvGrpSpPr>
          <p:cNvPr id="30" name="Group 272"/>
          <p:cNvGrpSpPr>
            <a:grpSpLocks/>
          </p:cNvGrpSpPr>
          <p:nvPr/>
        </p:nvGrpSpPr>
        <p:grpSpPr bwMode="auto">
          <a:xfrm>
            <a:off x="6538912" y="2844800"/>
            <a:ext cx="2161090" cy="3119488"/>
            <a:chOff x="3657" y="1056"/>
            <a:chExt cx="1824" cy="2768"/>
          </a:xfrm>
        </p:grpSpPr>
        <p:pic>
          <p:nvPicPr>
            <p:cNvPr id="38024" name="Picture 273" descr="celsius_face_s"/>
            <p:cNvPicPr>
              <a:picLocks noChangeAspect="1" noChangeArrowheads="1"/>
            </p:cNvPicPr>
            <p:nvPr/>
          </p:nvPicPr>
          <p:blipFill>
            <a:blip r:embed="rId7"/>
            <a:srcRect/>
            <a:stretch>
              <a:fillRect/>
            </a:stretch>
          </p:blipFill>
          <p:spPr bwMode="auto">
            <a:xfrm>
              <a:off x="3792" y="1056"/>
              <a:ext cx="1398" cy="1872"/>
            </a:xfrm>
            <a:prstGeom prst="rect">
              <a:avLst/>
            </a:prstGeom>
            <a:noFill/>
            <a:ln w="12700">
              <a:solidFill>
                <a:srgbClr val="0000FF"/>
              </a:solidFill>
              <a:miter lim="800000"/>
              <a:headEnd/>
              <a:tailEnd/>
            </a:ln>
          </p:spPr>
        </p:pic>
        <p:sp>
          <p:nvSpPr>
            <p:cNvPr id="38025" name="Text Box 274"/>
            <p:cNvSpPr txBox="1">
              <a:spLocks noChangeArrowheads="1"/>
            </p:cNvSpPr>
            <p:nvPr/>
          </p:nvSpPr>
          <p:spPr bwMode="auto">
            <a:xfrm>
              <a:off x="3657" y="2992"/>
              <a:ext cx="1824" cy="832"/>
            </a:xfrm>
            <a:prstGeom prst="rect">
              <a:avLst/>
            </a:prstGeom>
            <a:noFill/>
            <a:ln w="9525">
              <a:noFill/>
              <a:miter lim="800000"/>
              <a:headEnd/>
              <a:tailEnd/>
            </a:ln>
          </p:spPr>
          <p:txBody>
            <a:bodyPr wrap="none">
              <a:spAutoFit/>
            </a:bodyPr>
            <a:lstStyle/>
            <a:p>
              <a:pPr algn="ctr"/>
              <a:r>
                <a:rPr lang="en-US" altLang="en-US" sz="2400" b="1" dirty="0">
                  <a:solidFill>
                    <a:srgbClr val="942092"/>
                  </a:solidFill>
                  <a:latin typeface="Times New Roman" pitchFamily="18" charset="0"/>
                  <a:cs typeface="Times New Roman" pitchFamily="18" charset="0"/>
                </a:rPr>
                <a:t>Anders Celsius</a:t>
              </a:r>
            </a:p>
            <a:p>
              <a:pPr algn="ctr"/>
              <a:r>
                <a:rPr lang="en-US" altLang="en-US" sz="2400" b="1" dirty="0">
                  <a:solidFill>
                    <a:srgbClr val="942092"/>
                  </a:solidFill>
                  <a:latin typeface="Times New Roman" pitchFamily="18" charset="0"/>
                  <a:cs typeface="Times New Roman" pitchFamily="18" charset="0"/>
                </a:rPr>
                <a:t>(1701-1744)</a:t>
              </a:r>
            </a:p>
          </p:txBody>
        </p:sp>
      </p:grpSp>
      <p:sp>
        <p:nvSpPr>
          <p:cNvPr id="13587" name="Text Box 275"/>
          <p:cNvSpPr txBox="1">
            <a:spLocks noChangeArrowheads="1"/>
          </p:cNvSpPr>
          <p:nvPr/>
        </p:nvSpPr>
        <p:spPr bwMode="auto">
          <a:xfrm>
            <a:off x="1435100" y="1128520"/>
            <a:ext cx="838200" cy="336550"/>
          </a:xfrm>
          <a:prstGeom prst="rect">
            <a:avLst/>
          </a:prstGeom>
          <a:noFill/>
          <a:ln w="9525">
            <a:noFill/>
            <a:miter lim="800000"/>
            <a:headEnd/>
            <a:tailEnd/>
          </a:ln>
        </p:spPr>
        <p:txBody>
          <a:bodyPr>
            <a:spAutoFit/>
          </a:bodyPr>
          <a:lstStyle/>
          <a:p>
            <a:pPr>
              <a:spcBef>
                <a:spcPct val="50000"/>
              </a:spcBef>
            </a:pPr>
            <a:r>
              <a:rPr lang="en-US" altLang="en-US" sz="1600" b="1" dirty="0">
                <a:solidFill>
                  <a:srgbClr val="FF0000"/>
                </a:solidFill>
              </a:rPr>
              <a:t>100</a:t>
            </a:r>
            <a:r>
              <a:rPr lang="en-US" altLang="en-US" sz="1600" b="1" baseline="30000" dirty="0">
                <a:solidFill>
                  <a:srgbClr val="FF0000"/>
                </a:solidFill>
              </a:rPr>
              <a:t>o</a:t>
            </a:r>
            <a:r>
              <a:rPr lang="en-US" altLang="en-US" sz="1600" b="1" dirty="0">
                <a:solidFill>
                  <a:srgbClr val="FF0000"/>
                </a:solidFill>
              </a:rPr>
              <a:t>C</a:t>
            </a:r>
          </a:p>
        </p:txBody>
      </p:sp>
      <p:sp>
        <p:nvSpPr>
          <p:cNvPr id="13588" name="Line 276"/>
          <p:cNvSpPr>
            <a:spLocks noChangeShapeType="1"/>
          </p:cNvSpPr>
          <p:nvPr/>
        </p:nvSpPr>
        <p:spPr bwMode="auto">
          <a:xfrm>
            <a:off x="1145458" y="1298216"/>
            <a:ext cx="228600" cy="0"/>
          </a:xfrm>
          <a:prstGeom prst="line">
            <a:avLst/>
          </a:prstGeom>
          <a:noFill/>
          <a:ln w="19050">
            <a:solidFill>
              <a:srgbClr val="FF3300"/>
            </a:solidFill>
            <a:round/>
            <a:headEnd/>
            <a:tailEnd/>
          </a:ln>
        </p:spPr>
        <p:txBody>
          <a:bodyPr/>
          <a:lstStyle/>
          <a:p>
            <a:endParaRPr lang="en-US">
              <a:solidFill>
                <a:prstClr val="black"/>
              </a:solidFill>
            </a:endParaRPr>
          </a:p>
        </p:txBody>
      </p:sp>
      <p:sp>
        <p:nvSpPr>
          <p:cNvPr id="13589" name="Line 277"/>
          <p:cNvSpPr>
            <a:spLocks noChangeShapeType="1"/>
          </p:cNvSpPr>
          <p:nvPr/>
        </p:nvSpPr>
        <p:spPr bwMode="auto">
          <a:xfrm>
            <a:off x="1155522" y="3202862"/>
            <a:ext cx="228600" cy="0"/>
          </a:xfrm>
          <a:prstGeom prst="line">
            <a:avLst/>
          </a:prstGeom>
          <a:noFill/>
          <a:ln w="19050">
            <a:solidFill>
              <a:srgbClr val="FF3300"/>
            </a:solidFill>
            <a:round/>
            <a:headEnd/>
            <a:tailEnd/>
          </a:ln>
        </p:spPr>
        <p:txBody>
          <a:bodyPr/>
          <a:lstStyle/>
          <a:p>
            <a:endParaRPr lang="en-US">
              <a:solidFill>
                <a:prstClr val="black"/>
              </a:solidFill>
            </a:endParaRPr>
          </a:p>
        </p:txBody>
      </p:sp>
      <p:sp>
        <p:nvSpPr>
          <p:cNvPr id="13590" name="Text Box 278"/>
          <p:cNvSpPr txBox="1">
            <a:spLocks noChangeArrowheads="1"/>
          </p:cNvSpPr>
          <p:nvPr/>
        </p:nvSpPr>
        <p:spPr bwMode="auto">
          <a:xfrm>
            <a:off x="1482857" y="3034513"/>
            <a:ext cx="838200" cy="336550"/>
          </a:xfrm>
          <a:prstGeom prst="rect">
            <a:avLst/>
          </a:prstGeom>
          <a:noFill/>
          <a:ln w="9525">
            <a:noFill/>
            <a:miter lim="800000"/>
            <a:headEnd/>
            <a:tailEnd/>
          </a:ln>
        </p:spPr>
        <p:txBody>
          <a:bodyPr>
            <a:spAutoFit/>
          </a:bodyPr>
          <a:lstStyle/>
          <a:p>
            <a:pPr>
              <a:spcBef>
                <a:spcPct val="50000"/>
              </a:spcBef>
            </a:pPr>
            <a:r>
              <a:rPr lang="en-US" altLang="en-US" sz="1600" b="1" dirty="0">
                <a:solidFill>
                  <a:srgbClr val="FF0000"/>
                </a:solidFill>
              </a:rPr>
              <a:t>0</a:t>
            </a:r>
            <a:r>
              <a:rPr lang="en-US" altLang="en-US" sz="1600" b="1" baseline="30000" dirty="0">
                <a:solidFill>
                  <a:srgbClr val="FF0000"/>
                </a:solidFill>
              </a:rPr>
              <a:t>o</a:t>
            </a:r>
            <a:r>
              <a:rPr lang="en-US" altLang="en-US" sz="1600" b="1" dirty="0">
                <a:solidFill>
                  <a:srgbClr val="FF0000"/>
                </a:solidFill>
              </a:rPr>
              <a:t>C</a:t>
            </a:r>
          </a:p>
        </p:txBody>
      </p:sp>
      <p:grpSp>
        <p:nvGrpSpPr>
          <p:cNvPr id="31" name="Group 279"/>
          <p:cNvGrpSpPr>
            <a:grpSpLocks/>
          </p:cNvGrpSpPr>
          <p:nvPr/>
        </p:nvGrpSpPr>
        <p:grpSpPr bwMode="auto">
          <a:xfrm>
            <a:off x="1143000" y="1295400"/>
            <a:ext cx="381000" cy="1905000"/>
            <a:chOff x="3312" y="1344"/>
            <a:chExt cx="48" cy="960"/>
          </a:xfrm>
        </p:grpSpPr>
        <p:grpSp>
          <p:nvGrpSpPr>
            <p:cNvPr id="13312" name="Group 280"/>
            <p:cNvGrpSpPr>
              <a:grpSpLocks/>
            </p:cNvGrpSpPr>
            <p:nvPr/>
          </p:nvGrpSpPr>
          <p:grpSpPr bwMode="auto">
            <a:xfrm rot="5400000">
              <a:off x="3144" y="1512"/>
              <a:ext cx="384" cy="48"/>
              <a:chOff x="1980" y="1752"/>
              <a:chExt cx="3200" cy="240"/>
            </a:xfrm>
          </p:grpSpPr>
          <p:sp>
            <p:nvSpPr>
              <p:cNvPr id="38003" name="Line 281"/>
              <p:cNvSpPr>
                <a:spLocks noChangeShapeType="1"/>
              </p:cNvSpPr>
              <p:nvPr/>
            </p:nvSpPr>
            <p:spPr bwMode="auto">
              <a:xfrm>
                <a:off x="19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8004" name="Line 282"/>
              <p:cNvSpPr>
                <a:spLocks noChangeShapeType="1"/>
              </p:cNvSpPr>
              <p:nvPr/>
            </p:nvSpPr>
            <p:spPr bwMode="auto">
              <a:xfrm>
                <a:off x="21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5" name="Line 283"/>
              <p:cNvSpPr>
                <a:spLocks noChangeShapeType="1"/>
              </p:cNvSpPr>
              <p:nvPr/>
            </p:nvSpPr>
            <p:spPr bwMode="auto">
              <a:xfrm>
                <a:off x="23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6" name="Line 284"/>
              <p:cNvSpPr>
                <a:spLocks noChangeShapeType="1"/>
              </p:cNvSpPr>
              <p:nvPr/>
            </p:nvSpPr>
            <p:spPr bwMode="auto">
              <a:xfrm>
                <a:off x="24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7" name="Line 285"/>
              <p:cNvSpPr>
                <a:spLocks noChangeShapeType="1"/>
              </p:cNvSpPr>
              <p:nvPr/>
            </p:nvSpPr>
            <p:spPr bwMode="auto">
              <a:xfrm>
                <a:off x="26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8" name="Line 286"/>
              <p:cNvSpPr>
                <a:spLocks noChangeShapeType="1"/>
              </p:cNvSpPr>
              <p:nvPr/>
            </p:nvSpPr>
            <p:spPr bwMode="auto">
              <a:xfrm>
                <a:off x="27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8009" name="Line 287"/>
              <p:cNvSpPr>
                <a:spLocks noChangeShapeType="1"/>
              </p:cNvSpPr>
              <p:nvPr/>
            </p:nvSpPr>
            <p:spPr bwMode="auto">
              <a:xfrm>
                <a:off x="29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0" name="Line 288"/>
              <p:cNvSpPr>
                <a:spLocks noChangeShapeType="1"/>
              </p:cNvSpPr>
              <p:nvPr/>
            </p:nvSpPr>
            <p:spPr bwMode="auto">
              <a:xfrm>
                <a:off x="31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1" name="Line 289"/>
              <p:cNvSpPr>
                <a:spLocks noChangeShapeType="1"/>
              </p:cNvSpPr>
              <p:nvPr/>
            </p:nvSpPr>
            <p:spPr bwMode="auto">
              <a:xfrm>
                <a:off x="32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2" name="Line 290"/>
              <p:cNvSpPr>
                <a:spLocks noChangeShapeType="1"/>
              </p:cNvSpPr>
              <p:nvPr/>
            </p:nvSpPr>
            <p:spPr bwMode="auto">
              <a:xfrm>
                <a:off x="34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3" name="Line 291"/>
              <p:cNvSpPr>
                <a:spLocks noChangeShapeType="1"/>
              </p:cNvSpPr>
              <p:nvPr/>
            </p:nvSpPr>
            <p:spPr bwMode="auto">
              <a:xfrm>
                <a:off x="35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8014" name="Line 292"/>
              <p:cNvSpPr>
                <a:spLocks noChangeShapeType="1"/>
              </p:cNvSpPr>
              <p:nvPr/>
            </p:nvSpPr>
            <p:spPr bwMode="auto">
              <a:xfrm>
                <a:off x="37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5" name="Line 293"/>
              <p:cNvSpPr>
                <a:spLocks noChangeShapeType="1"/>
              </p:cNvSpPr>
              <p:nvPr/>
            </p:nvSpPr>
            <p:spPr bwMode="auto">
              <a:xfrm>
                <a:off x="39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6" name="Line 294"/>
              <p:cNvSpPr>
                <a:spLocks noChangeShapeType="1"/>
              </p:cNvSpPr>
              <p:nvPr/>
            </p:nvSpPr>
            <p:spPr bwMode="auto">
              <a:xfrm>
                <a:off x="40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7" name="Line 295"/>
              <p:cNvSpPr>
                <a:spLocks noChangeShapeType="1"/>
              </p:cNvSpPr>
              <p:nvPr/>
            </p:nvSpPr>
            <p:spPr bwMode="auto">
              <a:xfrm>
                <a:off x="42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8" name="Line 296"/>
              <p:cNvSpPr>
                <a:spLocks noChangeShapeType="1"/>
              </p:cNvSpPr>
              <p:nvPr/>
            </p:nvSpPr>
            <p:spPr bwMode="auto">
              <a:xfrm>
                <a:off x="43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8019" name="Line 297"/>
              <p:cNvSpPr>
                <a:spLocks noChangeShapeType="1"/>
              </p:cNvSpPr>
              <p:nvPr/>
            </p:nvSpPr>
            <p:spPr bwMode="auto">
              <a:xfrm>
                <a:off x="45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20" name="Line 298"/>
              <p:cNvSpPr>
                <a:spLocks noChangeShapeType="1"/>
              </p:cNvSpPr>
              <p:nvPr/>
            </p:nvSpPr>
            <p:spPr bwMode="auto">
              <a:xfrm>
                <a:off x="47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21" name="Line 299"/>
              <p:cNvSpPr>
                <a:spLocks noChangeShapeType="1"/>
              </p:cNvSpPr>
              <p:nvPr/>
            </p:nvSpPr>
            <p:spPr bwMode="auto">
              <a:xfrm>
                <a:off x="48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22" name="Line 300"/>
              <p:cNvSpPr>
                <a:spLocks noChangeShapeType="1"/>
              </p:cNvSpPr>
              <p:nvPr/>
            </p:nvSpPr>
            <p:spPr bwMode="auto">
              <a:xfrm>
                <a:off x="50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23" name="Line 301"/>
              <p:cNvSpPr>
                <a:spLocks noChangeShapeType="1"/>
              </p:cNvSpPr>
              <p:nvPr/>
            </p:nvSpPr>
            <p:spPr bwMode="auto">
              <a:xfrm>
                <a:off x="5180" y="1752"/>
                <a:ext cx="0" cy="240"/>
              </a:xfrm>
              <a:prstGeom prst="line">
                <a:avLst/>
              </a:prstGeom>
              <a:noFill/>
              <a:ln w="19050">
                <a:solidFill>
                  <a:srgbClr val="000000"/>
                </a:solidFill>
                <a:round/>
                <a:headEnd/>
                <a:tailEnd/>
              </a:ln>
            </p:spPr>
            <p:txBody>
              <a:bodyPr/>
              <a:lstStyle/>
              <a:p>
                <a:endParaRPr lang="en-US">
                  <a:solidFill>
                    <a:prstClr val="black"/>
                  </a:solidFill>
                </a:endParaRPr>
              </a:p>
            </p:txBody>
          </p:sp>
        </p:grpSp>
        <p:grpSp>
          <p:nvGrpSpPr>
            <p:cNvPr id="13313" name="Group 302"/>
            <p:cNvGrpSpPr>
              <a:grpSpLocks/>
            </p:cNvGrpSpPr>
            <p:nvPr/>
          </p:nvGrpSpPr>
          <p:grpSpPr bwMode="auto">
            <a:xfrm rot="5400000">
              <a:off x="3144" y="1896"/>
              <a:ext cx="384" cy="48"/>
              <a:chOff x="1980" y="1752"/>
              <a:chExt cx="3200" cy="240"/>
            </a:xfrm>
          </p:grpSpPr>
          <p:sp>
            <p:nvSpPr>
              <p:cNvPr id="37982" name="Line 303"/>
              <p:cNvSpPr>
                <a:spLocks noChangeShapeType="1"/>
              </p:cNvSpPr>
              <p:nvPr/>
            </p:nvSpPr>
            <p:spPr bwMode="auto">
              <a:xfrm>
                <a:off x="19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83" name="Line 304"/>
              <p:cNvSpPr>
                <a:spLocks noChangeShapeType="1"/>
              </p:cNvSpPr>
              <p:nvPr/>
            </p:nvSpPr>
            <p:spPr bwMode="auto">
              <a:xfrm>
                <a:off x="21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4" name="Line 305"/>
              <p:cNvSpPr>
                <a:spLocks noChangeShapeType="1"/>
              </p:cNvSpPr>
              <p:nvPr/>
            </p:nvSpPr>
            <p:spPr bwMode="auto">
              <a:xfrm>
                <a:off x="23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5" name="Line 306"/>
              <p:cNvSpPr>
                <a:spLocks noChangeShapeType="1"/>
              </p:cNvSpPr>
              <p:nvPr/>
            </p:nvSpPr>
            <p:spPr bwMode="auto">
              <a:xfrm>
                <a:off x="24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6" name="Line 307"/>
              <p:cNvSpPr>
                <a:spLocks noChangeShapeType="1"/>
              </p:cNvSpPr>
              <p:nvPr/>
            </p:nvSpPr>
            <p:spPr bwMode="auto">
              <a:xfrm>
                <a:off x="26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7" name="Line 308"/>
              <p:cNvSpPr>
                <a:spLocks noChangeShapeType="1"/>
              </p:cNvSpPr>
              <p:nvPr/>
            </p:nvSpPr>
            <p:spPr bwMode="auto">
              <a:xfrm>
                <a:off x="27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88" name="Line 309"/>
              <p:cNvSpPr>
                <a:spLocks noChangeShapeType="1"/>
              </p:cNvSpPr>
              <p:nvPr/>
            </p:nvSpPr>
            <p:spPr bwMode="auto">
              <a:xfrm>
                <a:off x="29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9" name="Line 310"/>
              <p:cNvSpPr>
                <a:spLocks noChangeShapeType="1"/>
              </p:cNvSpPr>
              <p:nvPr/>
            </p:nvSpPr>
            <p:spPr bwMode="auto">
              <a:xfrm>
                <a:off x="31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0" name="Line 311"/>
              <p:cNvSpPr>
                <a:spLocks noChangeShapeType="1"/>
              </p:cNvSpPr>
              <p:nvPr/>
            </p:nvSpPr>
            <p:spPr bwMode="auto">
              <a:xfrm>
                <a:off x="32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1" name="Line 312"/>
              <p:cNvSpPr>
                <a:spLocks noChangeShapeType="1"/>
              </p:cNvSpPr>
              <p:nvPr/>
            </p:nvSpPr>
            <p:spPr bwMode="auto">
              <a:xfrm>
                <a:off x="34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2" name="Line 313"/>
              <p:cNvSpPr>
                <a:spLocks noChangeShapeType="1"/>
              </p:cNvSpPr>
              <p:nvPr/>
            </p:nvSpPr>
            <p:spPr bwMode="auto">
              <a:xfrm>
                <a:off x="35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93" name="Line 314"/>
              <p:cNvSpPr>
                <a:spLocks noChangeShapeType="1"/>
              </p:cNvSpPr>
              <p:nvPr/>
            </p:nvSpPr>
            <p:spPr bwMode="auto">
              <a:xfrm>
                <a:off x="37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4" name="Line 315"/>
              <p:cNvSpPr>
                <a:spLocks noChangeShapeType="1"/>
              </p:cNvSpPr>
              <p:nvPr/>
            </p:nvSpPr>
            <p:spPr bwMode="auto">
              <a:xfrm>
                <a:off x="39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5" name="Line 316"/>
              <p:cNvSpPr>
                <a:spLocks noChangeShapeType="1"/>
              </p:cNvSpPr>
              <p:nvPr/>
            </p:nvSpPr>
            <p:spPr bwMode="auto">
              <a:xfrm>
                <a:off x="40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6" name="Line 317"/>
              <p:cNvSpPr>
                <a:spLocks noChangeShapeType="1"/>
              </p:cNvSpPr>
              <p:nvPr/>
            </p:nvSpPr>
            <p:spPr bwMode="auto">
              <a:xfrm>
                <a:off x="42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7" name="Line 318"/>
              <p:cNvSpPr>
                <a:spLocks noChangeShapeType="1"/>
              </p:cNvSpPr>
              <p:nvPr/>
            </p:nvSpPr>
            <p:spPr bwMode="auto">
              <a:xfrm>
                <a:off x="43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98" name="Line 319"/>
              <p:cNvSpPr>
                <a:spLocks noChangeShapeType="1"/>
              </p:cNvSpPr>
              <p:nvPr/>
            </p:nvSpPr>
            <p:spPr bwMode="auto">
              <a:xfrm>
                <a:off x="45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9" name="Line 320"/>
              <p:cNvSpPr>
                <a:spLocks noChangeShapeType="1"/>
              </p:cNvSpPr>
              <p:nvPr/>
            </p:nvSpPr>
            <p:spPr bwMode="auto">
              <a:xfrm>
                <a:off x="47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0" name="Line 321"/>
              <p:cNvSpPr>
                <a:spLocks noChangeShapeType="1"/>
              </p:cNvSpPr>
              <p:nvPr/>
            </p:nvSpPr>
            <p:spPr bwMode="auto">
              <a:xfrm>
                <a:off x="48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1" name="Line 322"/>
              <p:cNvSpPr>
                <a:spLocks noChangeShapeType="1"/>
              </p:cNvSpPr>
              <p:nvPr/>
            </p:nvSpPr>
            <p:spPr bwMode="auto">
              <a:xfrm>
                <a:off x="50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2" name="Line 323"/>
              <p:cNvSpPr>
                <a:spLocks noChangeShapeType="1"/>
              </p:cNvSpPr>
              <p:nvPr/>
            </p:nvSpPr>
            <p:spPr bwMode="auto">
              <a:xfrm>
                <a:off x="5180" y="1752"/>
                <a:ext cx="0" cy="240"/>
              </a:xfrm>
              <a:prstGeom prst="line">
                <a:avLst/>
              </a:prstGeom>
              <a:noFill/>
              <a:ln w="19050">
                <a:solidFill>
                  <a:srgbClr val="000000"/>
                </a:solidFill>
                <a:round/>
                <a:headEnd/>
                <a:tailEnd/>
              </a:ln>
            </p:spPr>
            <p:txBody>
              <a:bodyPr/>
              <a:lstStyle/>
              <a:p>
                <a:endParaRPr lang="en-US">
                  <a:solidFill>
                    <a:prstClr val="black"/>
                  </a:solidFill>
                </a:endParaRPr>
              </a:p>
            </p:txBody>
          </p:sp>
        </p:grpSp>
        <p:grpSp>
          <p:nvGrpSpPr>
            <p:cNvPr id="13314" name="Group 324"/>
            <p:cNvGrpSpPr>
              <a:grpSpLocks/>
            </p:cNvGrpSpPr>
            <p:nvPr/>
          </p:nvGrpSpPr>
          <p:grpSpPr bwMode="auto">
            <a:xfrm rot="5400000">
              <a:off x="3144" y="2088"/>
              <a:ext cx="384" cy="48"/>
              <a:chOff x="1980" y="1752"/>
              <a:chExt cx="3200" cy="240"/>
            </a:xfrm>
          </p:grpSpPr>
          <p:sp>
            <p:nvSpPr>
              <p:cNvPr id="37961" name="Line 325"/>
              <p:cNvSpPr>
                <a:spLocks noChangeShapeType="1"/>
              </p:cNvSpPr>
              <p:nvPr/>
            </p:nvSpPr>
            <p:spPr bwMode="auto">
              <a:xfrm>
                <a:off x="19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62" name="Line 326"/>
              <p:cNvSpPr>
                <a:spLocks noChangeShapeType="1"/>
              </p:cNvSpPr>
              <p:nvPr/>
            </p:nvSpPr>
            <p:spPr bwMode="auto">
              <a:xfrm>
                <a:off x="21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3" name="Line 327"/>
              <p:cNvSpPr>
                <a:spLocks noChangeShapeType="1"/>
              </p:cNvSpPr>
              <p:nvPr/>
            </p:nvSpPr>
            <p:spPr bwMode="auto">
              <a:xfrm>
                <a:off x="23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4" name="Line 328"/>
              <p:cNvSpPr>
                <a:spLocks noChangeShapeType="1"/>
              </p:cNvSpPr>
              <p:nvPr/>
            </p:nvSpPr>
            <p:spPr bwMode="auto">
              <a:xfrm>
                <a:off x="24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5" name="Line 329"/>
              <p:cNvSpPr>
                <a:spLocks noChangeShapeType="1"/>
              </p:cNvSpPr>
              <p:nvPr/>
            </p:nvSpPr>
            <p:spPr bwMode="auto">
              <a:xfrm>
                <a:off x="26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6" name="Line 330"/>
              <p:cNvSpPr>
                <a:spLocks noChangeShapeType="1"/>
              </p:cNvSpPr>
              <p:nvPr/>
            </p:nvSpPr>
            <p:spPr bwMode="auto">
              <a:xfrm>
                <a:off x="27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67" name="Line 331"/>
              <p:cNvSpPr>
                <a:spLocks noChangeShapeType="1"/>
              </p:cNvSpPr>
              <p:nvPr/>
            </p:nvSpPr>
            <p:spPr bwMode="auto">
              <a:xfrm>
                <a:off x="29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8" name="Line 332"/>
              <p:cNvSpPr>
                <a:spLocks noChangeShapeType="1"/>
              </p:cNvSpPr>
              <p:nvPr/>
            </p:nvSpPr>
            <p:spPr bwMode="auto">
              <a:xfrm>
                <a:off x="31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9" name="Line 333"/>
              <p:cNvSpPr>
                <a:spLocks noChangeShapeType="1"/>
              </p:cNvSpPr>
              <p:nvPr/>
            </p:nvSpPr>
            <p:spPr bwMode="auto">
              <a:xfrm>
                <a:off x="32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0" name="Line 334"/>
              <p:cNvSpPr>
                <a:spLocks noChangeShapeType="1"/>
              </p:cNvSpPr>
              <p:nvPr/>
            </p:nvSpPr>
            <p:spPr bwMode="auto">
              <a:xfrm>
                <a:off x="34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1" name="Line 335"/>
              <p:cNvSpPr>
                <a:spLocks noChangeShapeType="1"/>
              </p:cNvSpPr>
              <p:nvPr/>
            </p:nvSpPr>
            <p:spPr bwMode="auto">
              <a:xfrm>
                <a:off x="35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72" name="Line 336"/>
              <p:cNvSpPr>
                <a:spLocks noChangeShapeType="1"/>
              </p:cNvSpPr>
              <p:nvPr/>
            </p:nvSpPr>
            <p:spPr bwMode="auto">
              <a:xfrm>
                <a:off x="37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3" name="Line 337"/>
              <p:cNvSpPr>
                <a:spLocks noChangeShapeType="1"/>
              </p:cNvSpPr>
              <p:nvPr/>
            </p:nvSpPr>
            <p:spPr bwMode="auto">
              <a:xfrm>
                <a:off x="39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4" name="Line 338"/>
              <p:cNvSpPr>
                <a:spLocks noChangeShapeType="1"/>
              </p:cNvSpPr>
              <p:nvPr/>
            </p:nvSpPr>
            <p:spPr bwMode="auto">
              <a:xfrm>
                <a:off x="40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5" name="Line 339"/>
              <p:cNvSpPr>
                <a:spLocks noChangeShapeType="1"/>
              </p:cNvSpPr>
              <p:nvPr/>
            </p:nvSpPr>
            <p:spPr bwMode="auto">
              <a:xfrm>
                <a:off x="42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6" name="Line 340"/>
              <p:cNvSpPr>
                <a:spLocks noChangeShapeType="1"/>
              </p:cNvSpPr>
              <p:nvPr/>
            </p:nvSpPr>
            <p:spPr bwMode="auto">
              <a:xfrm>
                <a:off x="43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77" name="Line 341"/>
              <p:cNvSpPr>
                <a:spLocks noChangeShapeType="1"/>
              </p:cNvSpPr>
              <p:nvPr/>
            </p:nvSpPr>
            <p:spPr bwMode="auto">
              <a:xfrm>
                <a:off x="45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8" name="Line 342"/>
              <p:cNvSpPr>
                <a:spLocks noChangeShapeType="1"/>
              </p:cNvSpPr>
              <p:nvPr/>
            </p:nvSpPr>
            <p:spPr bwMode="auto">
              <a:xfrm>
                <a:off x="47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9" name="Line 343"/>
              <p:cNvSpPr>
                <a:spLocks noChangeShapeType="1"/>
              </p:cNvSpPr>
              <p:nvPr/>
            </p:nvSpPr>
            <p:spPr bwMode="auto">
              <a:xfrm>
                <a:off x="48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0" name="Line 344"/>
              <p:cNvSpPr>
                <a:spLocks noChangeShapeType="1"/>
              </p:cNvSpPr>
              <p:nvPr/>
            </p:nvSpPr>
            <p:spPr bwMode="auto">
              <a:xfrm>
                <a:off x="50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1" name="Line 345"/>
              <p:cNvSpPr>
                <a:spLocks noChangeShapeType="1"/>
              </p:cNvSpPr>
              <p:nvPr/>
            </p:nvSpPr>
            <p:spPr bwMode="auto">
              <a:xfrm>
                <a:off x="5180" y="1752"/>
                <a:ext cx="0" cy="240"/>
              </a:xfrm>
              <a:prstGeom prst="line">
                <a:avLst/>
              </a:prstGeom>
              <a:noFill/>
              <a:ln w="19050">
                <a:solidFill>
                  <a:srgbClr val="000000"/>
                </a:solidFill>
                <a:round/>
                <a:headEnd/>
                <a:tailEnd/>
              </a:ln>
            </p:spPr>
            <p:txBody>
              <a:bodyPr/>
              <a:lstStyle/>
              <a:p>
                <a:endParaRPr lang="en-US">
                  <a:solidFill>
                    <a:prstClr val="black"/>
                  </a:solidFill>
                </a:endParaRPr>
              </a:p>
            </p:txBody>
          </p:sp>
        </p:grpSp>
      </p:grpSp>
      <p:sp>
        <p:nvSpPr>
          <p:cNvPr id="37955" name="Text Box 346"/>
          <p:cNvSpPr txBox="1">
            <a:spLocks noChangeArrowheads="1"/>
          </p:cNvSpPr>
          <p:nvPr/>
        </p:nvSpPr>
        <p:spPr bwMode="auto">
          <a:xfrm>
            <a:off x="1791899" y="155724"/>
            <a:ext cx="5332768" cy="584775"/>
          </a:xfrm>
          <a:prstGeom prst="rect">
            <a:avLst/>
          </a:prstGeom>
          <a:solidFill>
            <a:srgbClr val="CCFFCC"/>
          </a:solidFill>
          <a:ln w="9525">
            <a:noFill/>
            <a:miter lim="800000"/>
            <a:headEnd/>
            <a:tailEnd/>
          </a:ln>
        </p:spPr>
        <p:txBody>
          <a:bodyPr wrap="square">
            <a:spAutoFit/>
          </a:bodyPr>
          <a:lstStyle/>
          <a:p>
            <a:pPr algn="ctr">
              <a:spcBef>
                <a:spcPct val="50000"/>
              </a:spcBef>
            </a:pPr>
            <a:r>
              <a:rPr lang="en-US" altLang="en-US" sz="3200" b="1" dirty="0" smtClean="0">
                <a:solidFill>
                  <a:srgbClr val="FF0000"/>
                </a:solidFill>
                <a:latin typeface="Times New Roman" pitchFamily="18" charset="0"/>
                <a:cs typeface="Times New Roman" pitchFamily="18" charset="0"/>
              </a:rPr>
              <a:t>Thang </a:t>
            </a:r>
            <a:r>
              <a:rPr lang="en-US" altLang="en-US" sz="3200" b="1" dirty="0" err="1" smtClean="0">
                <a:solidFill>
                  <a:srgbClr val="FF0000"/>
                </a:solidFill>
                <a:latin typeface="Times New Roman" pitchFamily="18" charset="0"/>
                <a:cs typeface="Times New Roman" pitchFamily="18" charset="0"/>
              </a:rPr>
              <a:t>nhiệt</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độ</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0432FF"/>
                </a:solidFill>
                <a:latin typeface="Times New Roman" pitchFamily="18" charset="0"/>
                <a:cs typeface="Times New Roman" pitchFamily="18" charset="0"/>
              </a:rPr>
              <a:t>Xen</a:t>
            </a:r>
            <a:r>
              <a:rPr lang="en-US" altLang="en-US" sz="3200" b="1" dirty="0" smtClean="0">
                <a:solidFill>
                  <a:srgbClr val="0432FF"/>
                </a:solidFill>
                <a:latin typeface="Times New Roman" pitchFamily="18" charset="0"/>
                <a:cs typeface="Times New Roman" pitchFamily="18" charset="0"/>
              </a:rPr>
              <a:t>-Xi-</a:t>
            </a:r>
            <a:r>
              <a:rPr lang="en-US" altLang="en-US" sz="3200" b="1" dirty="0" err="1" smtClean="0">
                <a:solidFill>
                  <a:srgbClr val="0432FF"/>
                </a:solidFill>
                <a:latin typeface="Times New Roman" pitchFamily="18" charset="0"/>
                <a:cs typeface="Times New Roman" pitchFamily="18" charset="0"/>
              </a:rPr>
              <a:t>Ớt</a:t>
            </a:r>
            <a:endParaRPr lang="en-US" altLang="en-US" sz="3200" b="1" dirty="0">
              <a:solidFill>
                <a:srgbClr val="FF0000"/>
              </a:solidFill>
              <a:latin typeface="Times New Roman" pitchFamily="18" charset="0"/>
              <a:cs typeface="Times New Roman" pitchFamily="18" charset="0"/>
            </a:endParaRPr>
          </a:p>
        </p:txBody>
      </p:sp>
      <p:sp>
        <p:nvSpPr>
          <p:cNvPr id="13659" name="Text Box 347"/>
          <p:cNvSpPr txBox="1">
            <a:spLocks noChangeArrowheads="1"/>
          </p:cNvSpPr>
          <p:nvPr/>
        </p:nvSpPr>
        <p:spPr bwMode="auto">
          <a:xfrm>
            <a:off x="2083875" y="1467439"/>
            <a:ext cx="6883492" cy="830263"/>
          </a:xfrm>
          <a:prstGeom prst="rect">
            <a:avLst/>
          </a:prstGeom>
          <a:noFill/>
          <a:ln w="9525">
            <a:noFill/>
            <a:miter lim="800000"/>
            <a:headEnd/>
            <a:tailEnd/>
          </a:ln>
        </p:spPr>
        <p:txBody>
          <a:bodyPr wrap="square">
            <a:spAutoFit/>
          </a:bodyPr>
          <a:lstStyle/>
          <a:p>
            <a:pPr algn="just">
              <a:spcBef>
                <a:spcPct val="50000"/>
              </a:spcBef>
            </a:pP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Trong</a:t>
            </a:r>
            <a:r>
              <a:rPr lang="en-US" altLang="en-US" sz="2400" b="1" dirty="0">
                <a:solidFill>
                  <a:prstClr val="black"/>
                </a:solidFill>
                <a:latin typeface="Times New Roman" pitchFamily="18" charset="0"/>
                <a:cs typeface="Times New Roman" pitchFamily="18" charset="0"/>
              </a:rPr>
              <a:t> </a:t>
            </a:r>
            <a:r>
              <a:rPr lang="en-US" altLang="en-US" sz="2400" b="1" dirty="0" err="1">
                <a:solidFill>
                  <a:srgbClr val="0432FF"/>
                </a:solidFill>
                <a:latin typeface="Times New Roman" pitchFamily="18" charset="0"/>
                <a:cs typeface="Times New Roman" pitchFamily="18" charset="0"/>
              </a:rPr>
              <a:t>nhiệt</a:t>
            </a:r>
            <a:r>
              <a:rPr lang="en-US" altLang="en-US" sz="2400" b="1" dirty="0">
                <a:solidFill>
                  <a:srgbClr val="0432FF"/>
                </a:solidFill>
                <a:latin typeface="Times New Roman" pitchFamily="18" charset="0"/>
                <a:cs typeface="Times New Roman" pitchFamily="18" charset="0"/>
              </a:rPr>
              <a:t> </a:t>
            </a:r>
            <a:r>
              <a:rPr lang="en-US" altLang="en-US" sz="2400" b="1" dirty="0" err="1" smtClean="0">
                <a:solidFill>
                  <a:srgbClr val="0432FF"/>
                </a:solidFill>
                <a:latin typeface="Times New Roman" pitchFamily="18" charset="0"/>
                <a:cs typeface="Times New Roman" pitchFamily="18" charset="0"/>
              </a:rPr>
              <a:t>độ</a:t>
            </a:r>
            <a:r>
              <a:rPr lang="en-US" altLang="en-US" sz="2400" b="1" dirty="0" smtClean="0">
                <a:solidFill>
                  <a:srgbClr val="0432FF"/>
                </a:solidFill>
                <a:latin typeface="Times New Roman" pitchFamily="18" charset="0"/>
                <a:cs typeface="Times New Roman" pitchFamily="18" charset="0"/>
              </a:rPr>
              <a:t> </a:t>
            </a:r>
            <a:r>
              <a:rPr lang="en-US" altLang="en-US" sz="2400" b="1" dirty="0" err="1" smtClean="0">
                <a:solidFill>
                  <a:srgbClr val="0432FF"/>
                </a:solidFill>
                <a:latin typeface="Times New Roman" pitchFamily="18" charset="0"/>
                <a:cs typeface="Times New Roman" pitchFamily="18" charset="0"/>
              </a:rPr>
              <a:t>Xen-Xi_Ớt</a:t>
            </a:r>
            <a:r>
              <a:rPr lang="en-US" altLang="en-US" sz="2400" b="1" dirty="0" smtClean="0">
                <a:solidFill>
                  <a:srgbClr val="0432FF"/>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nhiệt</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độ</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nước</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đá</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đang</a:t>
            </a:r>
            <a:r>
              <a:rPr lang="en-US" altLang="en-US" sz="2400" b="1" dirty="0">
                <a:solidFill>
                  <a:prstClr val="black"/>
                </a:solidFill>
                <a:latin typeface="Times New Roman" pitchFamily="18" charset="0"/>
                <a:cs typeface="Times New Roman" pitchFamily="18" charset="0"/>
              </a:rPr>
              <a:t> tan </a:t>
            </a:r>
            <a:r>
              <a:rPr lang="en-US" altLang="en-US" sz="2400" b="1" dirty="0" err="1">
                <a:solidFill>
                  <a:prstClr val="black"/>
                </a:solidFill>
                <a:latin typeface="Times New Roman" pitchFamily="18" charset="0"/>
                <a:cs typeface="Times New Roman" pitchFamily="18" charset="0"/>
              </a:rPr>
              <a:t>là</a:t>
            </a:r>
            <a:r>
              <a:rPr lang="en-US" altLang="en-US" sz="2400" b="1" dirty="0">
                <a:solidFill>
                  <a:prstClr val="black"/>
                </a:solidFill>
                <a:latin typeface="Times New Roman" pitchFamily="18" charset="0"/>
                <a:cs typeface="Times New Roman" pitchFamily="18" charset="0"/>
              </a:rPr>
              <a:t> </a:t>
            </a:r>
            <a:r>
              <a:rPr lang="en-US" altLang="en-US" sz="2400" b="1" dirty="0">
                <a:solidFill>
                  <a:srgbClr val="FF3300"/>
                </a:solidFill>
                <a:latin typeface="Times New Roman" pitchFamily="18" charset="0"/>
                <a:cs typeface="Times New Roman" pitchFamily="18" charset="0"/>
              </a:rPr>
              <a:t>0</a:t>
            </a:r>
            <a:r>
              <a:rPr lang="en-US" altLang="en-US" sz="2400" b="1" baseline="30000" dirty="0">
                <a:solidFill>
                  <a:srgbClr val="FF3300"/>
                </a:solidFill>
                <a:latin typeface="Times New Roman" pitchFamily="18" charset="0"/>
                <a:cs typeface="Times New Roman" pitchFamily="18" charset="0"/>
              </a:rPr>
              <a:t>o</a:t>
            </a:r>
            <a:r>
              <a:rPr lang="en-US" altLang="en-US" sz="2400" b="1" dirty="0">
                <a:solidFill>
                  <a:srgbClr val="FF3300"/>
                </a:solidFill>
                <a:latin typeface="Times New Roman" pitchFamily="18" charset="0"/>
                <a:cs typeface="Times New Roman" pitchFamily="18" charset="0"/>
              </a:rPr>
              <a:t>C</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Nhiệt</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độ</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của</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hơi</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nước</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đang</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sôi</a:t>
            </a:r>
            <a:r>
              <a:rPr lang="en-US" altLang="en-US" sz="2400" b="1" dirty="0">
                <a:solidFill>
                  <a:prstClr val="black"/>
                </a:solidFill>
                <a:latin typeface="Times New Roman" pitchFamily="18" charset="0"/>
                <a:cs typeface="Times New Roman" pitchFamily="18" charset="0"/>
              </a:rPr>
              <a:t> </a:t>
            </a:r>
            <a:r>
              <a:rPr lang="en-US" altLang="en-US" sz="2400" b="1" dirty="0" err="1">
                <a:solidFill>
                  <a:prstClr val="black"/>
                </a:solidFill>
                <a:latin typeface="Times New Roman" pitchFamily="18" charset="0"/>
                <a:cs typeface="Times New Roman" pitchFamily="18" charset="0"/>
              </a:rPr>
              <a:t>là</a:t>
            </a:r>
            <a:r>
              <a:rPr lang="en-US" altLang="en-US" sz="2400" b="1" dirty="0">
                <a:solidFill>
                  <a:prstClr val="black"/>
                </a:solidFill>
                <a:latin typeface="Times New Roman" pitchFamily="18" charset="0"/>
                <a:cs typeface="Times New Roman" pitchFamily="18" charset="0"/>
              </a:rPr>
              <a:t> </a:t>
            </a:r>
            <a:r>
              <a:rPr lang="en-US" altLang="en-US" sz="2400" b="1" dirty="0">
                <a:solidFill>
                  <a:srgbClr val="FF3300"/>
                </a:solidFill>
                <a:latin typeface="Times New Roman" pitchFamily="18" charset="0"/>
                <a:cs typeface="Times New Roman" pitchFamily="18" charset="0"/>
              </a:rPr>
              <a:t>100</a:t>
            </a:r>
            <a:r>
              <a:rPr lang="en-US" altLang="en-US" sz="2400" b="1" baseline="30000" dirty="0">
                <a:solidFill>
                  <a:srgbClr val="FF3300"/>
                </a:solidFill>
                <a:latin typeface="Times New Roman" pitchFamily="18" charset="0"/>
                <a:cs typeface="Times New Roman" pitchFamily="18" charset="0"/>
              </a:rPr>
              <a:t>o</a:t>
            </a:r>
            <a:r>
              <a:rPr lang="en-US" altLang="en-US" sz="2400" b="1" dirty="0">
                <a:solidFill>
                  <a:srgbClr val="FF3300"/>
                </a:solidFill>
                <a:latin typeface="Times New Roman" pitchFamily="18" charset="0"/>
                <a:cs typeface="Times New Roman" pitchFamily="18" charset="0"/>
              </a:rPr>
              <a:t>C</a:t>
            </a:r>
          </a:p>
        </p:txBody>
      </p:sp>
    </p:spTree>
    <p:extLst>
      <p:ext uri="{BB962C8B-B14F-4D97-AF65-F5344CB8AC3E}">
        <p14:creationId xmlns:p14="http://schemas.microsoft.com/office/powerpoint/2010/main" val="244924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0" presetClass="path" presetSubtype="0" accel="50000" decel="50000" fill="hold" nodeType="afterEffect">
                                  <p:stCondLst>
                                    <p:cond delay="0"/>
                                  </p:stCondLst>
                                  <p:childTnLst>
                                    <p:animMotion origin="layout" path="M 0.0 0.0 C -0.02361 -0.02292 -0.04722 -0.04584 -0.07986 -0.05648 C -0.1125 -0.06713 -0.15416 -0.06551 -0.19583 -0.06389 " pathEditMode="relative" ptsTypes="aaA">
                                      <p:cBhvr>
                                        <p:cTn id="17" dur="2000" fill="hold"/>
                                        <p:tgtEl>
                                          <p:spTgt spid="15"/>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0 0.0 C -0.02361 -0.02292 -0.04722 -0.04584 -0.07986 -0.05648 C -0.1125 -0.06713 -0.15416 -0.06551 -0.19583 -0.06389 " pathEditMode="relative" ptsTypes="aaA">
                                      <p:cBhvr>
                                        <p:cTn id="19" dur="2000" fill="hold"/>
                                        <p:tgtEl>
                                          <p:spTgt spid="13"/>
                                        </p:tgtEl>
                                        <p:attrNameLst>
                                          <p:attrName>ppt_x</p:attrName>
                                          <p:attrName>ppt_y</p:attrName>
                                        </p:attrNameLst>
                                      </p:cBhvr>
                                    </p:animMotion>
                                  </p:childTnLst>
                                </p:cTn>
                              </p:par>
                            </p:childTnLst>
                          </p:cTn>
                        </p:par>
                        <p:par>
                          <p:cTn id="20" fill="hold" nodeType="afterGroup">
                            <p:stCondLst>
                              <p:cond delay="2500"/>
                            </p:stCondLst>
                            <p:childTnLst>
                              <p:par>
                                <p:cTn id="21" presetID="2" presetClass="exit" presetSubtype="4" fill="hold" nodeType="afterEffect">
                                  <p:stCondLst>
                                    <p:cond delay="3000"/>
                                  </p:stCondLst>
                                  <p:childTnLst>
                                    <p:anim calcmode="lin" valueType="num">
                                      <p:cBhvr additive="base">
                                        <p:cTn id="22" dur="500"/>
                                        <p:tgtEl>
                                          <p:spTgt spid="15"/>
                                        </p:tgtEl>
                                        <p:attrNameLst>
                                          <p:attrName>ppt_x</p:attrName>
                                        </p:attrNameLst>
                                      </p:cBhvr>
                                      <p:tavLst>
                                        <p:tav tm="0">
                                          <p:val>
                                            <p:strVal val="ppt_x"/>
                                          </p:val>
                                        </p:tav>
                                        <p:tav tm="100000">
                                          <p:val>
                                            <p:strVal val="ppt_x"/>
                                          </p:val>
                                        </p:tav>
                                      </p:tavLst>
                                    </p:anim>
                                    <p:anim calcmode="lin" valueType="num">
                                      <p:cBhvr additive="base">
                                        <p:cTn id="23" dur="500"/>
                                        <p:tgtEl>
                                          <p:spTgt spid="15"/>
                                        </p:tgtEl>
                                        <p:attrNameLst>
                                          <p:attrName>ppt_y</p:attrName>
                                        </p:attrNameLst>
                                      </p:cBhvr>
                                      <p:tavLst>
                                        <p:tav tm="0">
                                          <p:val>
                                            <p:strVal val="ppt_y"/>
                                          </p:val>
                                        </p:tav>
                                        <p:tav tm="100000">
                                          <p:val>
                                            <p:strVal val="1+ppt_h/2"/>
                                          </p:val>
                                        </p:tav>
                                      </p:tavLst>
                                    </p:anim>
                                    <p:set>
                                      <p:cBhvr>
                                        <p:cTn id="24" dur="1" fill="hold">
                                          <p:stCondLst>
                                            <p:cond delay="499"/>
                                          </p:stCondLst>
                                        </p:cTn>
                                        <p:tgtEl>
                                          <p:spTgt spid="15"/>
                                        </p:tgtEl>
                                        <p:attrNameLst>
                                          <p:attrName>style.visibility</p:attrName>
                                        </p:attrNameLst>
                                      </p:cBhvr>
                                      <p:to>
                                        <p:strVal val="hidden"/>
                                      </p:to>
                                    </p:set>
                                  </p:childTnLst>
                                </p:cTn>
                              </p:par>
                            </p:childTnLst>
                          </p:cTn>
                        </p:par>
                        <p:par>
                          <p:cTn id="25" fill="hold" nodeType="afterGroup">
                            <p:stCondLst>
                              <p:cond delay="6000"/>
                            </p:stCondLst>
                            <p:childTnLst>
                              <p:par>
                                <p:cTn id="26" presetID="1" presetClass="entr" presetSubtype="0" fill="hold" grpId="0" nodeType="afterEffect">
                                  <p:stCondLst>
                                    <p:cond delay="0"/>
                                  </p:stCondLst>
                                  <p:childTnLst>
                                    <p:set>
                                      <p:cBhvr>
                                        <p:cTn id="27" dur="1" fill="hold">
                                          <p:stCondLst>
                                            <p:cond delay="0"/>
                                          </p:stCondLst>
                                        </p:cTn>
                                        <p:tgtEl>
                                          <p:spTgt spid="13539"/>
                                        </p:tgtEl>
                                        <p:attrNameLst>
                                          <p:attrName>style.visibility</p:attrName>
                                        </p:attrNameLst>
                                      </p:cBhvr>
                                      <p:to>
                                        <p:strVal val="visible"/>
                                      </p:to>
                                    </p:set>
                                  </p:childTnLst>
                                </p:cTn>
                              </p:par>
                              <p:par>
                                <p:cTn id="28" presetID="0" presetClass="path" presetSubtype="0" repeatCount="indefinite" accel="50000" decel="50000" fill="hold" grpId="1" nodeType="withEffect">
                                  <p:stCondLst>
                                    <p:cond delay="0"/>
                                  </p:stCondLst>
                                  <p:childTnLst>
                                    <p:animMotion origin="layout" path="M 5.55556E-7 7.40741E-7 L 5.55556E-7 -0.04444 " pathEditMode="relative" ptsTypes="AA">
                                      <p:cBhvr>
                                        <p:cTn id="29" dur="2000" fill="hold"/>
                                        <p:tgtEl>
                                          <p:spTgt spid="13539"/>
                                        </p:tgtEl>
                                        <p:attrNameLst>
                                          <p:attrName>ppt_x</p:attrName>
                                          <p:attrName>ppt_y</p:attrName>
                                        </p:attrNameLst>
                                      </p:cBhvr>
                                    </p:animMotion>
                                  </p:childTnLst>
                                </p:cTn>
                              </p:par>
                              <p:par>
                                <p:cTn id="30" presetID="1" presetClass="entr" presetSubtype="0" fill="hold" grpId="0" nodeType="withEffect">
                                  <p:stCondLst>
                                    <p:cond delay="300"/>
                                  </p:stCondLst>
                                  <p:childTnLst>
                                    <p:set>
                                      <p:cBhvr>
                                        <p:cTn id="31" dur="1" fill="hold">
                                          <p:stCondLst>
                                            <p:cond delay="0"/>
                                          </p:stCondLst>
                                        </p:cTn>
                                        <p:tgtEl>
                                          <p:spTgt spid="13540"/>
                                        </p:tgtEl>
                                        <p:attrNameLst>
                                          <p:attrName>style.visibility</p:attrName>
                                        </p:attrNameLst>
                                      </p:cBhvr>
                                      <p:to>
                                        <p:strVal val="visible"/>
                                      </p:to>
                                    </p:set>
                                  </p:childTnLst>
                                </p:cTn>
                              </p:par>
                              <p:par>
                                <p:cTn id="32" presetID="0" presetClass="path" presetSubtype="0" repeatCount="indefinite" accel="50000" decel="50000" fill="hold" grpId="1" nodeType="withEffect">
                                  <p:stCondLst>
                                    <p:cond delay="300"/>
                                  </p:stCondLst>
                                  <p:childTnLst>
                                    <p:animMotion origin="layout" path="M 5.55556E-7 7.40741E-7 L 5.55556E-7 -0.04444 " pathEditMode="relative" ptsTypes="AA">
                                      <p:cBhvr>
                                        <p:cTn id="33" dur="2000" fill="hold"/>
                                        <p:tgtEl>
                                          <p:spTgt spid="13540"/>
                                        </p:tgtEl>
                                        <p:attrNameLst>
                                          <p:attrName>ppt_x</p:attrName>
                                          <p:attrName>ppt_y</p:attrName>
                                        </p:attrNameLst>
                                      </p:cBhvr>
                                    </p:animMotion>
                                  </p:childTnLst>
                                </p:cTn>
                              </p:par>
                              <p:par>
                                <p:cTn id="34" presetID="1" presetClass="entr" presetSubtype="0" fill="hold" grpId="0" nodeType="withEffect">
                                  <p:stCondLst>
                                    <p:cond delay="600"/>
                                  </p:stCondLst>
                                  <p:childTnLst>
                                    <p:set>
                                      <p:cBhvr>
                                        <p:cTn id="35" dur="1" fill="hold">
                                          <p:stCondLst>
                                            <p:cond delay="0"/>
                                          </p:stCondLst>
                                        </p:cTn>
                                        <p:tgtEl>
                                          <p:spTgt spid="13541"/>
                                        </p:tgtEl>
                                        <p:attrNameLst>
                                          <p:attrName>style.visibility</p:attrName>
                                        </p:attrNameLst>
                                      </p:cBhvr>
                                      <p:to>
                                        <p:strVal val="visible"/>
                                      </p:to>
                                    </p:set>
                                  </p:childTnLst>
                                </p:cTn>
                              </p:par>
                              <p:par>
                                <p:cTn id="36" presetID="0" presetClass="path" presetSubtype="0" repeatCount="indefinite" accel="50000" decel="50000" fill="hold" grpId="1" nodeType="withEffect">
                                  <p:stCondLst>
                                    <p:cond delay="600"/>
                                  </p:stCondLst>
                                  <p:childTnLst>
                                    <p:animMotion origin="layout" path="M 5.55556E-7 7.40741E-7 L 5.55556E-7 -0.04444 " pathEditMode="relative" ptsTypes="AA">
                                      <p:cBhvr>
                                        <p:cTn id="37" dur="2000" fill="hold"/>
                                        <p:tgtEl>
                                          <p:spTgt spid="13541"/>
                                        </p:tgtEl>
                                        <p:attrNameLst>
                                          <p:attrName>ppt_x</p:attrName>
                                          <p:attrName>ppt_y</p:attrName>
                                        </p:attrNameLst>
                                      </p:cBhvr>
                                    </p:animMotion>
                                  </p:childTnLst>
                                </p:cTn>
                              </p:par>
                              <p:par>
                                <p:cTn id="38" presetID="1" presetClass="entr" presetSubtype="0" fill="hold" grpId="0" nodeType="withEffect">
                                  <p:stCondLst>
                                    <p:cond delay="900"/>
                                  </p:stCondLst>
                                  <p:childTnLst>
                                    <p:set>
                                      <p:cBhvr>
                                        <p:cTn id="39" dur="1" fill="hold">
                                          <p:stCondLst>
                                            <p:cond delay="0"/>
                                          </p:stCondLst>
                                        </p:cTn>
                                        <p:tgtEl>
                                          <p:spTgt spid="13542"/>
                                        </p:tgtEl>
                                        <p:attrNameLst>
                                          <p:attrName>style.visibility</p:attrName>
                                        </p:attrNameLst>
                                      </p:cBhvr>
                                      <p:to>
                                        <p:strVal val="visible"/>
                                      </p:to>
                                    </p:set>
                                  </p:childTnLst>
                                </p:cTn>
                              </p:par>
                              <p:par>
                                <p:cTn id="40" presetID="0" presetClass="path" presetSubtype="0" repeatCount="indefinite" accel="50000" decel="50000" fill="hold" grpId="1" nodeType="withEffect">
                                  <p:stCondLst>
                                    <p:cond delay="900"/>
                                  </p:stCondLst>
                                  <p:childTnLst>
                                    <p:animMotion origin="layout" path="M 5.55556E-7 7.40741E-7 L 5.55556E-7 -0.04444 " pathEditMode="relative" ptsTypes="AA">
                                      <p:cBhvr>
                                        <p:cTn id="41" dur="2000" fill="hold"/>
                                        <p:tgtEl>
                                          <p:spTgt spid="13542"/>
                                        </p:tgtEl>
                                        <p:attrNameLst>
                                          <p:attrName>ppt_x</p:attrName>
                                          <p:attrName>ppt_y</p:attrName>
                                        </p:attrNameLst>
                                      </p:cBhvr>
                                    </p:animMotion>
                                  </p:childTnLst>
                                </p:cTn>
                              </p:par>
                              <p:par>
                                <p:cTn id="42" presetID="1" presetClass="entr" presetSubtype="0" fill="hold" grpId="0" nodeType="withEffect">
                                  <p:stCondLst>
                                    <p:cond delay="200"/>
                                  </p:stCondLst>
                                  <p:childTnLst>
                                    <p:set>
                                      <p:cBhvr>
                                        <p:cTn id="43" dur="1" fill="hold">
                                          <p:stCondLst>
                                            <p:cond delay="0"/>
                                          </p:stCondLst>
                                        </p:cTn>
                                        <p:tgtEl>
                                          <p:spTgt spid="13543"/>
                                        </p:tgtEl>
                                        <p:attrNameLst>
                                          <p:attrName>style.visibility</p:attrName>
                                        </p:attrNameLst>
                                      </p:cBhvr>
                                      <p:to>
                                        <p:strVal val="visible"/>
                                      </p:to>
                                    </p:set>
                                  </p:childTnLst>
                                </p:cTn>
                              </p:par>
                              <p:par>
                                <p:cTn id="44" presetID="0" presetClass="path" presetSubtype="0" repeatCount="indefinite" accel="50000" decel="50000" fill="hold" grpId="1" nodeType="withEffect">
                                  <p:stCondLst>
                                    <p:cond delay="200"/>
                                  </p:stCondLst>
                                  <p:childTnLst>
                                    <p:animMotion origin="layout" path="M 5.55556E-7 7.40741E-7 L 5.55556E-7 -0.04444 " pathEditMode="relative" ptsTypes="AA">
                                      <p:cBhvr>
                                        <p:cTn id="45" dur="2000" fill="hold"/>
                                        <p:tgtEl>
                                          <p:spTgt spid="13543"/>
                                        </p:tgtEl>
                                        <p:attrNameLst>
                                          <p:attrName>ppt_x</p:attrName>
                                          <p:attrName>ppt_y</p:attrName>
                                        </p:attrNameLst>
                                      </p:cBhvr>
                                    </p:animMotion>
                                  </p:childTnLst>
                                </p:cTn>
                              </p:par>
                              <p:par>
                                <p:cTn id="46" presetID="1" presetClass="entr" presetSubtype="0" fill="hold" grpId="0" nodeType="withEffect">
                                  <p:stCondLst>
                                    <p:cond delay="1000"/>
                                  </p:stCondLst>
                                  <p:childTnLst>
                                    <p:set>
                                      <p:cBhvr>
                                        <p:cTn id="47" dur="1" fill="hold">
                                          <p:stCondLst>
                                            <p:cond delay="0"/>
                                          </p:stCondLst>
                                        </p:cTn>
                                        <p:tgtEl>
                                          <p:spTgt spid="13537"/>
                                        </p:tgtEl>
                                        <p:attrNameLst>
                                          <p:attrName>style.visibility</p:attrName>
                                        </p:attrNameLst>
                                      </p:cBhvr>
                                      <p:to>
                                        <p:strVal val="visible"/>
                                      </p:to>
                                    </p:set>
                                  </p:childTnLst>
                                </p:cTn>
                              </p:par>
                              <p:par>
                                <p:cTn id="48" presetID="0" presetClass="path" presetSubtype="0" repeatCount="indefinite" accel="50000" decel="50000" fill="hold" grpId="1" nodeType="withEffect">
                                  <p:stCondLst>
                                    <p:cond delay="1000"/>
                                  </p:stCondLst>
                                  <p:childTnLst>
                                    <p:animMotion origin="layout" path="M 5.55556E-7 7.40741E-7 L 5.55556E-7 -0.04444 " pathEditMode="relative" ptsTypes="AA">
                                      <p:cBhvr>
                                        <p:cTn id="49" dur="2000" fill="hold"/>
                                        <p:tgtEl>
                                          <p:spTgt spid="13537"/>
                                        </p:tgtEl>
                                        <p:attrNameLst>
                                          <p:attrName>ppt_x</p:attrName>
                                          <p:attrName>ppt_y</p:attrName>
                                        </p:attrNameLst>
                                      </p:cBhvr>
                                    </p:animMotion>
                                  </p:childTnLst>
                                </p:cTn>
                              </p:par>
                            </p:childTnLst>
                          </p:cTn>
                        </p:par>
                        <p:par>
                          <p:cTn id="50" fill="hold" nodeType="afterGroup">
                            <p:stCondLst>
                              <p:cond delay="9000"/>
                            </p:stCondLst>
                            <p:childTnLst>
                              <p:par>
                                <p:cTn id="51" presetID="1" presetClass="entr" presetSubtype="0" fill="hold" nodeType="afterEffect">
                                  <p:stCondLst>
                                    <p:cond delay="300"/>
                                  </p:stCondLst>
                                  <p:childTnLst>
                                    <p:set>
                                      <p:cBhvr>
                                        <p:cTn id="52" dur="1" fill="hold">
                                          <p:stCondLst>
                                            <p:cond delay="0"/>
                                          </p:stCondLst>
                                        </p:cTn>
                                        <p:tgtEl>
                                          <p:spTgt spid="13546"/>
                                        </p:tgtEl>
                                        <p:attrNameLst>
                                          <p:attrName>style.visibility</p:attrName>
                                        </p:attrNameLst>
                                      </p:cBhvr>
                                      <p:to>
                                        <p:strVal val="visible"/>
                                      </p:to>
                                    </p:set>
                                  </p:childTnLst>
                                </p:cTn>
                              </p:par>
                              <p:par>
                                <p:cTn id="53" presetID="1" presetClass="entr" presetSubtype="0" fill="hold" nodeType="withEffect">
                                  <p:stCondLst>
                                    <p:cond delay="300"/>
                                  </p:stCondLst>
                                  <p:childTnLst>
                                    <p:set>
                                      <p:cBhvr>
                                        <p:cTn id="54" dur="1" fill="hold">
                                          <p:stCondLst>
                                            <p:cond delay="0"/>
                                          </p:stCondLst>
                                        </p:cTn>
                                        <p:tgtEl>
                                          <p:spTgt spid="13547"/>
                                        </p:tgtEl>
                                        <p:attrNameLst>
                                          <p:attrName>style.visibility</p:attrName>
                                        </p:attrNameLst>
                                      </p:cBhvr>
                                      <p:to>
                                        <p:strVal val="visible"/>
                                      </p:to>
                                    </p:set>
                                  </p:childTnLst>
                                </p:cTn>
                              </p:par>
                              <p:par>
                                <p:cTn id="55" presetID="1" presetClass="entr" presetSubtype="0" fill="hold" nodeType="withEffect">
                                  <p:stCondLst>
                                    <p:cond delay="600"/>
                                  </p:stCondLst>
                                  <p:childTnLst>
                                    <p:set>
                                      <p:cBhvr>
                                        <p:cTn id="56" dur="1" fill="hold">
                                          <p:stCondLst>
                                            <p:cond delay="0"/>
                                          </p:stCondLst>
                                        </p:cTn>
                                        <p:tgtEl>
                                          <p:spTgt spid="13549"/>
                                        </p:tgtEl>
                                        <p:attrNameLst>
                                          <p:attrName>style.visibility</p:attrName>
                                        </p:attrNameLst>
                                      </p:cBhvr>
                                      <p:to>
                                        <p:strVal val="visible"/>
                                      </p:to>
                                    </p:set>
                                  </p:childTnLst>
                                </p:cTn>
                              </p:par>
                            </p:childTnLst>
                          </p:cTn>
                        </p:par>
                        <p:par>
                          <p:cTn id="57" fill="hold" nodeType="afterGroup">
                            <p:stCondLst>
                              <p:cond delay="9600"/>
                            </p:stCondLst>
                            <p:childTnLst>
                              <p:par>
                                <p:cTn id="58" presetID="1" presetClass="entr" presetSubtype="0" fill="hold" nodeType="afterEffect">
                                  <p:stCondLst>
                                    <p:cond delay="600"/>
                                  </p:stCondLst>
                                  <p:childTnLst>
                                    <p:set>
                                      <p:cBhvr>
                                        <p:cTn id="59" dur="1" fill="hold">
                                          <p:stCondLst>
                                            <p:cond delay="0"/>
                                          </p:stCondLst>
                                        </p:cTn>
                                        <p:tgtEl>
                                          <p:spTgt spid="13548"/>
                                        </p:tgtEl>
                                        <p:attrNameLst>
                                          <p:attrName>style.visibility</p:attrName>
                                        </p:attrNameLst>
                                      </p:cBhvr>
                                      <p:to>
                                        <p:strVal val="visible"/>
                                      </p:to>
                                    </p:set>
                                  </p:childTnLst>
                                </p:cTn>
                              </p:par>
                              <p:par>
                                <p:cTn id="60" presetID="1" presetClass="entr" presetSubtype="0" fill="hold" nodeType="withEffect">
                                  <p:stCondLst>
                                    <p:cond delay="700"/>
                                  </p:stCondLst>
                                  <p:childTnLst>
                                    <p:set>
                                      <p:cBhvr>
                                        <p:cTn id="61" dur="1" fill="hold">
                                          <p:stCondLst>
                                            <p:cond delay="0"/>
                                          </p:stCondLst>
                                        </p:cTn>
                                        <p:tgtEl>
                                          <p:spTgt spid="13551"/>
                                        </p:tgtEl>
                                        <p:attrNameLst>
                                          <p:attrName>style.visibility</p:attrName>
                                        </p:attrNameLst>
                                      </p:cBhvr>
                                      <p:to>
                                        <p:strVal val="visible"/>
                                      </p:to>
                                    </p:set>
                                  </p:childTnLst>
                                </p:cTn>
                              </p:par>
                              <p:par>
                                <p:cTn id="62" presetID="1" presetClass="entr" presetSubtype="0" fill="hold" grpId="0" nodeType="withEffect">
                                  <p:stCondLst>
                                    <p:cond delay="700"/>
                                  </p:stCondLst>
                                  <p:childTnLst>
                                    <p:set>
                                      <p:cBhvr>
                                        <p:cTn id="63" dur="1" fill="hold">
                                          <p:stCondLst>
                                            <p:cond delay="0"/>
                                          </p:stCondLst>
                                        </p:cTn>
                                        <p:tgtEl>
                                          <p:spTgt spid="13538"/>
                                        </p:tgtEl>
                                        <p:attrNameLst>
                                          <p:attrName>style.visibility</p:attrName>
                                        </p:attrNameLst>
                                      </p:cBhvr>
                                      <p:to>
                                        <p:strVal val="visible"/>
                                      </p:to>
                                    </p:set>
                                  </p:childTnLst>
                                </p:cTn>
                              </p:par>
                              <p:par>
                                <p:cTn id="64" presetID="0" presetClass="path" presetSubtype="0" repeatCount="indefinite" accel="50000" decel="50000" fill="hold" grpId="1" nodeType="withEffect">
                                  <p:stCondLst>
                                    <p:cond delay="700"/>
                                  </p:stCondLst>
                                  <p:childTnLst>
                                    <p:animMotion origin="layout" path="M 5.55556E-7 7.40741E-7 L 5.55556E-7 -0.04444 " pathEditMode="relative" ptsTypes="AA">
                                      <p:cBhvr>
                                        <p:cTn id="65" dur="2000" fill="hold"/>
                                        <p:tgtEl>
                                          <p:spTgt spid="13538"/>
                                        </p:tgtEl>
                                        <p:attrNameLst>
                                          <p:attrName>ppt_x</p:attrName>
                                          <p:attrName>ppt_y</p:attrName>
                                        </p:attrNameLst>
                                      </p:cBhvr>
                                    </p:animMotion>
                                  </p:childTnLst>
                                </p:cTn>
                              </p:par>
                            </p:childTnLst>
                          </p:cTn>
                        </p:par>
                        <p:par>
                          <p:cTn id="66" fill="hold" nodeType="afterGroup">
                            <p:stCondLst>
                              <p:cond delay="12300"/>
                            </p:stCondLst>
                            <p:childTnLst>
                              <p:par>
                                <p:cTn id="67" presetID="1" presetClass="entr" presetSubtype="0" fill="hold" nodeType="afterEffect">
                                  <p:stCondLst>
                                    <p:cond delay="700"/>
                                  </p:stCondLst>
                                  <p:childTnLst>
                                    <p:set>
                                      <p:cBhvr>
                                        <p:cTn id="68" dur="1" fill="hold">
                                          <p:stCondLst>
                                            <p:cond delay="0"/>
                                          </p:stCondLst>
                                        </p:cTn>
                                        <p:tgtEl>
                                          <p:spTgt spid="13550"/>
                                        </p:tgtEl>
                                        <p:attrNameLst>
                                          <p:attrName>style.visibility</p:attrName>
                                        </p:attrNameLst>
                                      </p:cBhvr>
                                      <p:to>
                                        <p:strVal val="visible"/>
                                      </p:to>
                                    </p:set>
                                  </p:childTnLst>
                                </p:cTn>
                              </p:par>
                              <p:par>
                                <p:cTn id="69" presetID="1" presetClass="entr" presetSubtype="0" fill="hold" nodeType="withEffect">
                                  <p:stCondLst>
                                    <p:cond delay="500"/>
                                  </p:stCondLst>
                                  <p:childTnLst>
                                    <p:set>
                                      <p:cBhvr>
                                        <p:cTn id="70" dur="1" fill="hold">
                                          <p:stCondLst>
                                            <p:cond delay="0"/>
                                          </p:stCondLst>
                                        </p:cTn>
                                        <p:tgtEl>
                                          <p:spTgt spid="13553"/>
                                        </p:tgtEl>
                                        <p:attrNameLst>
                                          <p:attrName>style.visibility</p:attrName>
                                        </p:attrNameLst>
                                      </p:cBhvr>
                                      <p:to>
                                        <p:strVal val="visible"/>
                                      </p:to>
                                    </p:set>
                                  </p:childTnLst>
                                </p:cTn>
                              </p:par>
                            </p:childTnLst>
                          </p:cTn>
                        </p:par>
                        <p:par>
                          <p:cTn id="71" fill="hold" nodeType="afterGroup">
                            <p:stCondLst>
                              <p:cond delay="13000"/>
                            </p:stCondLst>
                            <p:childTnLst>
                              <p:par>
                                <p:cTn id="72" presetID="1" presetClass="entr" presetSubtype="0" fill="hold" nodeType="afterEffect">
                                  <p:stCondLst>
                                    <p:cond delay="500"/>
                                  </p:stCondLst>
                                  <p:childTnLst>
                                    <p:set>
                                      <p:cBhvr>
                                        <p:cTn id="73" dur="1" fill="hold">
                                          <p:stCondLst>
                                            <p:cond delay="0"/>
                                          </p:stCondLst>
                                        </p:cTn>
                                        <p:tgtEl>
                                          <p:spTgt spid="13552"/>
                                        </p:tgtEl>
                                        <p:attrNameLst>
                                          <p:attrName>style.visibility</p:attrName>
                                        </p:attrNameLst>
                                      </p:cBhvr>
                                      <p:to>
                                        <p:strVal val="visible"/>
                                      </p:to>
                                    </p:set>
                                  </p:childTnLst>
                                </p:cTn>
                              </p:par>
                              <p:par>
                                <p:cTn id="74" presetID="1" presetClass="entr" presetSubtype="0" fill="hold" nodeType="withEffect">
                                  <p:stCondLst>
                                    <p:cond delay="1000"/>
                                  </p:stCondLst>
                                  <p:childTnLst>
                                    <p:set>
                                      <p:cBhvr>
                                        <p:cTn id="75" dur="1" fill="hold">
                                          <p:stCondLst>
                                            <p:cond delay="0"/>
                                          </p:stCondLst>
                                        </p:cTn>
                                        <p:tgtEl>
                                          <p:spTgt spid="13555"/>
                                        </p:tgtEl>
                                        <p:attrNameLst>
                                          <p:attrName>style.visibility</p:attrName>
                                        </p:attrNameLst>
                                      </p:cBhvr>
                                      <p:to>
                                        <p:strVal val="visible"/>
                                      </p:to>
                                    </p:set>
                                  </p:childTnLst>
                                </p:cTn>
                              </p:par>
                            </p:childTnLst>
                          </p:cTn>
                        </p:par>
                        <p:par>
                          <p:cTn id="76" fill="hold" nodeType="afterGroup">
                            <p:stCondLst>
                              <p:cond delay="14000"/>
                            </p:stCondLst>
                            <p:childTnLst>
                              <p:par>
                                <p:cTn id="77" presetID="1" presetClass="entr" presetSubtype="0" fill="hold" nodeType="afterEffect">
                                  <p:stCondLst>
                                    <p:cond delay="200"/>
                                  </p:stCondLst>
                                  <p:childTnLst>
                                    <p:set>
                                      <p:cBhvr>
                                        <p:cTn id="78" dur="1" fill="hold">
                                          <p:stCondLst>
                                            <p:cond delay="0"/>
                                          </p:stCondLst>
                                        </p:cTn>
                                        <p:tgtEl>
                                          <p:spTgt spid="13554"/>
                                        </p:tgtEl>
                                        <p:attrNameLst>
                                          <p:attrName>style.visibility</p:attrName>
                                        </p:attrNameLst>
                                      </p:cBhvr>
                                      <p:to>
                                        <p:strVal val="visible"/>
                                      </p:to>
                                    </p:set>
                                  </p:childTnLst>
                                </p:cTn>
                              </p:par>
                              <p:par>
                                <p:cTn id="79" presetID="1" presetClass="entr" presetSubtype="0" fill="hold" nodeType="withEffect">
                                  <p:stCondLst>
                                    <p:cond delay="1000"/>
                                  </p:stCondLst>
                                  <p:childTnLst>
                                    <p:set>
                                      <p:cBhvr>
                                        <p:cTn id="80" dur="1" fill="hold">
                                          <p:stCondLst>
                                            <p:cond delay="0"/>
                                          </p:stCondLst>
                                        </p:cTn>
                                        <p:tgtEl>
                                          <p:spTgt spid="13557"/>
                                        </p:tgtEl>
                                        <p:attrNameLst>
                                          <p:attrName>style.visibility</p:attrName>
                                        </p:attrNameLst>
                                      </p:cBhvr>
                                      <p:to>
                                        <p:strVal val="visible"/>
                                      </p:to>
                                    </p:set>
                                  </p:childTnLst>
                                </p:cTn>
                              </p:par>
                            </p:childTnLst>
                          </p:cTn>
                        </p:par>
                        <p:par>
                          <p:cTn id="81" fill="hold" nodeType="afterGroup">
                            <p:stCondLst>
                              <p:cond delay="15000"/>
                            </p:stCondLst>
                            <p:childTnLst>
                              <p:par>
                                <p:cTn id="82" presetID="1" presetClass="entr" presetSubtype="0" fill="hold" nodeType="afterEffect">
                                  <p:stCondLst>
                                    <p:cond delay="200"/>
                                  </p:stCondLst>
                                  <p:childTnLst>
                                    <p:set>
                                      <p:cBhvr>
                                        <p:cTn id="83" dur="1" fill="hold">
                                          <p:stCondLst>
                                            <p:cond delay="0"/>
                                          </p:stCondLst>
                                        </p:cTn>
                                        <p:tgtEl>
                                          <p:spTgt spid="13556"/>
                                        </p:tgtEl>
                                        <p:attrNameLst>
                                          <p:attrName>style.visibility</p:attrName>
                                        </p:attrNameLst>
                                      </p:cBhvr>
                                      <p:to>
                                        <p:strVal val="visible"/>
                                      </p:to>
                                    </p:set>
                                  </p:childTnLst>
                                </p:cTn>
                              </p:par>
                              <p:par>
                                <p:cTn id="84" presetID="1" presetClass="entr" presetSubtype="0" fill="hold" nodeType="withEffect">
                                  <p:stCondLst>
                                    <p:cond delay="300"/>
                                  </p:stCondLst>
                                  <p:childTnLst>
                                    <p:set>
                                      <p:cBhvr>
                                        <p:cTn id="85" dur="1" fill="hold">
                                          <p:stCondLst>
                                            <p:cond delay="0"/>
                                          </p:stCondLst>
                                        </p:cTn>
                                        <p:tgtEl>
                                          <p:spTgt spid="13559"/>
                                        </p:tgtEl>
                                        <p:attrNameLst>
                                          <p:attrName>style.visibility</p:attrName>
                                        </p:attrNameLst>
                                      </p:cBhvr>
                                      <p:to>
                                        <p:strVal val="visible"/>
                                      </p:to>
                                    </p:set>
                                  </p:childTnLst>
                                </p:cTn>
                              </p:par>
                            </p:childTnLst>
                          </p:cTn>
                        </p:par>
                        <p:par>
                          <p:cTn id="86" fill="hold" nodeType="afterGroup">
                            <p:stCondLst>
                              <p:cond delay="15300"/>
                            </p:stCondLst>
                            <p:childTnLst>
                              <p:par>
                                <p:cTn id="87" presetID="1" presetClass="entr" presetSubtype="0" fill="hold" nodeType="afterEffect">
                                  <p:stCondLst>
                                    <p:cond delay="300"/>
                                  </p:stCondLst>
                                  <p:childTnLst>
                                    <p:set>
                                      <p:cBhvr>
                                        <p:cTn id="88" dur="1" fill="hold">
                                          <p:stCondLst>
                                            <p:cond delay="0"/>
                                          </p:stCondLst>
                                        </p:cTn>
                                        <p:tgtEl>
                                          <p:spTgt spid="1355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544"/>
                                        </p:tgtEl>
                                        <p:attrNameLst>
                                          <p:attrName>style.visibility</p:attrName>
                                        </p:attrNameLst>
                                      </p:cBhvr>
                                      <p:to>
                                        <p:strVal val="visible"/>
                                      </p:to>
                                    </p:set>
                                  </p:childTnLst>
                                </p:cTn>
                              </p:par>
                              <p:par>
                                <p:cTn id="91" presetID="0" presetClass="path" presetSubtype="0" repeatCount="indefinite" accel="50000" decel="50000" fill="hold" grpId="1" nodeType="withEffect">
                                  <p:stCondLst>
                                    <p:cond delay="0"/>
                                  </p:stCondLst>
                                  <p:childTnLst>
                                    <p:animMotion origin="layout" path="M 5.55556E-7 7.40741E-7 L 5.55556E-7 -0.04444 " pathEditMode="relative" ptsTypes="AA">
                                      <p:cBhvr>
                                        <p:cTn id="92" dur="2000" fill="hold"/>
                                        <p:tgtEl>
                                          <p:spTgt spid="13544"/>
                                        </p:tgtEl>
                                        <p:attrNameLst>
                                          <p:attrName>ppt_x</p:attrName>
                                          <p:attrName>ppt_y</p:attrName>
                                        </p:attrNameLst>
                                      </p:cBhvr>
                                    </p:animMotion>
                                  </p:childTnLst>
                                </p:cTn>
                              </p:par>
                              <p:par>
                                <p:cTn id="93" presetID="1" presetClass="entr" presetSubtype="0" fill="hold" grpId="0" nodeType="withEffect">
                                  <p:stCondLst>
                                    <p:cond delay="1000"/>
                                  </p:stCondLst>
                                  <p:childTnLst>
                                    <p:set>
                                      <p:cBhvr>
                                        <p:cTn id="94" dur="1" fill="hold">
                                          <p:stCondLst>
                                            <p:cond delay="0"/>
                                          </p:stCondLst>
                                        </p:cTn>
                                        <p:tgtEl>
                                          <p:spTgt spid="13545"/>
                                        </p:tgtEl>
                                        <p:attrNameLst>
                                          <p:attrName>style.visibility</p:attrName>
                                        </p:attrNameLst>
                                      </p:cBhvr>
                                      <p:to>
                                        <p:strVal val="visible"/>
                                      </p:to>
                                    </p:set>
                                  </p:childTnLst>
                                </p:cTn>
                              </p:par>
                              <p:par>
                                <p:cTn id="95" presetID="0" presetClass="path" presetSubtype="0" repeatCount="indefinite" accel="50000" decel="50000" fill="hold" grpId="1" nodeType="withEffect">
                                  <p:stCondLst>
                                    <p:cond delay="1000"/>
                                  </p:stCondLst>
                                  <p:childTnLst>
                                    <p:animMotion origin="layout" path="M 5.55556E-7 7.40741E-7 L 5.55556E-7 -0.04444 " pathEditMode="relative" ptsTypes="AA">
                                      <p:cBhvr>
                                        <p:cTn id="96" dur="2000" fill="hold"/>
                                        <p:tgtEl>
                                          <p:spTgt spid="13545"/>
                                        </p:tgtEl>
                                        <p:attrNameLst>
                                          <p:attrName>ppt_x</p:attrName>
                                          <p:attrName>ppt_y</p:attrName>
                                        </p:attrNameLst>
                                      </p:cBhvr>
                                    </p:animMotion>
                                  </p:childTnLst>
                                </p:cTn>
                              </p:par>
                            </p:childTnLst>
                          </p:cTn>
                        </p:par>
                        <p:par>
                          <p:cTn id="97" fill="hold" nodeType="afterGroup">
                            <p:stCondLst>
                              <p:cond delay="18300"/>
                            </p:stCondLst>
                            <p:childTnLst>
                              <p:par>
                                <p:cTn id="98" presetID="55" presetClass="entr" presetSubtype="0" fill="hold" nodeType="afterEffect">
                                  <p:stCondLst>
                                    <p:cond delay="0"/>
                                  </p:stCondLst>
                                  <p:childTnLst>
                                    <p:set>
                                      <p:cBhvr>
                                        <p:cTn id="99" dur="1" fill="hold">
                                          <p:stCondLst>
                                            <p:cond delay="0"/>
                                          </p:stCondLst>
                                        </p:cTn>
                                        <p:tgtEl>
                                          <p:spTgt spid="13429"/>
                                        </p:tgtEl>
                                        <p:attrNameLst>
                                          <p:attrName>style.visibility</p:attrName>
                                        </p:attrNameLst>
                                      </p:cBhvr>
                                      <p:to>
                                        <p:strVal val="visible"/>
                                      </p:to>
                                    </p:set>
                                    <p:anim calcmode="lin" valueType="num">
                                      <p:cBhvr>
                                        <p:cTn id="100" dur="1000" fill="hold"/>
                                        <p:tgtEl>
                                          <p:spTgt spid="13429"/>
                                        </p:tgtEl>
                                        <p:attrNameLst>
                                          <p:attrName>ppt_w</p:attrName>
                                        </p:attrNameLst>
                                      </p:cBhvr>
                                      <p:tavLst>
                                        <p:tav tm="0">
                                          <p:val>
                                            <p:strVal val="#ppt_w*0.70"/>
                                          </p:val>
                                        </p:tav>
                                        <p:tav tm="100000">
                                          <p:val>
                                            <p:strVal val="#ppt_w"/>
                                          </p:val>
                                        </p:tav>
                                      </p:tavLst>
                                    </p:anim>
                                    <p:anim calcmode="lin" valueType="num">
                                      <p:cBhvr>
                                        <p:cTn id="101" dur="1000" fill="hold"/>
                                        <p:tgtEl>
                                          <p:spTgt spid="13429"/>
                                        </p:tgtEl>
                                        <p:attrNameLst>
                                          <p:attrName>ppt_h</p:attrName>
                                        </p:attrNameLst>
                                      </p:cBhvr>
                                      <p:tavLst>
                                        <p:tav tm="0">
                                          <p:val>
                                            <p:strVal val="#ppt_h"/>
                                          </p:val>
                                        </p:tav>
                                        <p:tav tm="100000">
                                          <p:val>
                                            <p:strVal val="#ppt_h"/>
                                          </p:val>
                                        </p:tav>
                                      </p:tavLst>
                                    </p:anim>
                                    <p:animEffect transition="in" filter="fade">
                                      <p:cBhvr>
                                        <p:cTn id="102" dur="1000"/>
                                        <p:tgtEl>
                                          <p:spTgt spid="1342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2" fill="hold" nodeType="click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1+#ppt_w/2"/>
                                          </p:val>
                                        </p:tav>
                                        <p:tav tm="100000">
                                          <p:val>
                                            <p:strVal val="#ppt_x"/>
                                          </p:val>
                                        </p:tav>
                                      </p:tavLst>
                                    </p:anim>
                                    <p:anim calcmode="lin" valueType="num">
                                      <p:cBhvr additive="base">
                                        <p:cTn id="108" dur="500" fill="hold"/>
                                        <p:tgtEl>
                                          <p:spTgt spid="28"/>
                                        </p:tgtEl>
                                        <p:attrNameLst>
                                          <p:attrName>ppt_y</p:attrName>
                                        </p:attrNameLst>
                                      </p:cBhvr>
                                      <p:tavLst>
                                        <p:tav tm="0">
                                          <p:val>
                                            <p:strVal val="#ppt_y"/>
                                          </p:val>
                                        </p:tav>
                                        <p:tav tm="100000">
                                          <p:val>
                                            <p:strVal val="#ppt_y"/>
                                          </p:val>
                                        </p:tav>
                                      </p:tavLst>
                                    </p:anim>
                                  </p:childTnLst>
                                </p:cTn>
                              </p:par>
                            </p:childTnLst>
                          </p:cTn>
                        </p:par>
                        <p:par>
                          <p:cTn id="109" fill="hold" nodeType="afterGroup">
                            <p:stCondLst>
                              <p:cond delay="500"/>
                            </p:stCondLst>
                            <p:childTnLst>
                              <p:par>
                                <p:cTn id="110" presetID="0" presetClass="path" presetSubtype="0" accel="50000" decel="50000" fill="hold" nodeType="afterEffect">
                                  <p:stCondLst>
                                    <p:cond delay="0"/>
                                  </p:stCondLst>
                                  <p:childTnLst>
                                    <p:animMotion origin="layout" path="M 0.0 0.0 C 0.00017 -0.04675 0.00035 -0.09328 0.0 -0.11759 C -0.00035 -0.14189 0.00208 -0.13217 -0.00209 -0.14629 C -0.00625 -0.16041 0.00156 -0.18958 -0.025 -0.20277 C -0.05156 -0.21597 -0.10643 -0.22106 -0.16111 -0.22592 " pathEditMode="relative" ptsTypes="aaaaA">
                                      <p:cBhvr>
                                        <p:cTn id="111" dur="2000" fill="hold"/>
                                        <p:tgtEl>
                                          <p:spTgt spid="28"/>
                                        </p:tgtEl>
                                        <p:attrNameLst>
                                          <p:attrName>ppt_x</p:attrName>
                                          <p:attrName>ppt_y</p:attrName>
                                        </p:attrNameLst>
                                      </p:cBhvr>
                                    </p:animMotion>
                                  </p:childTnLst>
                                </p:cTn>
                              </p:par>
                              <p:par>
                                <p:cTn id="112" presetID="0" presetClass="path" presetSubtype="0" accel="50000" decel="50000" fill="hold" nodeType="withEffect">
                                  <p:stCondLst>
                                    <p:cond delay="0"/>
                                  </p:stCondLst>
                                  <p:childTnLst>
                                    <p:animMotion origin="layout" path="M 0.0 0.0 C 0.00017 -0.04675 0.00035 -0.09328 0.0 -0.11759 C -0.00035 -0.14189 0.00208 -0.13217 -0.00209 -0.14629 C -0.00625 -0.16041 0.00156 -0.18958 -0.025 -0.20277 C -0.05156 -0.21597 -0.10643 -0.22106 -0.16111 -0.22592 " pathEditMode="relative" ptsTypes="aaaaA">
                                      <p:cBhvr>
                                        <p:cTn id="113" dur="2000" fill="hold"/>
                                        <p:tgtEl>
                                          <p:spTgt spid="22"/>
                                        </p:tgtEl>
                                        <p:attrNameLst>
                                          <p:attrName>ppt_x</p:attrName>
                                          <p:attrName>ppt_y</p:attrName>
                                        </p:attrNameLst>
                                      </p:cBhvr>
                                    </p:animMotion>
                                  </p:childTnLst>
                                </p:cTn>
                              </p:par>
                            </p:childTnLst>
                          </p:cTn>
                        </p:par>
                        <p:par>
                          <p:cTn id="114" fill="hold" nodeType="afterGroup">
                            <p:stCondLst>
                              <p:cond delay="2500"/>
                            </p:stCondLst>
                            <p:childTnLst>
                              <p:par>
                                <p:cTn id="115" presetID="0" presetClass="path" presetSubtype="0" accel="50000" decel="50000" fill="hold" nodeType="afterEffect">
                                  <p:stCondLst>
                                    <p:cond delay="0"/>
                                  </p:stCondLst>
                                  <p:childTnLst>
                                    <p:animMotion origin="layout" path="M -0.16059 -0.22593 L -0.16059 -0.02593 " pathEditMode="relative" rAng="0" ptsTypes="AA">
                                      <p:cBhvr>
                                        <p:cTn id="116" dur="2000" fill="hold"/>
                                        <p:tgtEl>
                                          <p:spTgt spid="28"/>
                                        </p:tgtEl>
                                        <p:attrNameLst>
                                          <p:attrName>ppt_x</p:attrName>
                                          <p:attrName>ppt_y</p:attrName>
                                        </p:attrNameLst>
                                      </p:cBhvr>
                                      <p:rCtr x="0" y="100"/>
                                    </p:animMotion>
                                  </p:childTnLst>
                                </p:cTn>
                              </p:par>
                              <p:par>
                                <p:cTn id="117" presetID="0" presetClass="path" presetSubtype="0" accel="50000" decel="50000" fill="hold" nodeType="withEffect">
                                  <p:stCondLst>
                                    <p:cond delay="0"/>
                                  </p:stCondLst>
                                  <p:childTnLst>
                                    <p:animMotion origin="layout" path="M -0.16059 -0.22593 L -0.16059 -0.02593 " pathEditMode="relative" rAng="0" ptsTypes="AA">
                                      <p:cBhvr>
                                        <p:cTn id="118" dur="2000" fill="hold"/>
                                        <p:tgtEl>
                                          <p:spTgt spid="22"/>
                                        </p:tgtEl>
                                        <p:attrNameLst>
                                          <p:attrName>ppt_x</p:attrName>
                                          <p:attrName>ppt_y</p:attrName>
                                        </p:attrNameLst>
                                      </p:cBhvr>
                                      <p:rCtr x="0" y="100"/>
                                    </p:animMotion>
                                  </p:childTnLst>
                                </p:cTn>
                              </p:par>
                            </p:childTnLst>
                          </p:cTn>
                        </p:par>
                        <p:par>
                          <p:cTn id="119" fill="hold" nodeType="afterGroup">
                            <p:stCondLst>
                              <p:cond delay="4500"/>
                            </p:stCondLst>
                            <p:childTnLst>
                              <p:par>
                                <p:cTn id="120" presetID="22" presetClass="entr" presetSubtype="4" fill="hold" grpId="0" nodeType="afterEffect">
                                  <p:stCondLst>
                                    <p:cond delay="0"/>
                                  </p:stCondLst>
                                  <p:childTnLst>
                                    <p:set>
                                      <p:cBhvr>
                                        <p:cTn id="121" dur="1" fill="hold">
                                          <p:stCondLst>
                                            <p:cond delay="0"/>
                                          </p:stCondLst>
                                        </p:cTn>
                                        <p:tgtEl>
                                          <p:spTgt spid="13457"/>
                                        </p:tgtEl>
                                        <p:attrNameLst>
                                          <p:attrName>style.visibility</p:attrName>
                                        </p:attrNameLst>
                                      </p:cBhvr>
                                      <p:to>
                                        <p:strVal val="visible"/>
                                      </p:to>
                                    </p:set>
                                    <p:animEffect transition="in" filter="wipe(down)">
                                      <p:cBhvr>
                                        <p:cTn id="122" dur="3000"/>
                                        <p:tgtEl>
                                          <p:spTgt spid="13457"/>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13458"/>
                                        </p:tgtEl>
                                        <p:attrNameLst>
                                          <p:attrName>style.visibility</p:attrName>
                                        </p:attrNameLst>
                                      </p:cBhvr>
                                      <p:to>
                                        <p:strVal val="visible"/>
                                      </p:to>
                                    </p:set>
                                    <p:animEffect transition="in" filter="wipe(down)">
                                      <p:cBhvr>
                                        <p:cTn id="125" dur="3000"/>
                                        <p:tgtEl>
                                          <p:spTgt spid="13458"/>
                                        </p:tgtEl>
                                      </p:cBhvr>
                                    </p:animEffect>
                                  </p:childTnLst>
                                </p:cTn>
                              </p:par>
                            </p:childTnLst>
                          </p:cTn>
                        </p:par>
                        <p:par>
                          <p:cTn id="126" fill="hold" nodeType="afterGroup">
                            <p:stCondLst>
                              <p:cond delay="7500"/>
                            </p:stCondLst>
                            <p:childTnLst>
                              <p:par>
                                <p:cTn id="127" presetID="23" presetClass="entr" presetSubtype="16" fill="hold" grpId="0" nodeType="afterEffect">
                                  <p:stCondLst>
                                    <p:cond delay="0"/>
                                  </p:stCondLst>
                                  <p:childTnLst>
                                    <p:set>
                                      <p:cBhvr>
                                        <p:cTn id="128" dur="1" fill="hold">
                                          <p:stCondLst>
                                            <p:cond delay="0"/>
                                          </p:stCondLst>
                                        </p:cTn>
                                        <p:tgtEl>
                                          <p:spTgt spid="13587"/>
                                        </p:tgtEl>
                                        <p:attrNameLst>
                                          <p:attrName>style.visibility</p:attrName>
                                        </p:attrNameLst>
                                      </p:cBhvr>
                                      <p:to>
                                        <p:strVal val="visible"/>
                                      </p:to>
                                    </p:set>
                                    <p:anim calcmode="lin" valueType="num">
                                      <p:cBhvr>
                                        <p:cTn id="129" dur="500" fill="hold"/>
                                        <p:tgtEl>
                                          <p:spTgt spid="13587"/>
                                        </p:tgtEl>
                                        <p:attrNameLst>
                                          <p:attrName>ppt_w</p:attrName>
                                        </p:attrNameLst>
                                      </p:cBhvr>
                                      <p:tavLst>
                                        <p:tav tm="0">
                                          <p:val>
                                            <p:fltVal val="0"/>
                                          </p:val>
                                        </p:tav>
                                        <p:tav tm="100000">
                                          <p:val>
                                            <p:strVal val="#ppt_w"/>
                                          </p:val>
                                        </p:tav>
                                      </p:tavLst>
                                    </p:anim>
                                    <p:anim calcmode="lin" valueType="num">
                                      <p:cBhvr>
                                        <p:cTn id="130" dur="500" fill="hold"/>
                                        <p:tgtEl>
                                          <p:spTgt spid="13587"/>
                                        </p:tgtEl>
                                        <p:attrNameLst>
                                          <p:attrName>ppt_h</p:attrName>
                                        </p:attrNameLst>
                                      </p:cBhvr>
                                      <p:tavLst>
                                        <p:tav tm="0">
                                          <p:val>
                                            <p:fltVal val="0"/>
                                          </p:val>
                                        </p:tav>
                                        <p:tav tm="100000">
                                          <p:val>
                                            <p:strVal val="#ppt_h"/>
                                          </p:val>
                                        </p:tav>
                                      </p:tavLst>
                                    </p:anim>
                                  </p:childTnLst>
                                </p:cTn>
                              </p:par>
                            </p:childTnLst>
                          </p:cTn>
                        </p:par>
                        <p:par>
                          <p:cTn id="131" fill="hold" nodeType="afterGroup">
                            <p:stCondLst>
                              <p:cond delay="8000"/>
                            </p:stCondLst>
                            <p:childTnLst>
                              <p:par>
                                <p:cTn id="132" presetID="23" presetClass="entr" presetSubtype="16" fill="hold" grpId="0" nodeType="afterEffect">
                                  <p:stCondLst>
                                    <p:cond delay="0"/>
                                  </p:stCondLst>
                                  <p:childTnLst>
                                    <p:set>
                                      <p:cBhvr>
                                        <p:cTn id="133" dur="1" fill="hold">
                                          <p:stCondLst>
                                            <p:cond delay="0"/>
                                          </p:stCondLst>
                                        </p:cTn>
                                        <p:tgtEl>
                                          <p:spTgt spid="13588"/>
                                        </p:tgtEl>
                                        <p:attrNameLst>
                                          <p:attrName>style.visibility</p:attrName>
                                        </p:attrNameLst>
                                      </p:cBhvr>
                                      <p:to>
                                        <p:strVal val="visible"/>
                                      </p:to>
                                    </p:set>
                                    <p:anim calcmode="lin" valueType="num">
                                      <p:cBhvr>
                                        <p:cTn id="134" dur="500" fill="hold"/>
                                        <p:tgtEl>
                                          <p:spTgt spid="13588"/>
                                        </p:tgtEl>
                                        <p:attrNameLst>
                                          <p:attrName>ppt_w</p:attrName>
                                        </p:attrNameLst>
                                      </p:cBhvr>
                                      <p:tavLst>
                                        <p:tav tm="0">
                                          <p:val>
                                            <p:fltVal val="0"/>
                                          </p:val>
                                        </p:tav>
                                        <p:tav tm="100000">
                                          <p:val>
                                            <p:strVal val="#ppt_w"/>
                                          </p:val>
                                        </p:tav>
                                      </p:tavLst>
                                    </p:anim>
                                    <p:anim calcmode="lin" valueType="num">
                                      <p:cBhvr>
                                        <p:cTn id="135" dur="500" fill="hold"/>
                                        <p:tgtEl>
                                          <p:spTgt spid="13588"/>
                                        </p:tgtEl>
                                        <p:attrNameLst>
                                          <p:attrName>ppt_h</p:attrName>
                                        </p:attrNameLst>
                                      </p:cBhvr>
                                      <p:tavLst>
                                        <p:tav tm="0">
                                          <p:val>
                                            <p:fltVal val="0"/>
                                          </p:val>
                                        </p:tav>
                                        <p:tav tm="100000">
                                          <p:val>
                                            <p:strVal val="#ppt_h"/>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0" presetClass="path" presetSubtype="0" accel="50000" decel="50000" fill="hold" nodeType="clickEffect">
                                  <p:stCondLst>
                                    <p:cond delay="0"/>
                                  </p:stCondLst>
                                  <p:childTnLst>
                                    <p:animMotion origin="layout" path="M -0.16059 -0.02686 C -0.16059 -0.08797 -0.16059 -0.14908 -0.16059 -0.17963 C -0.16059 -0.21019 -0.16041 -0.20394 -0.16111 -0.21088 C -0.1618 -0.21783 -0.16215 -0.21875 -0.16527 -0.2213 C -0.1684 -0.22385 -0.1743 -0.22593 -0.17986 -0.22616 C -0.18541 -0.22639 -0.19131 -0.22639 -0.19913 -0.22338 C -0.20694 -0.22037 -0.21875 -0.21436 -0.22673 -0.20811 C -0.23472 -0.20186 -0.23975 -0.20047 -0.24652 -0.18658 C -0.25329 -0.17269 -0.25086 -0.17917 -0.26736 -0.12408 C -0.28385 -0.06899 -0.31475 0.0375 -0.34548 0.14398 " pathEditMode="relative" rAng="0" ptsTypes="aaaaaaaaaA">
                                      <p:cBhvr>
                                        <p:cTn id="139" dur="2000" fill="hold"/>
                                        <p:tgtEl>
                                          <p:spTgt spid="28"/>
                                        </p:tgtEl>
                                        <p:attrNameLst>
                                          <p:attrName>ppt_x</p:attrName>
                                          <p:attrName>ppt_y</p:attrName>
                                        </p:attrNameLst>
                                      </p:cBhvr>
                                      <p:rCtr x="-92" y="-14"/>
                                    </p:animMotion>
                                  </p:childTnLst>
                                </p:cTn>
                              </p:par>
                              <p:par>
                                <p:cTn id="140" presetID="0" presetClass="path" presetSubtype="0" accel="50000" decel="50000" fill="hold" nodeType="withEffect">
                                  <p:stCondLst>
                                    <p:cond delay="0"/>
                                  </p:stCondLst>
                                  <p:childTnLst>
                                    <p:animMotion origin="layout" path="M -0.16059 -0.02593 C -0.16059 -0.08704 -0.16059 -0.14815 -0.16059 -0.17871 C -0.16059 -0.20926 -0.16042 -0.20301 -0.16111 -0.20996 C -0.16181 -0.2169 -0.16215 -0.21783 -0.16528 -0.22037 C -0.1684 -0.22292 -0.17431 -0.225 -0.17986 -0.22523 C -0.18542 -0.22547 -0.19132 -0.22547 -0.19913 -0.22246 C -0.20694 -0.21945 -0.21875 -0.21343 -0.22674 -0.20718 C -0.23472 -0.20093 -0.23976 -0.19954 -0.24653 -0.18565 C -0.2533 -0.17176 -0.25087 -0.17824 -0.26736 -0.12315 C -0.28385 -0.06806 -0.31476 0.03842 -0.34549 0.1449 " pathEditMode="relative" rAng="0" ptsTypes="aaaaaaaaaA">
                                      <p:cBhvr>
                                        <p:cTn id="141" dur="2000" fill="hold"/>
                                        <p:tgtEl>
                                          <p:spTgt spid="22"/>
                                        </p:tgtEl>
                                        <p:attrNameLst>
                                          <p:attrName>ppt_x</p:attrName>
                                          <p:attrName>ppt_y</p:attrName>
                                        </p:attrNameLst>
                                      </p:cBhvr>
                                      <p:rCtr x="-92" y="-14"/>
                                    </p:animMotion>
                                  </p:childTnLst>
                                </p:cTn>
                              </p:par>
                              <p:par>
                                <p:cTn id="142" presetID="1" presetClass="exit" presetSubtype="0" fill="hold" grpId="1" nodeType="withEffect">
                                  <p:stCondLst>
                                    <p:cond delay="0"/>
                                  </p:stCondLst>
                                  <p:childTnLst>
                                    <p:set>
                                      <p:cBhvr>
                                        <p:cTn id="143" dur="1" fill="hold">
                                          <p:stCondLst>
                                            <p:cond delay="0"/>
                                          </p:stCondLst>
                                        </p:cTn>
                                        <p:tgtEl>
                                          <p:spTgt spid="13457"/>
                                        </p:tgtEl>
                                        <p:attrNameLst>
                                          <p:attrName>style.visibility</p:attrName>
                                        </p:attrNameLst>
                                      </p:cBhvr>
                                      <p:to>
                                        <p:strVal val="hidden"/>
                                      </p:to>
                                    </p:set>
                                  </p:childTnLst>
                                </p:cTn>
                              </p:par>
                              <p:par>
                                <p:cTn id="144" presetID="22" presetClass="entr" presetSubtype="1" fill="hold" grpId="0" nodeType="withEffect">
                                  <p:stCondLst>
                                    <p:cond delay="500"/>
                                  </p:stCondLst>
                                  <p:childTnLst>
                                    <p:set>
                                      <p:cBhvr>
                                        <p:cTn id="145" dur="1" fill="hold">
                                          <p:stCondLst>
                                            <p:cond delay="0"/>
                                          </p:stCondLst>
                                        </p:cTn>
                                        <p:tgtEl>
                                          <p:spTgt spid="13459"/>
                                        </p:tgtEl>
                                        <p:attrNameLst>
                                          <p:attrName>style.visibility</p:attrName>
                                        </p:attrNameLst>
                                      </p:cBhvr>
                                      <p:to>
                                        <p:strVal val="visible"/>
                                      </p:to>
                                    </p:set>
                                    <p:animEffect transition="in" filter="wipe(up)">
                                      <p:cBhvr>
                                        <p:cTn id="146" dur="3000"/>
                                        <p:tgtEl>
                                          <p:spTgt spid="13459"/>
                                        </p:tgtEl>
                                      </p:cBhvr>
                                    </p:animEffect>
                                  </p:childTnLst>
                                </p:cTn>
                              </p:par>
                            </p:childTnLst>
                          </p:cTn>
                        </p:par>
                        <p:par>
                          <p:cTn id="147" fill="hold" nodeType="afterGroup">
                            <p:stCondLst>
                              <p:cond delay="3500"/>
                            </p:stCondLst>
                            <p:childTnLst>
                              <p:par>
                                <p:cTn id="148" presetID="23" presetClass="entr" presetSubtype="16" fill="hold" grpId="0" nodeType="afterEffect">
                                  <p:stCondLst>
                                    <p:cond delay="0"/>
                                  </p:stCondLst>
                                  <p:childTnLst>
                                    <p:set>
                                      <p:cBhvr>
                                        <p:cTn id="149" dur="1" fill="hold">
                                          <p:stCondLst>
                                            <p:cond delay="0"/>
                                          </p:stCondLst>
                                        </p:cTn>
                                        <p:tgtEl>
                                          <p:spTgt spid="13589"/>
                                        </p:tgtEl>
                                        <p:attrNameLst>
                                          <p:attrName>style.visibility</p:attrName>
                                        </p:attrNameLst>
                                      </p:cBhvr>
                                      <p:to>
                                        <p:strVal val="visible"/>
                                      </p:to>
                                    </p:set>
                                    <p:anim calcmode="lin" valueType="num">
                                      <p:cBhvr>
                                        <p:cTn id="150" dur="500" fill="hold"/>
                                        <p:tgtEl>
                                          <p:spTgt spid="13589"/>
                                        </p:tgtEl>
                                        <p:attrNameLst>
                                          <p:attrName>ppt_w</p:attrName>
                                        </p:attrNameLst>
                                      </p:cBhvr>
                                      <p:tavLst>
                                        <p:tav tm="0">
                                          <p:val>
                                            <p:fltVal val="0"/>
                                          </p:val>
                                        </p:tav>
                                        <p:tav tm="100000">
                                          <p:val>
                                            <p:strVal val="#ppt_w"/>
                                          </p:val>
                                        </p:tav>
                                      </p:tavLst>
                                    </p:anim>
                                    <p:anim calcmode="lin" valueType="num">
                                      <p:cBhvr>
                                        <p:cTn id="151" dur="500" fill="hold"/>
                                        <p:tgtEl>
                                          <p:spTgt spid="13589"/>
                                        </p:tgtEl>
                                        <p:attrNameLst>
                                          <p:attrName>ppt_h</p:attrName>
                                        </p:attrNameLst>
                                      </p:cBhvr>
                                      <p:tavLst>
                                        <p:tav tm="0">
                                          <p:val>
                                            <p:fltVal val="0"/>
                                          </p:val>
                                        </p:tav>
                                        <p:tav tm="100000">
                                          <p:val>
                                            <p:strVal val="#ppt_h"/>
                                          </p:val>
                                        </p:tav>
                                      </p:tavLst>
                                    </p:anim>
                                  </p:childTnLst>
                                </p:cTn>
                              </p:par>
                            </p:childTnLst>
                          </p:cTn>
                        </p:par>
                        <p:par>
                          <p:cTn id="152" fill="hold" nodeType="afterGroup">
                            <p:stCondLst>
                              <p:cond delay="4000"/>
                            </p:stCondLst>
                            <p:childTnLst>
                              <p:par>
                                <p:cTn id="153" presetID="23" presetClass="entr" presetSubtype="16" fill="hold" grpId="0" nodeType="afterEffect">
                                  <p:stCondLst>
                                    <p:cond delay="0"/>
                                  </p:stCondLst>
                                  <p:childTnLst>
                                    <p:set>
                                      <p:cBhvr>
                                        <p:cTn id="154" dur="1" fill="hold">
                                          <p:stCondLst>
                                            <p:cond delay="0"/>
                                          </p:stCondLst>
                                        </p:cTn>
                                        <p:tgtEl>
                                          <p:spTgt spid="13590"/>
                                        </p:tgtEl>
                                        <p:attrNameLst>
                                          <p:attrName>style.visibility</p:attrName>
                                        </p:attrNameLst>
                                      </p:cBhvr>
                                      <p:to>
                                        <p:strVal val="visible"/>
                                      </p:to>
                                    </p:set>
                                    <p:anim calcmode="lin" valueType="num">
                                      <p:cBhvr>
                                        <p:cTn id="155" dur="500" fill="hold"/>
                                        <p:tgtEl>
                                          <p:spTgt spid="13590"/>
                                        </p:tgtEl>
                                        <p:attrNameLst>
                                          <p:attrName>ppt_w</p:attrName>
                                        </p:attrNameLst>
                                      </p:cBhvr>
                                      <p:tavLst>
                                        <p:tav tm="0">
                                          <p:val>
                                            <p:fltVal val="0"/>
                                          </p:val>
                                        </p:tav>
                                        <p:tav tm="100000">
                                          <p:val>
                                            <p:strVal val="#ppt_w"/>
                                          </p:val>
                                        </p:tav>
                                      </p:tavLst>
                                    </p:anim>
                                    <p:anim calcmode="lin" valueType="num">
                                      <p:cBhvr>
                                        <p:cTn id="156" dur="500" fill="hold"/>
                                        <p:tgtEl>
                                          <p:spTgt spid="13590"/>
                                        </p:tgtEl>
                                        <p:attrNameLst>
                                          <p:attrName>ppt_h</p:attrName>
                                        </p:attrNameLst>
                                      </p:cBhvr>
                                      <p:tavLst>
                                        <p:tav tm="0">
                                          <p:val>
                                            <p:fltVal val="0"/>
                                          </p:val>
                                        </p:tav>
                                        <p:tav tm="100000">
                                          <p:val>
                                            <p:strVal val="#ppt_h"/>
                                          </p:val>
                                        </p:tav>
                                      </p:tavLst>
                                    </p:anim>
                                  </p:childTnLst>
                                </p:cTn>
                              </p:par>
                            </p:childTnLst>
                          </p:cTn>
                        </p:par>
                        <p:par>
                          <p:cTn id="157" fill="hold" nodeType="afterGroup">
                            <p:stCondLst>
                              <p:cond delay="4500"/>
                            </p:stCondLst>
                            <p:childTnLst>
                              <p:par>
                                <p:cTn id="158" presetID="1" presetClass="exit" presetSubtype="0" fill="hold" grpId="1" nodeType="afterEffect">
                                  <p:stCondLst>
                                    <p:cond delay="0"/>
                                  </p:stCondLst>
                                  <p:childTnLst>
                                    <p:set>
                                      <p:cBhvr>
                                        <p:cTn id="159" dur="1" fill="hold">
                                          <p:stCondLst>
                                            <p:cond delay="0"/>
                                          </p:stCondLst>
                                        </p:cTn>
                                        <p:tgtEl>
                                          <p:spTgt spid="13458"/>
                                        </p:tgtEl>
                                        <p:attrNameLst>
                                          <p:attrName>style.visibility</p:attrName>
                                        </p:attrNameLst>
                                      </p:cBhvr>
                                      <p:to>
                                        <p:strVal val="hidden"/>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0" presetClass="path" presetSubtype="0" accel="50000" decel="50000" fill="hold" nodeType="clickEffect">
                                  <p:stCondLst>
                                    <p:cond delay="0"/>
                                  </p:stCondLst>
                                  <p:childTnLst>
                                    <p:animMotion origin="layout" path="M -0.34704 0.14375 C -0.35746 0.12777 -0.3677 0.1118 -0.39079 0.11527 C -0.41388 0.11875 -0.45 0.14166 -0.48611 0.16458 " pathEditMode="relative" rAng="0" ptsTypes="aaA">
                                      <p:cBhvr>
                                        <p:cTn id="163" dur="1000" fill="hold"/>
                                        <p:tgtEl>
                                          <p:spTgt spid="28"/>
                                        </p:tgtEl>
                                        <p:attrNameLst>
                                          <p:attrName>ppt_x</p:attrName>
                                          <p:attrName>ppt_y</p:attrName>
                                        </p:attrNameLst>
                                      </p:cBhvr>
                                      <p:rCtr x="-70" y="-6"/>
                                    </p:animMotion>
                                  </p:childTnLst>
                                </p:cTn>
                              </p:par>
                              <p:par>
                                <p:cTn id="164" presetID="0" presetClass="path" presetSubtype="0" accel="50000" decel="50000" fill="hold" nodeType="withEffect">
                                  <p:stCondLst>
                                    <p:cond delay="0"/>
                                  </p:stCondLst>
                                  <p:childTnLst>
                                    <p:animMotion origin="layout" path="M -0.34705 0.14375 C -0.35746 0.12778 -0.36771 0.1118 -0.3908 0.11528 C -0.41389 0.11875 -0.45 0.14166 -0.48611 0.16458 " pathEditMode="relative" rAng="0" ptsTypes="aaA">
                                      <p:cBhvr>
                                        <p:cTn id="165" dur="1000" fill="hold"/>
                                        <p:tgtEl>
                                          <p:spTgt spid="22"/>
                                        </p:tgtEl>
                                        <p:attrNameLst>
                                          <p:attrName>ppt_x</p:attrName>
                                          <p:attrName>ppt_y</p:attrName>
                                        </p:attrNameLst>
                                      </p:cBhvr>
                                      <p:rCtr x="-70" y="-6"/>
                                    </p:animMotion>
                                  </p:childTnLst>
                                </p:cTn>
                              </p:par>
                              <p:par>
                                <p:cTn id="166" presetID="2" presetClass="exit" presetSubtype="4" fill="hold" nodeType="withEffect">
                                  <p:stCondLst>
                                    <p:cond delay="0"/>
                                  </p:stCondLst>
                                  <p:childTnLst>
                                    <p:anim calcmode="lin" valueType="num">
                                      <p:cBhvr additive="base">
                                        <p:cTn id="167" dur="500"/>
                                        <p:tgtEl>
                                          <p:spTgt spid="28"/>
                                        </p:tgtEl>
                                        <p:attrNameLst>
                                          <p:attrName>ppt_x</p:attrName>
                                        </p:attrNameLst>
                                      </p:cBhvr>
                                      <p:tavLst>
                                        <p:tav tm="0">
                                          <p:val>
                                            <p:strVal val="ppt_x"/>
                                          </p:val>
                                        </p:tav>
                                        <p:tav tm="100000">
                                          <p:val>
                                            <p:strVal val="ppt_x"/>
                                          </p:val>
                                        </p:tav>
                                      </p:tavLst>
                                    </p:anim>
                                    <p:anim calcmode="lin" valueType="num">
                                      <p:cBhvr additive="base">
                                        <p:cTn id="168" dur="500"/>
                                        <p:tgtEl>
                                          <p:spTgt spid="28"/>
                                        </p:tgtEl>
                                        <p:attrNameLst>
                                          <p:attrName>ppt_y</p:attrName>
                                        </p:attrNameLst>
                                      </p:cBhvr>
                                      <p:tavLst>
                                        <p:tav tm="0">
                                          <p:val>
                                            <p:strVal val="ppt_y"/>
                                          </p:val>
                                        </p:tav>
                                        <p:tav tm="100000">
                                          <p:val>
                                            <p:strVal val="1+ppt_h/2"/>
                                          </p:val>
                                        </p:tav>
                                      </p:tavLst>
                                    </p:anim>
                                    <p:set>
                                      <p:cBhvr>
                                        <p:cTn id="169" dur="1" fill="hold">
                                          <p:stCondLst>
                                            <p:cond delay="499"/>
                                          </p:stCondLst>
                                        </p:cTn>
                                        <p:tgtEl>
                                          <p:spTgt spid="28"/>
                                        </p:tgtEl>
                                        <p:attrNameLst>
                                          <p:attrName>style.visibility</p:attrName>
                                        </p:attrNameLst>
                                      </p:cBhvr>
                                      <p:to>
                                        <p:strVal val="hidden"/>
                                      </p:to>
                                    </p:set>
                                  </p:childTnLst>
                                </p:cTn>
                              </p:par>
                              <p:par>
                                <p:cTn id="170" presetID="2" presetClass="exit" presetSubtype="4" fill="hold" nodeType="withEffect">
                                  <p:stCondLst>
                                    <p:cond delay="0"/>
                                  </p:stCondLst>
                                  <p:childTnLst>
                                    <p:anim calcmode="lin" valueType="num">
                                      <p:cBhvr additive="base">
                                        <p:cTn id="171" dur="500"/>
                                        <p:tgtEl>
                                          <p:spTgt spid="22"/>
                                        </p:tgtEl>
                                        <p:attrNameLst>
                                          <p:attrName>ppt_x</p:attrName>
                                        </p:attrNameLst>
                                      </p:cBhvr>
                                      <p:tavLst>
                                        <p:tav tm="0">
                                          <p:val>
                                            <p:strVal val="ppt_x"/>
                                          </p:val>
                                        </p:tav>
                                        <p:tav tm="100000">
                                          <p:val>
                                            <p:strVal val="ppt_x"/>
                                          </p:val>
                                        </p:tav>
                                      </p:tavLst>
                                    </p:anim>
                                    <p:anim calcmode="lin" valueType="num">
                                      <p:cBhvr additive="base">
                                        <p:cTn id="172" dur="500"/>
                                        <p:tgtEl>
                                          <p:spTgt spid="22"/>
                                        </p:tgtEl>
                                        <p:attrNameLst>
                                          <p:attrName>ppt_y</p:attrName>
                                        </p:attrNameLst>
                                      </p:cBhvr>
                                      <p:tavLst>
                                        <p:tav tm="0">
                                          <p:val>
                                            <p:strVal val="ppt_y"/>
                                          </p:val>
                                        </p:tav>
                                        <p:tav tm="100000">
                                          <p:val>
                                            <p:strVal val="1+ppt_h/2"/>
                                          </p:val>
                                        </p:tav>
                                      </p:tavLst>
                                    </p:anim>
                                    <p:set>
                                      <p:cBhvr>
                                        <p:cTn id="173" dur="1" fill="hold">
                                          <p:stCondLst>
                                            <p:cond delay="499"/>
                                          </p:stCondLst>
                                        </p:cTn>
                                        <p:tgtEl>
                                          <p:spTgt spid="22"/>
                                        </p:tgtEl>
                                        <p:attrNameLst>
                                          <p:attrName>style.visibility</p:attrName>
                                        </p:attrNameLst>
                                      </p:cBhvr>
                                      <p:to>
                                        <p:strVal val="hidden"/>
                                      </p:to>
                                    </p:set>
                                  </p:childTnLst>
                                </p:cTn>
                              </p:par>
                            </p:childTnLst>
                          </p:cTn>
                        </p:par>
                        <p:par>
                          <p:cTn id="174" fill="hold" nodeType="afterGroup">
                            <p:stCondLst>
                              <p:cond delay="1000"/>
                            </p:stCondLst>
                            <p:childTnLst>
                              <p:par>
                                <p:cTn id="175" presetID="22" presetClass="entr" presetSubtype="4" fill="hold" grpId="2" nodeType="afterEffect">
                                  <p:stCondLst>
                                    <p:cond delay="0"/>
                                  </p:stCondLst>
                                  <p:childTnLst>
                                    <p:set>
                                      <p:cBhvr>
                                        <p:cTn id="176" dur="1" fill="hold">
                                          <p:stCondLst>
                                            <p:cond delay="0"/>
                                          </p:stCondLst>
                                        </p:cTn>
                                        <p:tgtEl>
                                          <p:spTgt spid="13457"/>
                                        </p:tgtEl>
                                        <p:attrNameLst>
                                          <p:attrName>style.visibility</p:attrName>
                                        </p:attrNameLst>
                                      </p:cBhvr>
                                      <p:to>
                                        <p:strVal val="visible"/>
                                      </p:to>
                                    </p:set>
                                    <p:animEffect transition="in" filter="wipe(down)">
                                      <p:cBhvr>
                                        <p:cTn id="177" dur="3000"/>
                                        <p:tgtEl>
                                          <p:spTgt spid="13457"/>
                                        </p:tgtEl>
                                      </p:cBhvr>
                                    </p:animEffect>
                                  </p:childTnLst>
                                </p:cTn>
                              </p:par>
                              <p:par>
                                <p:cTn id="178" presetID="1" presetClass="exit" presetSubtype="0" fill="hold" grpId="3" nodeType="withEffect">
                                  <p:stCondLst>
                                    <p:cond delay="0"/>
                                  </p:stCondLst>
                                  <p:childTnLst>
                                    <p:set>
                                      <p:cBhvr>
                                        <p:cTn id="179" dur="1" fill="hold">
                                          <p:stCondLst>
                                            <p:cond delay="0"/>
                                          </p:stCondLst>
                                        </p:cTn>
                                        <p:tgtEl>
                                          <p:spTgt spid="13457"/>
                                        </p:tgtEl>
                                        <p:attrNameLst>
                                          <p:attrName>style.visibility</p:attrName>
                                        </p:attrNameLst>
                                      </p:cBhvr>
                                      <p:to>
                                        <p:strVal val="hidden"/>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51" presetClass="entr" presetSubtype="0" fill="hold" nodeType="clickEffect">
                                  <p:stCondLst>
                                    <p:cond delay="0"/>
                                  </p:stCondLst>
                                  <p:childTnLst>
                                    <p:set>
                                      <p:cBhvr>
                                        <p:cTn id="183" dur="1" fill="hold">
                                          <p:stCondLst>
                                            <p:cond delay="0"/>
                                          </p:stCondLst>
                                        </p:cTn>
                                        <p:tgtEl>
                                          <p:spTgt spid="31"/>
                                        </p:tgtEl>
                                        <p:attrNameLst>
                                          <p:attrName>style.visibility</p:attrName>
                                        </p:attrNameLst>
                                      </p:cBhvr>
                                      <p:to>
                                        <p:strVal val="visible"/>
                                      </p:to>
                                    </p:set>
                                    <p:animEffect transition="in" filter="fade">
                                      <p:cBhvr>
                                        <p:cTn id="184" dur="770" decel="100000"/>
                                        <p:tgtEl>
                                          <p:spTgt spid="31"/>
                                        </p:tgtEl>
                                      </p:cBhvr>
                                    </p:animEffect>
                                    <p:animScale>
                                      <p:cBhvr>
                                        <p:cTn id="185" dur="770" decel="100000"/>
                                        <p:tgtEl>
                                          <p:spTgt spid="31"/>
                                        </p:tgtEl>
                                      </p:cBhvr>
                                      <p:from x="10000" y="10000"/>
                                      <p:to x="200000" y="450000"/>
                                    </p:animScale>
                                    <p:animScale>
                                      <p:cBhvr>
                                        <p:cTn id="186" dur="1230" accel="100000" fill="hold">
                                          <p:stCondLst>
                                            <p:cond delay="770"/>
                                          </p:stCondLst>
                                        </p:cTn>
                                        <p:tgtEl>
                                          <p:spTgt spid="31"/>
                                        </p:tgtEl>
                                      </p:cBhvr>
                                      <p:from x="200000" y="450000"/>
                                      <p:to x="100000" y="100000"/>
                                    </p:animScale>
                                    <p:set>
                                      <p:cBhvr>
                                        <p:cTn id="187" dur="770" fill="hold"/>
                                        <p:tgtEl>
                                          <p:spTgt spid="31"/>
                                        </p:tgtEl>
                                        <p:attrNameLst>
                                          <p:attrName>ppt_x</p:attrName>
                                        </p:attrNameLst>
                                      </p:cBhvr>
                                      <p:to>
                                        <p:strVal val="(0.5)"/>
                                      </p:to>
                                    </p:set>
                                    <p:anim from="(0.5)" to="(#ppt_x)" calcmode="lin" valueType="num">
                                      <p:cBhvr>
                                        <p:cTn id="188" dur="1230" accel="100000" fill="hold">
                                          <p:stCondLst>
                                            <p:cond delay="770"/>
                                          </p:stCondLst>
                                        </p:cTn>
                                        <p:tgtEl>
                                          <p:spTgt spid="31"/>
                                        </p:tgtEl>
                                        <p:attrNameLst>
                                          <p:attrName>ppt_x</p:attrName>
                                        </p:attrNameLst>
                                      </p:cBhvr>
                                    </p:anim>
                                    <p:set>
                                      <p:cBhvr>
                                        <p:cTn id="189" dur="770" fill="hold"/>
                                        <p:tgtEl>
                                          <p:spTgt spid="31"/>
                                        </p:tgtEl>
                                        <p:attrNameLst>
                                          <p:attrName>ppt_y</p:attrName>
                                        </p:attrNameLst>
                                      </p:cBhvr>
                                      <p:to>
                                        <p:strVal val="(#ppt_y+0.4)"/>
                                      </p:to>
                                    </p:set>
                                    <p:anim from="(#ppt_y+0.4)" to="(#ppt_y)" calcmode="lin" valueType="num">
                                      <p:cBhvr>
                                        <p:cTn id="190" dur="1230" accel="100000" fill="hold">
                                          <p:stCondLst>
                                            <p:cond delay="770"/>
                                          </p:stCondLst>
                                        </p:cTn>
                                        <p:tgtEl>
                                          <p:spTgt spid="31"/>
                                        </p:tgtEl>
                                        <p:attrNameLst>
                                          <p:attrName>ppt_y</p:attrName>
                                        </p:attrNameLst>
                                      </p:cBhvr>
                                    </p:anim>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7" presetClass="entr" presetSubtype="0" fill="hold" grpId="0" nodeType="clickEffect">
                                  <p:stCondLst>
                                    <p:cond delay="0"/>
                                  </p:stCondLst>
                                  <p:childTnLst>
                                    <p:set>
                                      <p:cBhvr>
                                        <p:cTn id="194" dur="1" fill="hold">
                                          <p:stCondLst>
                                            <p:cond delay="0"/>
                                          </p:stCondLst>
                                        </p:cTn>
                                        <p:tgtEl>
                                          <p:spTgt spid="13659"/>
                                        </p:tgtEl>
                                        <p:attrNameLst>
                                          <p:attrName>style.visibility</p:attrName>
                                        </p:attrNameLst>
                                      </p:cBhvr>
                                      <p:to>
                                        <p:strVal val="visible"/>
                                      </p:to>
                                    </p:set>
                                    <p:animEffect transition="in" filter="fade">
                                      <p:cBhvr>
                                        <p:cTn id="195" dur="1000"/>
                                        <p:tgtEl>
                                          <p:spTgt spid="13659"/>
                                        </p:tgtEl>
                                      </p:cBhvr>
                                    </p:animEffect>
                                    <p:anim calcmode="lin" valueType="num">
                                      <p:cBhvr>
                                        <p:cTn id="196" dur="1000" fill="hold"/>
                                        <p:tgtEl>
                                          <p:spTgt spid="13659"/>
                                        </p:tgtEl>
                                        <p:attrNameLst>
                                          <p:attrName>ppt_x</p:attrName>
                                        </p:attrNameLst>
                                      </p:cBhvr>
                                      <p:tavLst>
                                        <p:tav tm="0">
                                          <p:val>
                                            <p:strVal val="#ppt_x"/>
                                          </p:val>
                                        </p:tav>
                                        <p:tav tm="100000">
                                          <p:val>
                                            <p:strVal val="#ppt_x"/>
                                          </p:val>
                                        </p:tav>
                                      </p:tavLst>
                                    </p:anim>
                                    <p:anim calcmode="lin" valueType="num">
                                      <p:cBhvr>
                                        <p:cTn id="197" dur="900" decel="100000" fill="hold"/>
                                        <p:tgtEl>
                                          <p:spTgt spid="1365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136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7" grpId="0" animBg="1"/>
      <p:bldP spid="13457" grpId="1" animBg="1"/>
      <p:bldP spid="13457" grpId="2" animBg="1"/>
      <p:bldP spid="13457" grpId="3" animBg="1"/>
      <p:bldP spid="13458" grpId="0" animBg="1"/>
      <p:bldP spid="13458" grpId="1" animBg="1"/>
      <p:bldP spid="13459" grpId="0" animBg="1"/>
      <p:bldP spid="13537" grpId="0" animBg="1"/>
      <p:bldP spid="13537" grpId="1" animBg="1"/>
      <p:bldP spid="13538" grpId="0" animBg="1"/>
      <p:bldP spid="13538" grpId="1" animBg="1"/>
      <p:bldP spid="13539" grpId="0" animBg="1"/>
      <p:bldP spid="13539" grpId="1" animBg="1"/>
      <p:bldP spid="13540" grpId="0" animBg="1"/>
      <p:bldP spid="13540" grpId="1" animBg="1"/>
      <p:bldP spid="13541" grpId="0" animBg="1"/>
      <p:bldP spid="13541" grpId="1" animBg="1"/>
      <p:bldP spid="13542" grpId="0" animBg="1"/>
      <p:bldP spid="13542" grpId="1" animBg="1"/>
      <p:bldP spid="13543" grpId="0" animBg="1"/>
      <p:bldP spid="13543" grpId="1" animBg="1"/>
      <p:bldP spid="13544" grpId="0" animBg="1"/>
      <p:bldP spid="13544" grpId="1" animBg="1"/>
      <p:bldP spid="13545" grpId="0" animBg="1"/>
      <p:bldP spid="13545" grpId="1" animBg="1"/>
      <p:bldP spid="13587" grpId="0"/>
      <p:bldP spid="13588" grpId="0" animBg="1"/>
      <p:bldP spid="13589" grpId="0" animBg="1"/>
      <p:bldP spid="13590" grpId="0"/>
      <p:bldP spid="1365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2575</Words>
  <Application>Microsoft Office PowerPoint</Application>
  <PresentationFormat>On-screen Show (4:3)</PresentationFormat>
  <Paragraphs>347</Paragraphs>
  <Slides>54</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54</vt:i4>
      </vt:variant>
    </vt:vector>
  </HeadingPairs>
  <TitlesOfParts>
    <vt:vector size="68" baseType="lpstr">
      <vt:lpstr>Arial</vt:lpstr>
      <vt:lpstr>Arial Hebrew</vt:lpstr>
      <vt:lpstr>Calibri</vt:lpstr>
      <vt:lpstr>Cambria Math</vt:lpstr>
      <vt:lpstr>Muli</vt:lpstr>
      <vt:lpstr>Open Sans</vt:lpstr>
      <vt:lpstr>Poppins</vt:lpstr>
      <vt:lpstr>Roboto</vt:lpstr>
      <vt:lpstr>Roboto Condensed Light</vt:lpstr>
      <vt:lpstr>Symbol</vt:lpstr>
      <vt:lpstr>times new roman</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Bảng 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H2. Cấu tạo của nhiệt kế y tế thuỷ ngân có đặc điểm gì? Cấu tạo như vậy có tác dụng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109</cp:revision>
  <dcterms:created xsi:type="dcterms:W3CDTF">2021-09-22T02:43:48Z</dcterms:created>
  <dcterms:modified xsi:type="dcterms:W3CDTF">2023-09-27T00:43:38Z</dcterms:modified>
</cp:coreProperties>
</file>