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25"/>
  </p:notesMasterIdLst>
  <p:sldIdLst>
    <p:sldId id="7129" r:id="rId2"/>
    <p:sldId id="7159" r:id="rId3"/>
    <p:sldId id="470" r:id="rId4"/>
    <p:sldId id="7134" r:id="rId5"/>
    <p:sldId id="7136" r:id="rId6"/>
    <p:sldId id="7137" r:id="rId7"/>
    <p:sldId id="7138" r:id="rId8"/>
    <p:sldId id="7160" r:id="rId9"/>
    <p:sldId id="7140" r:id="rId10"/>
    <p:sldId id="258" r:id="rId11"/>
    <p:sldId id="7143" r:id="rId12"/>
    <p:sldId id="7161" r:id="rId13"/>
    <p:sldId id="7145" r:id="rId14"/>
    <p:sldId id="272" r:id="rId15"/>
    <p:sldId id="7163" r:id="rId16"/>
    <p:sldId id="573" r:id="rId17"/>
    <p:sldId id="323" r:id="rId18"/>
    <p:sldId id="324" r:id="rId19"/>
    <p:sldId id="325" r:id="rId20"/>
    <p:sldId id="327" r:id="rId21"/>
    <p:sldId id="7154" r:id="rId22"/>
    <p:sldId id="281" r:id="rId23"/>
    <p:sldId id="71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94660"/>
  </p:normalViewPr>
  <p:slideViewPr>
    <p:cSldViewPr snapToGrid="0">
      <p:cViewPr varScale="1">
        <p:scale>
          <a:sx n="97" d="100"/>
          <a:sy n="97" d="100"/>
        </p:scale>
        <p:origin x="22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EB345-7993-48E0-898E-E9FB7F9B58A7}" type="datetimeFigureOut">
              <a:rPr lang="en-US" smtClean="0"/>
              <a:t>17/06/2023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59D08-1872-4251-9DB1-F91BCC4753A4}" type="slidenum">
              <a:rPr lang="en-US" smtClean="0"/>
              <a:t>‹#›</a:t>
            </a:fld>
            <a:endParaRPr lang="en-US"/>
          </a:p>
        </p:txBody>
      </p:sp>
    </p:spTree>
    <p:extLst>
      <p:ext uri="{BB962C8B-B14F-4D97-AF65-F5344CB8AC3E}">
        <p14:creationId xmlns:p14="http://schemas.microsoft.com/office/powerpoint/2010/main" val="424566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6EA04CF-3ADF-4874-A611-C77885899FBE}" type="slidenum">
              <a:rPr lang="zh-CN" altLang="en-US" smtClean="0"/>
              <a:pPr/>
              <a:t>10</a:t>
            </a:fld>
            <a:endParaRPr lang="zh-CN" altLang="en-US"/>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9177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4" name="灯片编号占位符 3"/>
          <p:cNvSpPr>
            <a:spLocks noGrp="1"/>
          </p:cNvSpPr>
          <p:nvPr>
            <p:ph type="sldNum" sz="quarter" idx="10"/>
          </p:nvPr>
        </p:nvSpPr>
        <p:spPr/>
        <p:txBody>
          <a:bodyPr/>
          <a:lstStyle/>
          <a:p>
            <a:fld id="{A6EA04CF-3ADF-4874-A611-C77885899FBE}" type="slidenum">
              <a:rPr lang="zh-CN" altLang="en-US" smtClean="0"/>
              <a:pPr/>
              <a:t>17</a:t>
            </a:fld>
            <a:endParaRPr lang="zh-CN"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66443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4" name="灯片编号占位符 3"/>
          <p:cNvSpPr>
            <a:spLocks noGrp="1"/>
          </p:cNvSpPr>
          <p:nvPr>
            <p:ph type="sldNum" sz="quarter" idx="10"/>
          </p:nvPr>
        </p:nvSpPr>
        <p:spPr/>
        <p:txBody>
          <a:bodyPr/>
          <a:lstStyle/>
          <a:p>
            <a:fld id="{A6EA04CF-3ADF-4874-A611-C77885899FBE}" type="slidenum">
              <a:rPr lang="zh-CN" altLang="en-US" smtClean="0"/>
              <a:pPr/>
              <a:t>18</a:t>
            </a:fld>
            <a:endParaRPr lang="zh-CN"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6644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4" name="灯片编号占位符 3"/>
          <p:cNvSpPr>
            <a:spLocks noGrp="1"/>
          </p:cNvSpPr>
          <p:nvPr>
            <p:ph type="sldNum" sz="quarter" idx="10"/>
          </p:nvPr>
        </p:nvSpPr>
        <p:spPr/>
        <p:txBody>
          <a:bodyPr/>
          <a:lstStyle/>
          <a:p>
            <a:fld id="{A6EA04CF-3ADF-4874-A611-C77885899FBE}" type="slidenum">
              <a:rPr lang="zh-CN" altLang="en-US" smtClean="0"/>
              <a:pPr/>
              <a:t>19</a:t>
            </a:fld>
            <a:endParaRPr lang="zh-CN"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6644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4" name="灯片编号占位符 3"/>
          <p:cNvSpPr>
            <a:spLocks noGrp="1"/>
          </p:cNvSpPr>
          <p:nvPr>
            <p:ph type="sldNum" sz="quarter" idx="10"/>
          </p:nvPr>
        </p:nvSpPr>
        <p:spPr/>
        <p:txBody>
          <a:bodyPr/>
          <a:lstStyle/>
          <a:p>
            <a:fld id="{A6EA04CF-3ADF-4874-A611-C77885899FBE}" type="slidenum">
              <a:rPr lang="zh-CN" altLang="en-US" smtClean="0"/>
              <a:pPr/>
              <a:t>20</a:t>
            </a:fld>
            <a:endParaRPr lang="zh-CN"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6644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4480D68D-7E54-7BAD-7E6C-EDD0FC1E3F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23C90E-9E6B-4BEA-B19D-BBCAF349B67C}" type="slidenum">
              <a:rPr lang="en-US" altLang="en-US"/>
              <a:pPr eaLnBrk="1" hangingPunct="1"/>
              <a:t>22</a:t>
            </a:fld>
            <a:endParaRPr lang="en-US" altLang="en-US"/>
          </a:p>
        </p:txBody>
      </p:sp>
      <p:sp>
        <p:nvSpPr>
          <p:cNvPr id="49155" name="Rectangle 2">
            <a:extLst>
              <a:ext uri="{FF2B5EF4-FFF2-40B4-BE49-F238E27FC236}">
                <a16:creationId xmlns:a16="http://schemas.microsoft.com/office/drawing/2014/main" id="{EF6C44FF-BCF8-1EFC-B53D-120AD92FF42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11038A5-5DEA-5DAC-28C9-499B92F862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8C66-7EE9-C264-0277-C234569401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76CF7C-11B2-B58C-440F-5F9219D90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D80735-2462-2EE2-1335-2D3D3A283181}"/>
              </a:ext>
            </a:extLst>
          </p:cNvPr>
          <p:cNvSpPr>
            <a:spLocks noGrp="1"/>
          </p:cNvSpPr>
          <p:nvPr>
            <p:ph type="dt" sz="half" idx="10"/>
          </p:nvPr>
        </p:nvSpPr>
        <p:spPr/>
        <p:txBody>
          <a:bodyPr/>
          <a:lstStyle/>
          <a:p>
            <a:fld id="{866C4A7C-1D37-47DF-A31D-D5987AF54B6D}" type="datetimeFigureOut">
              <a:rPr lang="en-US" smtClean="0"/>
              <a:t>17/06/2023</a:t>
            </a:fld>
            <a:endParaRPr lang="en-US"/>
          </a:p>
        </p:txBody>
      </p:sp>
      <p:sp>
        <p:nvSpPr>
          <p:cNvPr id="5" name="Footer Placeholder 4">
            <a:extLst>
              <a:ext uri="{FF2B5EF4-FFF2-40B4-BE49-F238E27FC236}">
                <a16:creationId xmlns:a16="http://schemas.microsoft.com/office/drawing/2014/main" id="{F5808E16-4454-3216-AD0E-1C5FAF59A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B0D84C-F019-B731-DC08-EE7B919A33EE}"/>
              </a:ext>
            </a:extLst>
          </p:cNvPr>
          <p:cNvSpPr>
            <a:spLocks noGrp="1"/>
          </p:cNvSpPr>
          <p:nvPr>
            <p:ph type="sldNum" sz="quarter" idx="12"/>
          </p:nvPr>
        </p:nvSpPr>
        <p:spPr/>
        <p:txBody>
          <a:bodyPr/>
          <a:lstStyle/>
          <a:p>
            <a:fld id="{D6FA9A43-2DD2-45C4-80F1-ECBDDE6DB111}" type="slidenum">
              <a:rPr lang="en-US" smtClean="0"/>
              <a:t>‹#›</a:t>
            </a:fld>
            <a:endParaRPr lang="en-US"/>
          </a:p>
        </p:txBody>
      </p:sp>
    </p:spTree>
    <p:extLst>
      <p:ext uri="{BB962C8B-B14F-4D97-AF65-F5344CB8AC3E}">
        <p14:creationId xmlns:p14="http://schemas.microsoft.com/office/powerpoint/2010/main" val="92804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D7E4-78E3-DA74-6316-A10CE4371B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18917-8C2E-112F-2265-D450BD8767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BDEE6-7300-BDCD-6B03-027BDCAEA5B6}"/>
              </a:ext>
            </a:extLst>
          </p:cNvPr>
          <p:cNvSpPr>
            <a:spLocks noGrp="1"/>
          </p:cNvSpPr>
          <p:nvPr>
            <p:ph type="dt" sz="half" idx="10"/>
          </p:nvPr>
        </p:nvSpPr>
        <p:spPr/>
        <p:txBody>
          <a:bodyPr/>
          <a:lstStyle/>
          <a:p>
            <a:fld id="{866C4A7C-1D37-47DF-A31D-D5987AF54B6D}" type="datetimeFigureOut">
              <a:rPr lang="en-US" smtClean="0"/>
              <a:t>17/06/2023</a:t>
            </a:fld>
            <a:endParaRPr lang="en-US"/>
          </a:p>
        </p:txBody>
      </p:sp>
      <p:sp>
        <p:nvSpPr>
          <p:cNvPr id="5" name="Footer Placeholder 4">
            <a:extLst>
              <a:ext uri="{FF2B5EF4-FFF2-40B4-BE49-F238E27FC236}">
                <a16:creationId xmlns:a16="http://schemas.microsoft.com/office/drawing/2014/main" id="{9CB8E1E4-D8F3-B991-E7D2-BFCB38233C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C2AD4-BB03-DA3F-084A-33CC9E51C9A3}"/>
              </a:ext>
            </a:extLst>
          </p:cNvPr>
          <p:cNvSpPr>
            <a:spLocks noGrp="1"/>
          </p:cNvSpPr>
          <p:nvPr>
            <p:ph type="sldNum" sz="quarter" idx="12"/>
          </p:nvPr>
        </p:nvSpPr>
        <p:spPr/>
        <p:txBody>
          <a:bodyPr/>
          <a:lstStyle/>
          <a:p>
            <a:fld id="{D6FA9A43-2DD2-45C4-80F1-ECBDDE6DB111}" type="slidenum">
              <a:rPr lang="en-US" smtClean="0"/>
              <a:t>‹#›</a:t>
            </a:fld>
            <a:endParaRPr lang="en-US"/>
          </a:p>
        </p:txBody>
      </p:sp>
    </p:spTree>
    <p:extLst>
      <p:ext uri="{BB962C8B-B14F-4D97-AF65-F5344CB8AC3E}">
        <p14:creationId xmlns:p14="http://schemas.microsoft.com/office/powerpoint/2010/main" val="413316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C708D4-9874-A090-58CA-C6AC48BC8D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03EC80-2618-E519-D3DC-F36C7F660B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0AB65-0B26-7A05-A2FB-11556D50E02F}"/>
              </a:ext>
            </a:extLst>
          </p:cNvPr>
          <p:cNvSpPr>
            <a:spLocks noGrp="1"/>
          </p:cNvSpPr>
          <p:nvPr>
            <p:ph type="dt" sz="half" idx="10"/>
          </p:nvPr>
        </p:nvSpPr>
        <p:spPr/>
        <p:txBody>
          <a:bodyPr/>
          <a:lstStyle/>
          <a:p>
            <a:fld id="{866C4A7C-1D37-47DF-A31D-D5987AF54B6D}" type="datetimeFigureOut">
              <a:rPr lang="en-US" smtClean="0"/>
              <a:t>17/06/2023</a:t>
            </a:fld>
            <a:endParaRPr lang="en-US"/>
          </a:p>
        </p:txBody>
      </p:sp>
      <p:sp>
        <p:nvSpPr>
          <p:cNvPr id="5" name="Footer Placeholder 4">
            <a:extLst>
              <a:ext uri="{FF2B5EF4-FFF2-40B4-BE49-F238E27FC236}">
                <a16:creationId xmlns:a16="http://schemas.microsoft.com/office/drawing/2014/main" id="{C9257B81-55A1-0634-F569-6C53FC2F4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73CEB-1E9B-A40E-6BFA-818248F091B1}"/>
              </a:ext>
            </a:extLst>
          </p:cNvPr>
          <p:cNvSpPr>
            <a:spLocks noGrp="1"/>
          </p:cNvSpPr>
          <p:nvPr>
            <p:ph type="sldNum" sz="quarter" idx="12"/>
          </p:nvPr>
        </p:nvSpPr>
        <p:spPr/>
        <p:txBody>
          <a:bodyPr/>
          <a:lstStyle/>
          <a:p>
            <a:fld id="{D6FA9A43-2DD2-45C4-80F1-ECBDDE6DB111}" type="slidenum">
              <a:rPr lang="en-US" smtClean="0"/>
              <a:t>‹#›</a:t>
            </a:fld>
            <a:endParaRPr lang="en-US"/>
          </a:p>
        </p:txBody>
      </p:sp>
    </p:spTree>
    <p:extLst>
      <p:ext uri="{BB962C8B-B14F-4D97-AF65-F5344CB8AC3E}">
        <p14:creationId xmlns:p14="http://schemas.microsoft.com/office/powerpoint/2010/main" val="661686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756229"/>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矩形 2"/>
          <p:cNvSpPr/>
          <p:nvPr userDrawn="1"/>
        </p:nvSpPr>
        <p:spPr>
          <a:xfrm>
            <a:off x="-1" y="0"/>
            <a:ext cx="6019599" cy="6858000"/>
          </a:xfrm>
          <a:prstGeom prst="rect">
            <a:avLst/>
          </a:prstGeom>
          <a:solidFill>
            <a:srgbClr val="A1C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6019599" y="0"/>
            <a:ext cx="6172402" cy="6858000"/>
          </a:xfrm>
          <a:prstGeom prst="rect">
            <a:avLst/>
          </a:prstGeom>
          <a:solidFill>
            <a:srgbClr val="F3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三角形 7"/>
          <p:cNvSpPr/>
          <p:nvPr userDrawn="1"/>
        </p:nvSpPr>
        <p:spPr>
          <a:xfrm rot="20283172">
            <a:off x="221002" y="566968"/>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a:off x="1187115" y="1220661"/>
            <a:ext cx="9737559" cy="4811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三角形 9"/>
          <p:cNvSpPr/>
          <p:nvPr userDrawn="1"/>
        </p:nvSpPr>
        <p:spPr>
          <a:xfrm rot="20283172">
            <a:off x="11215128" y="5378140"/>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userDrawn="1"/>
        </p:nvSpPr>
        <p:spPr>
          <a:xfrm>
            <a:off x="320843" y="3224464"/>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userDrawn="1"/>
        </p:nvSpPr>
        <p:spPr>
          <a:xfrm>
            <a:off x="3057925" y="6284495"/>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userDrawn="1"/>
        </p:nvSpPr>
        <p:spPr>
          <a:xfrm>
            <a:off x="9659251" y="505489"/>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5" name="直线连接符 14"/>
          <p:cNvCxnSpPr/>
          <p:nvPr userDrawn="1"/>
        </p:nvCxnSpPr>
        <p:spPr>
          <a:xfrm flipV="1">
            <a:off x="2528535" y="-580228"/>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线连接符 15"/>
          <p:cNvCxnSpPr/>
          <p:nvPr userDrawn="1"/>
        </p:nvCxnSpPr>
        <p:spPr>
          <a:xfrm flipV="1">
            <a:off x="7463168" y="-1163841"/>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userDrawn="1"/>
        </p:nvCxnSpPr>
        <p:spPr>
          <a:xfrm flipV="1">
            <a:off x="4009372" y="6207506"/>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userDrawn="1"/>
        </p:nvCxnSpPr>
        <p:spPr>
          <a:xfrm flipV="1">
            <a:off x="9290282" y="6426163"/>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线连接符 18"/>
          <p:cNvCxnSpPr/>
          <p:nvPr userDrawn="1"/>
        </p:nvCxnSpPr>
        <p:spPr>
          <a:xfrm flipV="1">
            <a:off x="11652466" y="505489"/>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线连接符 19"/>
          <p:cNvCxnSpPr/>
          <p:nvPr userDrawn="1"/>
        </p:nvCxnSpPr>
        <p:spPr>
          <a:xfrm flipV="1">
            <a:off x="-847157" y="4659280"/>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55807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4837B9A7-F651-3EFF-82F2-2C75A0761E8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C6EE396-42DB-65E4-B8E7-79F71E48AA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06092E8-1DCF-CB05-9814-570FBF60D585}"/>
              </a:ext>
            </a:extLst>
          </p:cNvPr>
          <p:cNvSpPr>
            <a:spLocks noGrp="1" noChangeArrowheads="1"/>
          </p:cNvSpPr>
          <p:nvPr>
            <p:ph type="sldNum" sz="quarter" idx="12"/>
          </p:nvPr>
        </p:nvSpPr>
        <p:spPr>
          <a:ln/>
        </p:spPr>
        <p:txBody>
          <a:bodyPr/>
          <a:lstStyle>
            <a:lvl1pPr>
              <a:defRPr/>
            </a:lvl1pPr>
          </a:lstStyle>
          <a:p>
            <a:fld id="{D5DFF930-F51C-4DBF-8C1D-8FA2C4C4873A}" type="slidenum">
              <a:rPr lang="en-US" altLang="en-US"/>
              <a:pPr/>
              <a:t>‹#›</a:t>
            </a:fld>
            <a:endParaRPr lang="en-US" altLang="en-US"/>
          </a:p>
        </p:txBody>
      </p:sp>
    </p:spTree>
    <p:extLst>
      <p:ext uri="{BB962C8B-B14F-4D97-AF65-F5344CB8AC3E}">
        <p14:creationId xmlns:p14="http://schemas.microsoft.com/office/powerpoint/2010/main" val="1507929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A6239-FFFD-DBF6-CAE1-6B855450CE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8A30C-0C34-A3A2-A547-CAB31E6F31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92709-8DF1-7891-421D-570CAE9AA3AC}"/>
              </a:ext>
            </a:extLst>
          </p:cNvPr>
          <p:cNvSpPr>
            <a:spLocks noGrp="1"/>
          </p:cNvSpPr>
          <p:nvPr>
            <p:ph type="dt" sz="half" idx="10"/>
          </p:nvPr>
        </p:nvSpPr>
        <p:spPr/>
        <p:txBody>
          <a:bodyPr/>
          <a:lstStyle/>
          <a:p>
            <a:fld id="{866C4A7C-1D37-47DF-A31D-D5987AF54B6D}" type="datetimeFigureOut">
              <a:rPr lang="en-US" smtClean="0"/>
              <a:t>17/06/2023</a:t>
            </a:fld>
            <a:endParaRPr lang="en-US"/>
          </a:p>
        </p:txBody>
      </p:sp>
      <p:sp>
        <p:nvSpPr>
          <p:cNvPr id="5" name="Footer Placeholder 4">
            <a:extLst>
              <a:ext uri="{FF2B5EF4-FFF2-40B4-BE49-F238E27FC236}">
                <a16:creationId xmlns:a16="http://schemas.microsoft.com/office/drawing/2014/main" id="{0229D428-2C20-5467-7ACE-8635BBECC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23906-A333-D254-F859-A8D6AD63B28F}"/>
              </a:ext>
            </a:extLst>
          </p:cNvPr>
          <p:cNvSpPr>
            <a:spLocks noGrp="1"/>
          </p:cNvSpPr>
          <p:nvPr>
            <p:ph type="sldNum" sz="quarter" idx="12"/>
          </p:nvPr>
        </p:nvSpPr>
        <p:spPr/>
        <p:txBody>
          <a:bodyPr/>
          <a:lstStyle/>
          <a:p>
            <a:fld id="{D6FA9A43-2DD2-45C4-80F1-ECBDDE6DB111}" type="slidenum">
              <a:rPr lang="en-US" smtClean="0"/>
              <a:t>‹#›</a:t>
            </a:fld>
            <a:endParaRPr lang="en-US"/>
          </a:p>
        </p:txBody>
      </p:sp>
    </p:spTree>
    <p:extLst>
      <p:ext uri="{BB962C8B-B14F-4D97-AF65-F5344CB8AC3E}">
        <p14:creationId xmlns:p14="http://schemas.microsoft.com/office/powerpoint/2010/main" val="291017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82A8B-FB78-476A-1CBB-CFB14CA5C9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5E9B6C-4F1E-5320-6F19-416D55E531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A6DD25-F87D-B6B7-76D5-212A61EF7304}"/>
              </a:ext>
            </a:extLst>
          </p:cNvPr>
          <p:cNvSpPr>
            <a:spLocks noGrp="1"/>
          </p:cNvSpPr>
          <p:nvPr>
            <p:ph type="dt" sz="half" idx="10"/>
          </p:nvPr>
        </p:nvSpPr>
        <p:spPr/>
        <p:txBody>
          <a:bodyPr/>
          <a:lstStyle/>
          <a:p>
            <a:fld id="{866C4A7C-1D37-47DF-A31D-D5987AF54B6D}" type="datetimeFigureOut">
              <a:rPr lang="en-US" smtClean="0"/>
              <a:t>17/06/2023</a:t>
            </a:fld>
            <a:endParaRPr lang="en-US"/>
          </a:p>
        </p:txBody>
      </p:sp>
      <p:sp>
        <p:nvSpPr>
          <p:cNvPr id="5" name="Footer Placeholder 4">
            <a:extLst>
              <a:ext uri="{FF2B5EF4-FFF2-40B4-BE49-F238E27FC236}">
                <a16:creationId xmlns:a16="http://schemas.microsoft.com/office/drawing/2014/main" id="{C80AF931-80C0-D989-7CF3-2C77DCFA6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109A2-E82B-287E-087C-B71B03130A3E}"/>
              </a:ext>
            </a:extLst>
          </p:cNvPr>
          <p:cNvSpPr>
            <a:spLocks noGrp="1"/>
          </p:cNvSpPr>
          <p:nvPr>
            <p:ph type="sldNum" sz="quarter" idx="12"/>
          </p:nvPr>
        </p:nvSpPr>
        <p:spPr/>
        <p:txBody>
          <a:bodyPr/>
          <a:lstStyle/>
          <a:p>
            <a:fld id="{D6FA9A43-2DD2-45C4-80F1-ECBDDE6DB111}" type="slidenum">
              <a:rPr lang="en-US" smtClean="0"/>
              <a:t>‹#›</a:t>
            </a:fld>
            <a:endParaRPr lang="en-US"/>
          </a:p>
        </p:txBody>
      </p:sp>
    </p:spTree>
    <p:extLst>
      <p:ext uri="{BB962C8B-B14F-4D97-AF65-F5344CB8AC3E}">
        <p14:creationId xmlns:p14="http://schemas.microsoft.com/office/powerpoint/2010/main" val="3582197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91E0-1A4E-914D-6286-0DA2D3A21F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BC3302-76D1-F4D4-6563-DB69422E3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3A300E-596B-CE5D-F45A-CB561E4656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C5BF1C-7FA9-68FA-15AF-D0B5E11F7860}"/>
              </a:ext>
            </a:extLst>
          </p:cNvPr>
          <p:cNvSpPr>
            <a:spLocks noGrp="1"/>
          </p:cNvSpPr>
          <p:nvPr>
            <p:ph type="dt" sz="half" idx="10"/>
          </p:nvPr>
        </p:nvSpPr>
        <p:spPr/>
        <p:txBody>
          <a:bodyPr/>
          <a:lstStyle/>
          <a:p>
            <a:fld id="{866C4A7C-1D37-47DF-A31D-D5987AF54B6D}" type="datetimeFigureOut">
              <a:rPr lang="en-US" smtClean="0"/>
              <a:t>17/06/2023</a:t>
            </a:fld>
            <a:endParaRPr lang="en-US"/>
          </a:p>
        </p:txBody>
      </p:sp>
      <p:sp>
        <p:nvSpPr>
          <p:cNvPr id="6" name="Footer Placeholder 5">
            <a:extLst>
              <a:ext uri="{FF2B5EF4-FFF2-40B4-BE49-F238E27FC236}">
                <a16:creationId xmlns:a16="http://schemas.microsoft.com/office/drawing/2014/main" id="{2D95318F-0CBE-A5E6-FE54-09CA4A3B85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CE3CB1-9F0B-BD0E-5A0A-1B9A13B468BD}"/>
              </a:ext>
            </a:extLst>
          </p:cNvPr>
          <p:cNvSpPr>
            <a:spLocks noGrp="1"/>
          </p:cNvSpPr>
          <p:nvPr>
            <p:ph type="sldNum" sz="quarter" idx="12"/>
          </p:nvPr>
        </p:nvSpPr>
        <p:spPr/>
        <p:txBody>
          <a:bodyPr/>
          <a:lstStyle/>
          <a:p>
            <a:fld id="{D6FA9A43-2DD2-45C4-80F1-ECBDDE6DB111}" type="slidenum">
              <a:rPr lang="en-US" smtClean="0"/>
              <a:t>‹#›</a:t>
            </a:fld>
            <a:endParaRPr lang="en-US"/>
          </a:p>
        </p:txBody>
      </p:sp>
    </p:spTree>
    <p:extLst>
      <p:ext uri="{BB962C8B-B14F-4D97-AF65-F5344CB8AC3E}">
        <p14:creationId xmlns:p14="http://schemas.microsoft.com/office/powerpoint/2010/main" val="208214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CDDD-7AD0-D132-ED27-839E14682A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7E8ADE-14E0-CF3E-7931-42A4D7DF81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086415-11F5-A522-75C6-3EAEE0CCB6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08EE4-06ED-4758-8E1A-1E741DE04F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D9DCD7-75F0-7DD8-E17B-F0108C0829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616DBF-4A49-BAA8-5F44-93498A71B98E}"/>
              </a:ext>
            </a:extLst>
          </p:cNvPr>
          <p:cNvSpPr>
            <a:spLocks noGrp="1"/>
          </p:cNvSpPr>
          <p:nvPr>
            <p:ph type="dt" sz="half" idx="10"/>
          </p:nvPr>
        </p:nvSpPr>
        <p:spPr/>
        <p:txBody>
          <a:bodyPr/>
          <a:lstStyle/>
          <a:p>
            <a:fld id="{866C4A7C-1D37-47DF-A31D-D5987AF54B6D}" type="datetimeFigureOut">
              <a:rPr lang="en-US" smtClean="0"/>
              <a:t>17/06/2023</a:t>
            </a:fld>
            <a:endParaRPr lang="en-US"/>
          </a:p>
        </p:txBody>
      </p:sp>
      <p:sp>
        <p:nvSpPr>
          <p:cNvPr id="8" name="Footer Placeholder 7">
            <a:extLst>
              <a:ext uri="{FF2B5EF4-FFF2-40B4-BE49-F238E27FC236}">
                <a16:creationId xmlns:a16="http://schemas.microsoft.com/office/drawing/2014/main" id="{83012C91-BF74-AA14-A2E2-1CBB8F5869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CE04DB-7532-79B2-A556-646124438BA7}"/>
              </a:ext>
            </a:extLst>
          </p:cNvPr>
          <p:cNvSpPr>
            <a:spLocks noGrp="1"/>
          </p:cNvSpPr>
          <p:nvPr>
            <p:ph type="sldNum" sz="quarter" idx="12"/>
          </p:nvPr>
        </p:nvSpPr>
        <p:spPr/>
        <p:txBody>
          <a:bodyPr/>
          <a:lstStyle/>
          <a:p>
            <a:fld id="{D6FA9A43-2DD2-45C4-80F1-ECBDDE6DB111}" type="slidenum">
              <a:rPr lang="en-US" smtClean="0"/>
              <a:t>‹#›</a:t>
            </a:fld>
            <a:endParaRPr lang="en-US"/>
          </a:p>
        </p:txBody>
      </p:sp>
    </p:spTree>
    <p:extLst>
      <p:ext uri="{BB962C8B-B14F-4D97-AF65-F5344CB8AC3E}">
        <p14:creationId xmlns:p14="http://schemas.microsoft.com/office/powerpoint/2010/main" val="87141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AFC7-6BB2-DF67-D33B-1AEC8EF990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5D1626-74E2-D4F8-5A7D-5200C07CDC39}"/>
              </a:ext>
            </a:extLst>
          </p:cNvPr>
          <p:cNvSpPr>
            <a:spLocks noGrp="1"/>
          </p:cNvSpPr>
          <p:nvPr>
            <p:ph type="dt" sz="half" idx="10"/>
          </p:nvPr>
        </p:nvSpPr>
        <p:spPr/>
        <p:txBody>
          <a:bodyPr/>
          <a:lstStyle/>
          <a:p>
            <a:fld id="{866C4A7C-1D37-47DF-A31D-D5987AF54B6D}" type="datetimeFigureOut">
              <a:rPr lang="en-US" smtClean="0"/>
              <a:t>17/06/2023</a:t>
            </a:fld>
            <a:endParaRPr lang="en-US"/>
          </a:p>
        </p:txBody>
      </p:sp>
      <p:sp>
        <p:nvSpPr>
          <p:cNvPr id="4" name="Footer Placeholder 3">
            <a:extLst>
              <a:ext uri="{FF2B5EF4-FFF2-40B4-BE49-F238E27FC236}">
                <a16:creationId xmlns:a16="http://schemas.microsoft.com/office/drawing/2014/main" id="{3AA89B5C-8E22-EE32-34DF-F035E1655F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718617-20C4-2B24-9F16-86F8310A6F53}"/>
              </a:ext>
            </a:extLst>
          </p:cNvPr>
          <p:cNvSpPr>
            <a:spLocks noGrp="1"/>
          </p:cNvSpPr>
          <p:nvPr>
            <p:ph type="sldNum" sz="quarter" idx="12"/>
          </p:nvPr>
        </p:nvSpPr>
        <p:spPr/>
        <p:txBody>
          <a:bodyPr/>
          <a:lstStyle/>
          <a:p>
            <a:fld id="{D6FA9A43-2DD2-45C4-80F1-ECBDDE6DB111}" type="slidenum">
              <a:rPr lang="en-US" smtClean="0"/>
              <a:t>‹#›</a:t>
            </a:fld>
            <a:endParaRPr lang="en-US"/>
          </a:p>
        </p:txBody>
      </p:sp>
    </p:spTree>
    <p:extLst>
      <p:ext uri="{BB962C8B-B14F-4D97-AF65-F5344CB8AC3E}">
        <p14:creationId xmlns:p14="http://schemas.microsoft.com/office/powerpoint/2010/main" val="314185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9F8569-8EB7-E5D0-A557-B1E3F7374EDD}"/>
              </a:ext>
            </a:extLst>
          </p:cNvPr>
          <p:cNvSpPr>
            <a:spLocks noGrp="1"/>
          </p:cNvSpPr>
          <p:nvPr>
            <p:ph type="dt" sz="half" idx="10"/>
          </p:nvPr>
        </p:nvSpPr>
        <p:spPr/>
        <p:txBody>
          <a:bodyPr/>
          <a:lstStyle/>
          <a:p>
            <a:fld id="{866C4A7C-1D37-47DF-A31D-D5987AF54B6D}" type="datetimeFigureOut">
              <a:rPr lang="en-US" smtClean="0"/>
              <a:t>17/06/2023</a:t>
            </a:fld>
            <a:endParaRPr lang="en-US"/>
          </a:p>
        </p:txBody>
      </p:sp>
      <p:sp>
        <p:nvSpPr>
          <p:cNvPr id="3" name="Footer Placeholder 2">
            <a:extLst>
              <a:ext uri="{FF2B5EF4-FFF2-40B4-BE49-F238E27FC236}">
                <a16:creationId xmlns:a16="http://schemas.microsoft.com/office/drawing/2014/main" id="{1FC38C48-A657-BEE9-16D6-0C22C87237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1F8996-9D9F-1D6A-D91F-CF726E06DE20}"/>
              </a:ext>
            </a:extLst>
          </p:cNvPr>
          <p:cNvSpPr>
            <a:spLocks noGrp="1"/>
          </p:cNvSpPr>
          <p:nvPr>
            <p:ph type="sldNum" sz="quarter" idx="12"/>
          </p:nvPr>
        </p:nvSpPr>
        <p:spPr/>
        <p:txBody>
          <a:bodyPr/>
          <a:lstStyle/>
          <a:p>
            <a:fld id="{D6FA9A43-2DD2-45C4-80F1-ECBDDE6DB111}" type="slidenum">
              <a:rPr lang="en-US" smtClean="0"/>
              <a:t>‹#›</a:t>
            </a:fld>
            <a:endParaRPr lang="en-US"/>
          </a:p>
        </p:txBody>
      </p:sp>
    </p:spTree>
    <p:extLst>
      <p:ext uri="{BB962C8B-B14F-4D97-AF65-F5344CB8AC3E}">
        <p14:creationId xmlns:p14="http://schemas.microsoft.com/office/powerpoint/2010/main" val="2726598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58B4C-377E-94AF-476C-7A4E06ABD4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ABB178-D238-A941-C607-BBB7F0B59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782EAE-B328-0B6F-2FFC-0A7B9A0AA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68240C-5546-541C-D300-70D5CE58DEBA}"/>
              </a:ext>
            </a:extLst>
          </p:cNvPr>
          <p:cNvSpPr>
            <a:spLocks noGrp="1"/>
          </p:cNvSpPr>
          <p:nvPr>
            <p:ph type="dt" sz="half" idx="10"/>
          </p:nvPr>
        </p:nvSpPr>
        <p:spPr/>
        <p:txBody>
          <a:bodyPr/>
          <a:lstStyle/>
          <a:p>
            <a:fld id="{866C4A7C-1D37-47DF-A31D-D5987AF54B6D}" type="datetimeFigureOut">
              <a:rPr lang="en-US" smtClean="0"/>
              <a:t>17/06/2023</a:t>
            </a:fld>
            <a:endParaRPr lang="en-US"/>
          </a:p>
        </p:txBody>
      </p:sp>
      <p:sp>
        <p:nvSpPr>
          <p:cNvPr id="6" name="Footer Placeholder 5">
            <a:extLst>
              <a:ext uri="{FF2B5EF4-FFF2-40B4-BE49-F238E27FC236}">
                <a16:creationId xmlns:a16="http://schemas.microsoft.com/office/drawing/2014/main" id="{5207FB23-BD24-ECF2-86D1-408EBBEBCD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12C0F-1B36-A0F7-DD86-8B2F717C1EBE}"/>
              </a:ext>
            </a:extLst>
          </p:cNvPr>
          <p:cNvSpPr>
            <a:spLocks noGrp="1"/>
          </p:cNvSpPr>
          <p:nvPr>
            <p:ph type="sldNum" sz="quarter" idx="12"/>
          </p:nvPr>
        </p:nvSpPr>
        <p:spPr/>
        <p:txBody>
          <a:bodyPr/>
          <a:lstStyle/>
          <a:p>
            <a:fld id="{D6FA9A43-2DD2-45C4-80F1-ECBDDE6DB111}" type="slidenum">
              <a:rPr lang="en-US" smtClean="0"/>
              <a:t>‹#›</a:t>
            </a:fld>
            <a:endParaRPr lang="en-US"/>
          </a:p>
        </p:txBody>
      </p:sp>
    </p:spTree>
    <p:extLst>
      <p:ext uri="{BB962C8B-B14F-4D97-AF65-F5344CB8AC3E}">
        <p14:creationId xmlns:p14="http://schemas.microsoft.com/office/powerpoint/2010/main" val="427930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A3C1-82E0-9BE3-7341-ABAECC669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1021D6-6EAA-3848-0F3C-419D41F56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ED9299-BCC5-06FB-0C24-A31603A1D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2012C-3C9C-CD41-8807-E224049EFC1F}"/>
              </a:ext>
            </a:extLst>
          </p:cNvPr>
          <p:cNvSpPr>
            <a:spLocks noGrp="1"/>
          </p:cNvSpPr>
          <p:nvPr>
            <p:ph type="dt" sz="half" idx="10"/>
          </p:nvPr>
        </p:nvSpPr>
        <p:spPr/>
        <p:txBody>
          <a:bodyPr/>
          <a:lstStyle/>
          <a:p>
            <a:fld id="{866C4A7C-1D37-47DF-A31D-D5987AF54B6D}" type="datetimeFigureOut">
              <a:rPr lang="en-US" smtClean="0"/>
              <a:t>17/06/2023</a:t>
            </a:fld>
            <a:endParaRPr lang="en-US"/>
          </a:p>
        </p:txBody>
      </p:sp>
      <p:sp>
        <p:nvSpPr>
          <p:cNvPr id="6" name="Footer Placeholder 5">
            <a:extLst>
              <a:ext uri="{FF2B5EF4-FFF2-40B4-BE49-F238E27FC236}">
                <a16:creationId xmlns:a16="http://schemas.microsoft.com/office/drawing/2014/main" id="{EE6A3245-1A81-BEF4-7B64-F1257A8E68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8F0C5-1835-7426-6FA8-3786D08F33F2}"/>
              </a:ext>
            </a:extLst>
          </p:cNvPr>
          <p:cNvSpPr>
            <a:spLocks noGrp="1"/>
          </p:cNvSpPr>
          <p:nvPr>
            <p:ph type="sldNum" sz="quarter" idx="12"/>
          </p:nvPr>
        </p:nvSpPr>
        <p:spPr/>
        <p:txBody>
          <a:bodyPr/>
          <a:lstStyle/>
          <a:p>
            <a:fld id="{D6FA9A43-2DD2-45C4-80F1-ECBDDE6DB111}" type="slidenum">
              <a:rPr lang="en-US" smtClean="0"/>
              <a:t>‹#›</a:t>
            </a:fld>
            <a:endParaRPr lang="en-US"/>
          </a:p>
        </p:txBody>
      </p:sp>
    </p:spTree>
    <p:extLst>
      <p:ext uri="{BB962C8B-B14F-4D97-AF65-F5344CB8AC3E}">
        <p14:creationId xmlns:p14="http://schemas.microsoft.com/office/powerpoint/2010/main" val="178462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ADC8A-94D7-C2C4-249E-951D1A48E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DDFA18-B812-5A04-C15D-EC874BE495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C3421-FB43-60AB-F045-4F092E4F2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C4A7C-1D37-47DF-A31D-D5987AF54B6D}" type="datetimeFigureOut">
              <a:rPr lang="en-US" smtClean="0"/>
              <a:t>17/06/2023</a:t>
            </a:fld>
            <a:endParaRPr lang="en-US"/>
          </a:p>
        </p:txBody>
      </p:sp>
      <p:sp>
        <p:nvSpPr>
          <p:cNvPr id="5" name="Footer Placeholder 4">
            <a:extLst>
              <a:ext uri="{FF2B5EF4-FFF2-40B4-BE49-F238E27FC236}">
                <a16:creationId xmlns:a16="http://schemas.microsoft.com/office/drawing/2014/main" id="{1F5D7F3E-CE81-0FA8-4104-49B3D470BE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1AA8E0-644D-28C1-BB3A-E766580B4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A9A43-2DD2-45C4-80F1-ECBDDE6DB111}" type="slidenum">
              <a:rPr lang="en-US" smtClean="0"/>
              <a:t>‹#›</a:t>
            </a:fld>
            <a:endParaRPr lang="en-US"/>
          </a:p>
        </p:txBody>
      </p:sp>
    </p:spTree>
    <p:extLst>
      <p:ext uri="{BB962C8B-B14F-4D97-AF65-F5344CB8AC3E}">
        <p14:creationId xmlns:p14="http://schemas.microsoft.com/office/powerpoint/2010/main" val="190433529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097F8AC4-C172-5761-908D-CD00FC33C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0" y="-849770"/>
            <a:ext cx="15030449" cy="8799386"/>
          </a:xfrm>
          <a:prstGeom prst="rect">
            <a:avLst/>
          </a:prstGeom>
        </p:spPr>
      </p:pic>
      <p:sp>
        <p:nvSpPr>
          <p:cNvPr id="7" name="Hộp Văn bản 6">
            <a:extLst>
              <a:ext uri="{FF2B5EF4-FFF2-40B4-BE49-F238E27FC236}">
                <a16:creationId xmlns:a16="http://schemas.microsoft.com/office/drawing/2014/main" id="{EE71BF10-3EC6-5BC4-334E-4E2A8B526DE7}"/>
              </a:ext>
            </a:extLst>
          </p:cNvPr>
          <p:cNvSpPr txBox="1"/>
          <p:nvPr/>
        </p:nvSpPr>
        <p:spPr>
          <a:xfrm>
            <a:off x="1181954" y="922993"/>
            <a:ext cx="10345002" cy="4112921"/>
          </a:xfrm>
          <a:prstGeom prst="rect">
            <a:avLst/>
          </a:prstGeom>
          <a:noFill/>
        </p:spPr>
        <p:txBody>
          <a:bodyPr wrap="square">
            <a:spAutoFit/>
          </a:bodyPr>
          <a:lstStyle/>
          <a:p>
            <a:pPr algn="ctr">
              <a:lnSpc>
                <a:spcPct val="115000"/>
              </a:lnSpc>
              <a:spcBef>
                <a:spcPts val="450"/>
              </a:spcBef>
            </a:pPr>
            <a:endParaRPr lang="en-US" sz="35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450"/>
              </a:spcBef>
            </a:pPr>
            <a:r>
              <a:rPr lang="en-US" sz="35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NHIỆT </a:t>
            </a:r>
            <a:r>
              <a:rPr lang="en-US" sz="35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LIỆT CHÀO </a:t>
            </a:r>
            <a:r>
              <a:rPr lang="en-US" sz="35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MỪNG CÁC </a:t>
            </a:r>
            <a:r>
              <a:rPr lang="en-US" sz="35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THẦY CÔ </a:t>
            </a:r>
            <a:r>
              <a:rPr lang="en-US" sz="35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GIÁO VÀ </a:t>
            </a:r>
            <a:r>
              <a:rPr lang="en-US" sz="35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 EM HỌC </a:t>
            </a:r>
            <a:r>
              <a:rPr lang="en-US" sz="35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SINH ĐẾN </a:t>
            </a:r>
            <a:r>
              <a:rPr lang="en-US" sz="35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 TIẾT HỌC</a:t>
            </a:r>
          </a:p>
          <a:p>
            <a:pPr algn="ctr">
              <a:lnSpc>
                <a:spcPct val="115000"/>
              </a:lnSpc>
              <a:spcBef>
                <a:spcPts val="450"/>
              </a:spcBef>
            </a:pPr>
            <a:endParaRPr lang="en-US" sz="4050" b="1" dirty="0">
              <a:solidFill>
                <a:srgbClr val="FF0000"/>
              </a:solidFill>
              <a:latin typeface="Times New Roman" panose="02020603050405020304" pitchFamily="18" charset="0"/>
              <a:ea typeface="Segoe UI" panose="020B0502040204020203" pitchFamily="34" charset="0"/>
              <a:cs typeface="Times New Roman" panose="02020603050405020304" pitchFamily="18" charset="0"/>
            </a:endParaRPr>
          </a:p>
          <a:p>
            <a:pPr algn="ctr">
              <a:lnSpc>
                <a:spcPct val="115000"/>
              </a:lnSpc>
              <a:spcBef>
                <a:spcPts val="450"/>
              </a:spcBef>
            </a:pPr>
            <a:r>
              <a:rPr lang="en-US" sz="2800" b="1">
                <a:solidFill>
                  <a:srgbClr val="002060"/>
                </a:solidFill>
                <a:latin typeface="Times New Roman" panose="02020603050405020304" pitchFamily="18" charset="0"/>
                <a:ea typeface="Segoe UI" panose="020B0502040204020203" pitchFamily="34" charset="0"/>
                <a:cs typeface="Times New Roman" panose="02020603050405020304" pitchFamily="18" charset="0"/>
              </a:rPr>
              <a:t>     </a:t>
            </a:r>
            <a:r>
              <a:rPr lang="en-US" sz="3500" b="1">
                <a:solidFill>
                  <a:srgbClr val="FF0000"/>
                </a:solidFill>
                <a:latin typeface="Times New Roman" panose="02020603050405020304" pitchFamily="18" charset="0"/>
                <a:ea typeface="Segoe UI" panose="020B0502040204020203" pitchFamily="34" charset="0"/>
                <a:cs typeface="Times New Roman" panose="02020603050405020304" pitchFamily="18" charset="0"/>
              </a:rPr>
              <a:t>Cô giáo: LÊ THỊ LINH THANH</a:t>
            </a:r>
            <a:endParaRPr lang="en-US" sz="3500" b="1" dirty="0">
              <a:solidFill>
                <a:srgbClr val="FF0000"/>
              </a:solidFill>
              <a:latin typeface="Times New Roman" panose="02020603050405020304" pitchFamily="18" charset="0"/>
              <a:ea typeface="Segoe UI" panose="020B0502040204020203" pitchFamily="34" charset="0"/>
              <a:cs typeface="Times New Roman" panose="02020603050405020304" pitchFamily="18" charset="0"/>
            </a:endParaRPr>
          </a:p>
          <a:p>
            <a:pPr algn="ctr">
              <a:lnSpc>
                <a:spcPct val="115000"/>
              </a:lnSpc>
              <a:spcBef>
                <a:spcPts val="450"/>
              </a:spcBef>
            </a:pPr>
            <a:r>
              <a:rPr lang="en-US" sz="3500" b="1" dirty="0" err="1">
                <a:solidFill>
                  <a:srgbClr val="FF0000"/>
                </a:solidFill>
                <a:latin typeface="Times New Roman" panose="02020603050405020304" pitchFamily="18" charset="0"/>
                <a:ea typeface="Segoe UI" panose="020B0502040204020203" pitchFamily="34" charset="0"/>
                <a:cs typeface="Times New Roman" panose="02020603050405020304" pitchFamily="18" charset="0"/>
              </a:rPr>
              <a:t>Trường</a:t>
            </a:r>
            <a:r>
              <a:rPr lang="en-US" sz="3500" b="1" dirty="0">
                <a:solidFill>
                  <a:srgbClr val="FF0000"/>
                </a:solidFill>
                <a:latin typeface="Times New Roman" panose="02020603050405020304" pitchFamily="18" charset="0"/>
                <a:ea typeface="Segoe UI" panose="020B0502040204020203" pitchFamily="34" charset="0"/>
                <a:cs typeface="Times New Roman" panose="02020603050405020304" pitchFamily="18" charset="0"/>
              </a:rPr>
              <a:t> THCS </a:t>
            </a:r>
            <a:r>
              <a:rPr lang="en-US" sz="3500" b="1" err="1">
                <a:solidFill>
                  <a:srgbClr val="FF0000"/>
                </a:solidFill>
                <a:latin typeface="Times New Roman" panose="02020603050405020304" pitchFamily="18" charset="0"/>
                <a:ea typeface="Segoe UI" panose="020B0502040204020203" pitchFamily="34" charset="0"/>
                <a:cs typeface="Times New Roman" panose="02020603050405020304" pitchFamily="18" charset="0"/>
              </a:rPr>
              <a:t>Bạch</a:t>
            </a:r>
            <a:r>
              <a:rPr lang="en-US" sz="3500" b="1">
                <a:solidFill>
                  <a:srgbClr val="FF0000"/>
                </a:solidFill>
                <a:latin typeface="Times New Roman" panose="02020603050405020304" pitchFamily="18" charset="0"/>
                <a:ea typeface="Segoe UI" panose="020B0502040204020203" pitchFamily="34" charset="0"/>
                <a:cs typeface="Times New Roman" panose="02020603050405020304" pitchFamily="18" charset="0"/>
              </a:rPr>
              <a:t> Đằng- Quận Hồng Bàng</a:t>
            </a:r>
            <a:endParaRPr lang="en-US" sz="3500" b="1" dirty="0">
              <a:solidFill>
                <a:srgbClr val="FF0000"/>
              </a:solidFill>
              <a:latin typeface="Times New Roman" panose="02020603050405020304" pitchFamily="18" charset="0"/>
              <a:ea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682218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Cover">
            <a:extLst>
              <a:ext uri="{FF2B5EF4-FFF2-40B4-BE49-F238E27FC236}">
                <a16:creationId xmlns:a16="http://schemas.microsoft.com/office/drawing/2014/main" id="{12D81CC5-DEAF-4948-86D4-A85536D56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518" y="5300814"/>
            <a:ext cx="4729935" cy="157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a:extLst>
              <a:ext uri="{FF2B5EF4-FFF2-40B4-BE49-F238E27FC236}">
                <a16:creationId xmlns:a16="http://schemas.microsoft.com/office/drawing/2014/main" id="{EAFD4F0A-0C7A-4047-8B30-9D8DE8A34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3740" y="3890904"/>
            <a:ext cx="4961713" cy="171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a:extLst>
              <a:ext uri="{FF2B5EF4-FFF2-40B4-BE49-F238E27FC236}">
                <a16:creationId xmlns:a16="http://schemas.microsoft.com/office/drawing/2014/main" id="{2DBBEDD2-0766-4228-AB2C-34E9861522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280" y="4371648"/>
            <a:ext cx="3472586" cy="154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a:extLst>
              <a:ext uri="{FF2B5EF4-FFF2-40B4-BE49-F238E27FC236}">
                <a16:creationId xmlns:a16="http://schemas.microsoft.com/office/drawing/2014/main" id="{25FB3FFC-036F-41CF-B3AF-56EEDFECE37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7942"/>
          <a:stretch/>
        </p:blipFill>
        <p:spPr bwMode="auto">
          <a:xfrm>
            <a:off x="835981" y="3728295"/>
            <a:ext cx="3650700" cy="140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a:extLst>
              <a:ext uri="{FF2B5EF4-FFF2-40B4-BE49-F238E27FC236}">
                <a16:creationId xmlns:a16="http://schemas.microsoft.com/office/drawing/2014/main" id="{2E6E2A60-E488-4E3B-AF30-181510AF8F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7225" y="3005318"/>
            <a:ext cx="2970055" cy="206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a:extLst>
              <a:ext uri="{FF2B5EF4-FFF2-40B4-BE49-F238E27FC236}">
                <a16:creationId xmlns:a16="http://schemas.microsoft.com/office/drawing/2014/main" id="{C75E6A92-4DA7-4A7E-B0E7-053563FC2F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526" y="1393024"/>
            <a:ext cx="3923837" cy="124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a:extLst>
              <a:ext uri="{FF2B5EF4-FFF2-40B4-BE49-F238E27FC236}">
                <a16:creationId xmlns:a16="http://schemas.microsoft.com/office/drawing/2014/main" id="{AFF70A4E-E29D-462A-B27C-42235974A6F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28972"/>
          <a:stretch/>
        </p:blipFill>
        <p:spPr bwMode="auto">
          <a:xfrm>
            <a:off x="328019" y="202577"/>
            <a:ext cx="4139206" cy="124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a:extLst>
              <a:ext uri="{FF2B5EF4-FFF2-40B4-BE49-F238E27FC236}">
                <a16:creationId xmlns:a16="http://schemas.microsoft.com/office/drawing/2014/main" id="{EB1EF331-284E-4E91-BF33-25C654DCF4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4677" y="1083553"/>
            <a:ext cx="2489267" cy="257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a:extLst>
              <a:ext uri="{FF2B5EF4-FFF2-40B4-BE49-F238E27FC236}">
                <a16:creationId xmlns:a16="http://schemas.microsoft.com/office/drawing/2014/main" id="{1892ECF1-7A11-41DB-A94A-414CBA686C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34467" y="2535928"/>
            <a:ext cx="2033232" cy="143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2" descr="Hình ảnh có liên quan">
            <a:extLst>
              <a:ext uri="{FF2B5EF4-FFF2-40B4-BE49-F238E27FC236}">
                <a16:creationId xmlns:a16="http://schemas.microsoft.com/office/drawing/2014/main" id="{AA0C6A50-9DA7-4D91-BBD0-792673C39B0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51935" y="373241"/>
            <a:ext cx="2072160" cy="29147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066" name="AutoShape 24" descr="Kết quả hình ảnh cho truyện nói quá">
            <a:extLst>
              <a:ext uri="{FF2B5EF4-FFF2-40B4-BE49-F238E27FC236}">
                <a16:creationId xmlns:a16="http://schemas.microsoft.com/office/drawing/2014/main" id="{743F6A18-1965-42A8-851B-06119C299032}"/>
              </a:ext>
            </a:extLst>
          </p:cNvPr>
          <p:cNvSpPr>
            <a:spLocks noChangeAspect="1" noChangeArrowheads="1"/>
          </p:cNvSpPr>
          <p:nvPr/>
        </p:nvSpPr>
        <p:spPr bwMode="auto">
          <a:xfrm>
            <a:off x="796290" y="-173355"/>
            <a:ext cx="365760" cy="36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60"/>
          </a:p>
        </p:txBody>
      </p:sp>
      <p:pic>
        <p:nvPicPr>
          <p:cNvPr id="21529" name="Picture 25">
            <a:extLst>
              <a:ext uri="{FF2B5EF4-FFF2-40B4-BE49-F238E27FC236}">
                <a16:creationId xmlns:a16="http://schemas.microsoft.com/office/drawing/2014/main" id="{F9EB1585-BB99-47DD-A1D6-3A91B7489B6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06023" y="1974501"/>
            <a:ext cx="1335816" cy="9651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13"/>
                                        </p:tgtEl>
                                        <p:attrNameLst>
                                          <p:attrName>style.visibility</p:attrName>
                                        </p:attrNameLst>
                                      </p:cBhvr>
                                      <p:to>
                                        <p:strVal val="visible"/>
                                      </p:to>
                                    </p:set>
                                    <p:animEffect transition="in" filter="wipe(right)">
                                      <p:cBhvr>
                                        <p:cTn id="12" dur="500"/>
                                        <p:tgtEl>
                                          <p:spTgt spid="21513"/>
                                        </p:tgtEl>
                                      </p:cBhvr>
                                    </p:animEffect>
                                  </p:childTnLst>
                                </p:cTn>
                              </p:par>
                              <p:par>
                                <p:cTn id="13" presetID="16" presetClass="entr" presetSubtype="21" fill="hold" nodeType="withEffect">
                                  <p:stCondLst>
                                    <p:cond delay="0"/>
                                  </p:stCondLst>
                                  <p:childTnLst>
                                    <p:set>
                                      <p:cBhvr>
                                        <p:cTn id="14" dur="1" fill="hold">
                                          <p:stCondLst>
                                            <p:cond delay="0"/>
                                          </p:stCondLst>
                                        </p:cTn>
                                        <p:tgtEl>
                                          <p:spTgt spid="21529"/>
                                        </p:tgtEl>
                                        <p:attrNameLst>
                                          <p:attrName>style.visibility</p:attrName>
                                        </p:attrNameLst>
                                      </p:cBhvr>
                                      <p:to>
                                        <p:strVal val="visible"/>
                                      </p:to>
                                    </p:set>
                                    <p:animEffect transition="in" filter="barn(inVertical)">
                                      <p:cBhvr>
                                        <p:cTn id="15" dur="500"/>
                                        <p:tgtEl>
                                          <p:spTgt spid="21529"/>
                                        </p:tgtEl>
                                      </p:cBhvr>
                                    </p:animEffect>
                                  </p:childTnLst>
                                </p:cTn>
                              </p:par>
                            </p:childTnLst>
                          </p:cTn>
                        </p:par>
                        <p:par>
                          <p:cTn id="16" fill="hold" nodeType="afterGroup">
                            <p:stCondLst>
                              <p:cond delay="500"/>
                            </p:stCondLst>
                            <p:childTnLst>
                              <p:par>
                                <p:cTn id="17" presetID="22" presetClass="entr" presetSubtype="2" fill="hold" nodeType="afterEffect">
                                  <p:stCondLst>
                                    <p:cond delay="0"/>
                                  </p:stCondLst>
                                  <p:childTnLst>
                                    <p:set>
                                      <p:cBhvr>
                                        <p:cTn id="18" dur="1" fill="hold">
                                          <p:stCondLst>
                                            <p:cond delay="0"/>
                                          </p:stCondLst>
                                        </p:cTn>
                                        <p:tgtEl>
                                          <p:spTgt spid="21514"/>
                                        </p:tgtEl>
                                        <p:attrNameLst>
                                          <p:attrName>style.visibility</p:attrName>
                                        </p:attrNameLst>
                                      </p:cBhvr>
                                      <p:to>
                                        <p:strVal val="visible"/>
                                      </p:to>
                                    </p:set>
                                    <p:animEffect transition="in" filter="wipe(right)">
                                      <p:cBhvr>
                                        <p:cTn id="19" dur="500"/>
                                        <p:tgtEl>
                                          <p:spTgt spid="21514"/>
                                        </p:tgtEl>
                                      </p:cBhvr>
                                    </p:animEffect>
                                  </p:childTnLst>
                                </p:cTn>
                              </p:par>
                            </p:childTnLst>
                          </p:cTn>
                        </p:par>
                        <p:par>
                          <p:cTn id="20" fill="hold" nodeType="afterGroup">
                            <p:stCondLst>
                              <p:cond delay="1000"/>
                            </p:stCondLst>
                            <p:childTnLst>
                              <p:par>
                                <p:cTn id="21" presetID="22" presetClass="entr" presetSubtype="2" fill="hold" nodeType="afterEffect">
                                  <p:stCondLst>
                                    <p:cond delay="0"/>
                                  </p:stCondLst>
                                  <p:childTnLst>
                                    <p:set>
                                      <p:cBhvr>
                                        <p:cTn id="22" dur="1" fill="hold">
                                          <p:stCondLst>
                                            <p:cond delay="0"/>
                                          </p:stCondLst>
                                        </p:cTn>
                                        <p:tgtEl>
                                          <p:spTgt spid="21515"/>
                                        </p:tgtEl>
                                        <p:attrNameLst>
                                          <p:attrName>style.visibility</p:attrName>
                                        </p:attrNameLst>
                                      </p:cBhvr>
                                      <p:to>
                                        <p:strVal val="visible"/>
                                      </p:to>
                                    </p:set>
                                    <p:animEffect transition="in" filter="wipe(right)">
                                      <p:cBhvr>
                                        <p:cTn id="23" dur="500"/>
                                        <p:tgtEl>
                                          <p:spTgt spid="215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21516"/>
                                        </p:tgtEl>
                                        <p:attrNameLst>
                                          <p:attrName>style.visibility</p:attrName>
                                        </p:attrNameLst>
                                      </p:cBhvr>
                                      <p:to>
                                        <p:strVal val="visible"/>
                                      </p:to>
                                    </p:set>
                                    <p:animEffect transition="in" filter="wipe(right)">
                                      <p:cBhvr>
                                        <p:cTn id="28" dur="500"/>
                                        <p:tgtEl>
                                          <p:spTgt spid="21516"/>
                                        </p:tgtEl>
                                      </p:cBhvr>
                                    </p:animEffect>
                                  </p:childTnLst>
                                </p:cTn>
                              </p:par>
                            </p:childTnLst>
                          </p:cTn>
                        </p:par>
                        <p:par>
                          <p:cTn id="29" fill="hold" nodeType="afterGroup">
                            <p:stCondLst>
                              <p:cond delay="500"/>
                            </p:stCondLst>
                            <p:childTnLst>
                              <p:par>
                                <p:cTn id="30" presetID="22" presetClass="entr" presetSubtype="2" fill="hold" nodeType="afterEffect">
                                  <p:stCondLst>
                                    <p:cond delay="0"/>
                                  </p:stCondLst>
                                  <p:childTnLst>
                                    <p:set>
                                      <p:cBhvr>
                                        <p:cTn id="31" dur="1" fill="hold">
                                          <p:stCondLst>
                                            <p:cond delay="0"/>
                                          </p:stCondLst>
                                        </p:cTn>
                                        <p:tgtEl>
                                          <p:spTgt spid="21517"/>
                                        </p:tgtEl>
                                        <p:attrNameLst>
                                          <p:attrName>style.visibility</p:attrName>
                                        </p:attrNameLst>
                                      </p:cBhvr>
                                      <p:to>
                                        <p:strVal val="visible"/>
                                      </p:to>
                                    </p:set>
                                    <p:animEffect transition="in" filter="wipe(right)">
                                      <p:cBhvr>
                                        <p:cTn id="32" dur="500"/>
                                        <p:tgtEl>
                                          <p:spTgt spid="21517"/>
                                        </p:tgtEl>
                                      </p:cBhvr>
                                    </p:animEffect>
                                  </p:childTnLst>
                                </p:cTn>
                              </p:par>
                              <p:par>
                                <p:cTn id="33" presetID="16" presetClass="entr" presetSubtype="21" fill="hold" nodeType="withEffect">
                                  <p:stCondLst>
                                    <p:cond delay="0"/>
                                  </p:stCondLst>
                                  <p:childTnLst>
                                    <p:set>
                                      <p:cBhvr>
                                        <p:cTn id="34" dur="1" fill="hold">
                                          <p:stCondLst>
                                            <p:cond delay="0"/>
                                          </p:stCondLst>
                                        </p:cTn>
                                        <p:tgtEl>
                                          <p:spTgt spid="21526"/>
                                        </p:tgtEl>
                                        <p:attrNameLst>
                                          <p:attrName>style.visibility</p:attrName>
                                        </p:attrNameLst>
                                      </p:cBhvr>
                                      <p:to>
                                        <p:strVal val="visible"/>
                                      </p:to>
                                    </p:set>
                                    <p:animEffect transition="in" filter="barn(inVertical)">
                                      <p:cBhvr>
                                        <p:cTn id="35" dur="500"/>
                                        <p:tgtEl>
                                          <p:spTgt spid="21526"/>
                                        </p:tgtEl>
                                      </p:cBhvr>
                                    </p:animEffect>
                                  </p:childTnLst>
                                </p:cTn>
                              </p:par>
                            </p:childTnLst>
                          </p:cTn>
                        </p:par>
                        <p:par>
                          <p:cTn id="36" fill="hold" nodeType="afterGroup">
                            <p:stCondLst>
                              <p:cond delay="1000"/>
                            </p:stCondLst>
                            <p:childTnLst>
                              <p:par>
                                <p:cTn id="37" presetID="22" presetClass="entr" presetSubtype="8" fill="hold" nodeType="afterEffect">
                                  <p:stCondLst>
                                    <p:cond delay="0"/>
                                  </p:stCondLst>
                                  <p:childTnLst>
                                    <p:set>
                                      <p:cBhvr>
                                        <p:cTn id="38" dur="1" fill="hold">
                                          <p:stCondLst>
                                            <p:cond delay="0"/>
                                          </p:stCondLst>
                                        </p:cTn>
                                        <p:tgtEl>
                                          <p:spTgt spid="21518"/>
                                        </p:tgtEl>
                                        <p:attrNameLst>
                                          <p:attrName>style.visibility</p:attrName>
                                        </p:attrNameLst>
                                      </p:cBhvr>
                                      <p:to>
                                        <p:strVal val="visible"/>
                                      </p:to>
                                    </p:set>
                                    <p:animEffect transition="in" filter="wipe(left)">
                                      <p:cBhvr>
                                        <p:cTn id="39" dur="500"/>
                                        <p:tgtEl>
                                          <p:spTgt spid="2151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1519"/>
                                        </p:tgtEl>
                                        <p:attrNameLst>
                                          <p:attrName>style.visibility</p:attrName>
                                        </p:attrNameLst>
                                      </p:cBhvr>
                                      <p:to>
                                        <p:strVal val="visible"/>
                                      </p:to>
                                    </p:set>
                                    <p:animEffect transition="in" filter="wipe(left)">
                                      <p:cBhvr>
                                        <p:cTn id="44" dur="500"/>
                                        <p:tgtEl>
                                          <p:spTgt spid="21519"/>
                                        </p:tgtEl>
                                      </p:cBhvr>
                                    </p:animEffect>
                                  </p:childTnLst>
                                </p:cTn>
                              </p:par>
                            </p:childTnLst>
                          </p:cTn>
                        </p:par>
                        <p:par>
                          <p:cTn id="45" fill="hold" nodeType="afterGroup">
                            <p:stCondLst>
                              <p:cond delay="500"/>
                            </p:stCondLst>
                            <p:childTnLst>
                              <p:par>
                                <p:cTn id="46" presetID="22" presetClass="entr" presetSubtype="8" fill="hold" nodeType="afterEffect">
                                  <p:stCondLst>
                                    <p:cond delay="0"/>
                                  </p:stCondLst>
                                  <p:childTnLst>
                                    <p:set>
                                      <p:cBhvr>
                                        <p:cTn id="47" dur="1" fill="hold">
                                          <p:stCondLst>
                                            <p:cond delay="0"/>
                                          </p:stCondLst>
                                        </p:cTn>
                                        <p:tgtEl>
                                          <p:spTgt spid="21520"/>
                                        </p:tgtEl>
                                        <p:attrNameLst>
                                          <p:attrName>style.visibility</p:attrName>
                                        </p:attrNameLst>
                                      </p:cBhvr>
                                      <p:to>
                                        <p:strVal val="visible"/>
                                      </p:to>
                                    </p:set>
                                    <p:animEffect transition="in" filter="wipe(left)">
                                      <p:cBhvr>
                                        <p:cTn id="48"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94D4A70-BBCD-1277-E677-C6B910C513F0}"/>
              </a:ext>
            </a:extLst>
          </p:cNvPr>
          <p:cNvGraphicFramePr>
            <a:graphicFrameLocks noGrp="1"/>
          </p:cNvGraphicFramePr>
          <p:nvPr>
            <p:extLst>
              <p:ext uri="{D42A27DB-BD31-4B8C-83A1-F6EECF244321}">
                <p14:modId xmlns:p14="http://schemas.microsoft.com/office/powerpoint/2010/main" val="3828226987"/>
              </p:ext>
            </p:extLst>
          </p:nvPr>
        </p:nvGraphicFramePr>
        <p:xfrm>
          <a:off x="205409" y="1199098"/>
          <a:ext cx="11781182" cy="5486940"/>
        </p:xfrm>
        <a:graphic>
          <a:graphicData uri="http://schemas.openxmlformats.org/drawingml/2006/table">
            <a:tbl>
              <a:tblPr firstRow="1" bandRow="1">
                <a:tableStyleId>{5940675A-B579-460E-94D1-54222C63F5DA}</a:tableStyleId>
              </a:tblPr>
              <a:tblGrid>
                <a:gridCol w="5553946">
                  <a:extLst>
                    <a:ext uri="{9D8B030D-6E8A-4147-A177-3AD203B41FA5}">
                      <a16:colId xmlns:a16="http://schemas.microsoft.com/office/drawing/2014/main" val="20000"/>
                    </a:ext>
                  </a:extLst>
                </a:gridCol>
                <a:gridCol w="6227236">
                  <a:extLst>
                    <a:ext uri="{9D8B030D-6E8A-4147-A177-3AD203B41FA5}">
                      <a16:colId xmlns:a16="http://schemas.microsoft.com/office/drawing/2014/main" val="20001"/>
                    </a:ext>
                  </a:extLst>
                </a:gridCol>
              </a:tblGrid>
              <a:tr h="535245">
                <a:tc>
                  <a:txBody>
                    <a:bodyPr/>
                    <a:lstStyle/>
                    <a:p>
                      <a:pPr algn="ctr"/>
                      <a:r>
                        <a:rPr lang="en-US" sz="3000" b="1" i="1">
                          <a:solidFill>
                            <a:srgbClr val="0070C0"/>
                          </a:solidFill>
                          <a:latin typeface="Times New Roman" pitchFamily="18" charset="0"/>
                          <a:cs typeface="Times New Roman" pitchFamily="18" charset="0"/>
                        </a:rPr>
                        <a:t>Câu</a:t>
                      </a:r>
                    </a:p>
                  </a:txBody>
                  <a:tcPr marL="68580" marR="68580" marT="34290" marB="34290"/>
                </a:tc>
                <a:tc>
                  <a:txBody>
                    <a:bodyPr/>
                    <a:lstStyle/>
                    <a:p>
                      <a:pPr algn="ctr"/>
                      <a:r>
                        <a:rPr lang="en-US" sz="3000" b="1" i="1">
                          <a:solidFill>
                            <a:srgbClr val="0070C0"/>
                          </a:solidFill>
                          <a:latin typeface="Times New Roman" pitchFamily="18" charset="0"/>
                          <a:cs typeface="Times New Roman" pitchFamily="18" charset="0"/>
                        </a:rPr>
                        <a:t>Ý nghĩa</a:t>
                      </a:r>
                    </a:p>
                  </a:txBody>
                  <a:tcPr marL="68580" marR="68580" marT="34290" marB="34290"/>
                </a:tc>
                <a:extLst>
                  <a:ext uri="{0D108BD9-81ED-4DB2-BD59-A6C34878D82A}">
                    <a16:rowId xmlns:a16="http://schemas.microsoft.com/office/drawing/2014/main" val="10000"/>
                  </a:ext>
                </a:extLst>
              </a:tr>
              <a:tr h="1709196">
                <a:tc>
                  <a:txBody>
                    <a:bodyPr/>
                    <a:lstStyle/>
                    <a:p>
                      <a:r>
                        <a:rPr lang="en-US" sz="2800" i="1">
                          <a:latin typeface="Times New Roman" pitchFamily="18" charset="0"/>
                          <a:cs typeface="Times New Roman" pitchFamily="18" charset="0"/>
                        </a:rPr>
                        <a:t>a/     </a:t>
                      </a:r>
                      <a:r>
                        <a:rPr lang="en-US" altLang="en-US" sz="2800" i="1">
                          <a:latin typeface="Times New Roman" pitchFamily="18" charset="0"/>
                          <a:cs typeface="Times New Roman" pitchFamily="18" charset="0"/>
                        </a:rPr>
                        <a:t>Bàn tay ta làm nên tất cả </a:t>
                      </a:r>
                    </a:p>
                    <a:p>
                      <a:r>
                        <a:rPr lang="en-US" altLang="en-US" sz="2800" i="1">
                          <a:latin typeface="Times New Roman" pitchFamily="18" charset="0"/>
                          <a:cs typeface="Times New Roman" pitchFamily="18" charset="0"/>
                        </a:rPr>
                        <a:t>Có sức người sỏi đá cũng thành cơm.</a:t>
                      </a:r>
                    </a:p>
                    <a:p>
                      <a:pPr marL="0" indent="341313"/>
                      <a:endParaRPr lang="en-US" sz="3000" b="1" i="1">
                        <a:latin typeface="Times New Roman" pitchFamily="18" charset="0"/>
                        <a:cs typeface="Times New Roman" pitchFamily="18" charset="0"/>
                      </a:endParaRPr>
                    </a:p>
                  </a:txBody>
                  <a:tcPr marL="68580" marR="68580" marT="34290" marB="34290"/>
                </a:tc>
                <a:tc>
                  <a:txBody>
                    <a:bodyPr/>
                    <a:lstStyle/>
                    <a:p>
                      <a:pPr marL="0" indent="860425"/>
                      <a:endParaRPr lang="en-US" sz="3000">
                        <a:latin typeface="Times New Roman" pitchFamily="18" charset="0"/>
                        <a:cs typeface="Times New Roman" pitchFamily="18" charset="0"/>
                      </a:endParaRPr>
                    </a:p>
                  </a:txBody>
                  <a:tcPr marL="68580" marR="68580" marT="34290" marB="34290"/>
                </a:tc>
                <a:extLst>
                  <a:ext uri="{0D108BD9-81ED-4DB2-BD59-A6C34878D82A}">
                    <a16:rowId xmlns:a16="http://schemas.microsoft.com/office/drawing/2014/main" val="10001"/>
                  </a:ext>
                </a:extLst>
              </a:tr>
              <a:tr h="1838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Times New Roman" pitchFamily="18" charset="0"/>
                          <a:cs typeface="Times New Roman" pitchFamily="18" charset="0"/>
                        </a:rPr>
                        <a:t>b/    </a:t>
                      </a:r>
                      <a:r>
                        <a:rPr lang="en-US" altLang="en-US" sz="2800" i="1">
                          <a:latin typeface="Times New Roman" pitchFamily="18" charset="0"/>
                          <a:cs typeface="Times New Roman" pitchFamily="18" charset="0"/>
                        </a:rPr>
                        <a:t>Anh cứ yên tâm, vết thương chỉ sướt da thôi. Từ sáng đến giờ em có thể đi lên đến tận trời được.</a:t>
                      </a:r>
                    </a:p>
                    <a:p>
                      <a:pPr algn="l"/>
                      <a:endParaRPr lang="en-US" sz="3000" b="1" i="1">
                        <a:latin typeface="Times New Roman" pitchFamily="18" charset="0"/>
                        <a:cs typeface="Times New Roman" pitchFamily="18" charset="0"/>
                      </a:endParaRPr>
                    </a:p>
                  </a:txBody>
                  <a:tcPr marL="68580" marR="68580" marT="34290" marB="34290"/>
                </a:tc>
                <a:tc>
                  <a:txBody>
                    <a:bodyPr/>
                    <a:lstStyle/>
                    <a:p>
                      <a:pPr algn="l"/>
                      <a:endParaRPr lang="en-US" sz="3000">
                        <a:latin typeface="Times New Roman" pitchFamily="18" charset="0"/>
                        <a:cs typeface="Times New Roman" pitchFamily="18" charset="0"/>
                      </a:endParaRPr>
                    </a:p>
                  </a:txBody>
                  <a:tcPr marL="68580" marR="68580" marT="34290" marB="34290"/>
                </a:tc>
                <a:extLst>
                  <a:ext uri="{0D108BD9-81ED-4DB2-BD59-A6C34878D82A}">
                    <a16:rowId xmlns:a16="http://schemas.microsoft.com/office/drawing/2014/main" val="10002"/>
                  </a:ext>
                </a:extLst>
              </a:tr>
              <a:tr h="14040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Times New Roman" pitchFamily="18" charset="0"/>
                          <a:cs typeface="Times New Roman" pitchFamily="18" charset="0"/>
                        </a:rPr>
                        <a:t>c/ </a:t>
                      </a:r>
                      <a:r>
                        <a:rPr lang="en-US" altLang="en-US" sz="2800" i="1">
                          <a:latin typeface="Times New Roman" pitchFamily="18" charset="0"/>
                          <a:cs typeface="Times New Roman" pitchFamily="18" charset="0"/>
                        </a:rPr>
                        <a:t>[…] Cái cụ bá thét ra lửa ấy lại xử nhũn mời hắn vào nhà xơi nước</a:t>
                      </a:r>
                      <a:r>
                        <a:rPr lang="en-US" sz="2800" i="1">
                          <a:latin typeface="Times New Roman" pitchFamily="18" charset="0"/>
                          <a:cs typeface="Times New Roman" pitchFamily="18" charset="0"/>
                        </a:rPr>
                        <a:t>.</a:t>
                      </a:r>
                    </a:p>
                    <a:p>
                      <a:pPr algn="ctr"/>
                      <a:endParaRPr lang="en-US" sz="3000" b="1" i="1">
                        <a:latin typeface="Times New Roman" pitchFamily="18" charset="0"/>
                        <a:cs typeface="Times New Roman" pitchFamily="18" charset="0"/>
                      </a:endParaRPr>
                    </a:p>
                  </a:txBody>
                  <a:tcPr marL="68580" marR="68580" marT="34290" marB="34290"/>
                </a:tc>
                <a:tc>
                  <a:txBody>
                    <a:bodyPr/>
                    <a:lstStyle/>
                    <a:p>
                      <a:pPr algn="ctr"/>
                      <a:endParaRPr lang="en-US" sz="3000">
                        <a:latin typeface="Times New Roman" pitchFamily="18" charset="0"/>
                        <a:cs typeface="Times New Roman" pitchFamily="18" charset="0"/>
                      </a:endParaRPr>
                    </a:p>
                  </a:txBody>
                  <a:tcPr marL="68580" marR="68580" marT="34290" marB="34290"/>
                </a:tc>
                <a:extLst>
                  <a:ext uri="{0D108BD9-81ED-4DB2-BD59-A6C34878D82A}">
                    <a16:rowId xmlns:a16="http://schemas.microsoft.com/office/drawing/2014/main" val="1471165390"/>
                  </a:ext>
                </a:extLst>
              </a:tr>
            </a:tbl>
          </a:graphicData>
        </a:graphic>
      </p:graphicFrame>
      <p:sp>
        <p:nvSpPr>
          <p:cNvPr id="5" name="Rectangle 1">
            <a:extLst>
              <a:ext uri="{FF2B5EF4-FFF2-40B4-BE49-F238E27FC236}">
                <a16:creationId xmlns:a16="http://schemas.microsoft.com/office/drawing/2014/main" id="{7D34E97C-4C3F-337C-E84B-26325A5F7E31}"/>
              </a:ext>
            </a:extLst>
          </p:cNvPr>
          <p:cNvSpPr>
            <a:spLocks noChangeArrowheads="1"/>
          </p:cNvSpPr>
          <p:nvPr/>
        </p:nvSpPr>
        <p:spPr bwMode="auto">
          <a:xfrm>
            <a:off x="558877" y="49130"/>
            <a:ext cx="11074246" cy="5309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a:endParaRPr lang="en-US" sz="3000" b="1">
              <a:latin typeface="Times New Roman" pitchFamily="18" charset="0"/>
              <a:cs typeface="Times New Roman" pitchFamily="18" charset="0"/>
            </a:endParaRPr>
          </a:p>
        </p:txBody>
      </p:sp>
      <p:sp>
        <p:nvSpPr>
          <p:cNvPr id="7" name="Rectangle 1">
            <a:extLst>
              <a:ext uri="{FF2B5EF4-FFF2-40B4-BE49-F238E27FC236}">
                <a16:creationId xmlns:a16="http://schemas.microsoft.com/office/drawing/2014/main" id="{F632381F-91FB-6622-D8A5-51864DC1EBB0}"/>
              </a:ext>
            </a:extLst>
          </p:cNvPr>
          <p:cNvSpPr>
            <a:spLocks noChangeArrowheads="1"/>
          </p:cNvSpPr>
          <p:nvPr/>
        </p:nvSpPr>
        <p:spPr bwMode="auto">
          <a:xfrm>
            <a:off x="5782216" y="2159421"/>
            <a:ext cx="6011381" cy="869469"/>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a:r>
              <a:rPr lang="en-US" sz="2600">
                <a:latin typeface="Times New Roman" pitchFamily="18" charset="0"/>
                <a:ea typeface="Calibri" pitchFamily="34" charset="0"/>
                <a:cs typeface="Times New Roman" pitchFamily="18" charset="0"/>
              </a:rPr>
              <a:t>Nhấn mạnh công sức lao động của con người</a:t>
            </a:r>
            <a:endParaRPr lang="en-US" sz="2600">
              <a:latin typeface="Times New Roman" pitchFamily="18" charset="0"/>
              <a:cs typeface="Times New Roman" pitchFamily="18" charset="0"/>
            </a:endParaRPr>
          </a:p>
        </p:txBody>
      </p:sp>
      <p:sp>
        <p:nvSpPr>
          <p:cNvPr id="14" name="Rectangle 1">
            <a:extLst>
              <a:ext uri="{FF2B5EF4-FFF2-40B4-BE49-F238E27FC236}">
                <a16:creationId xmlns:a16="http://schemas.microsoft.com/office/drawing/2014/main" id="{40918273-6F5F-9109-CC5E-898E7206DFB2}"/>
              </a:ext>
            </a:extLst>
          </p:cNvPr>
          <p:cNvSpPr>
            <a:spLocks noChangeArrowheads="1"/>
          </p:cNvSpPr>
          <p:nvPr/>
        </p:nvSpPr>
        <p:spPr bwMode="auto">
          <a:xfrm>
            <a:off x="5782215" y="3563305"/>
            <a:ext cx="6011381" cy="166968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a:r>
              <a:rPr lang="en-US" sz="2600">
                <a:latin typeface="Times New Roman" pitchFamily="18" charset="0"/>
                <a:ea typeface="Calibri" pitchFamily="34" charset="0"/>
                <a:cs typeface="Times New Roman" pitchFamily="18" charset="0"/>
              </a:rPr>
              <a:t>Thể hiện ý chí nghị lực cũng như sự lạc quan. Mặt khác còn trấn an tinh thần của mọi người, vết thương nhỏ chẳng có nghĩa lý gì.</a:t>
            </a:r>
            <a:endParaRPr lang="en-US" sz="2600">
              <a:latin typeface="Times New Roman" pitchFamily="18" charset="0"/>
              <a:cs typeface="Times New Roman" pitchFamily="18" charset="0"/>
            </a:endParaRPr>
          </a:p>
        </p:txBody>
      </p:sp>
      <p:sp>
        <p:nvSpPr>
          <p:cNvPr id="15" name="Rectangle 1">
            <a:extLst>
              <a:ext uri="{FF2B5EF4-FFF2-40B4-BE49-F238E27FC236}">
                <a16:creationId xmlns:a16="http://schemas.microsoft.com/office/drawing/2014/main" id="{E6F2AEAE-A1BC-64D1-5AD6-8156E61D17DF}"/>
              </a:ext>
            </a:extLst>
          </p:cNvPr>
          <p:cNvSpPr>
            <a:spLocks noChangeArrowheads="1"/>
          </p:cNvSpPr>
          <p:nvPr/>
        </p:nvSpPr>
        <p:spPr bwMode="auto">
          <a:xfrm>
            <a:off x="5782214" y="5417311"/>
            <a:ext cx="6011381" cy="869469"/>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a:r>
              <a:rPr lang="en-US" sz="2600">
                <a:latin typeface="Times New Roman" pitchFamily="18" charset="0"/>
                <a:ea typeface="Calibri" pitchFamily="34" charset="0"/>
                <a:cs typeface="Times New Roman" pitchFamily="18" charset="0"/>
              </a:rPr>
              <a:t>Nhấn mạnh vào tính cách nhân vật. Thể hiện cụ Bá là người hống hách, uy quyền.</a:t>
            </a:r>
            <a:endParaRPr lang="en-US" sz="2600">
              <a:latin typeface="Times New Roman" pitchFamily="18" charset="0"/>
              <a:cs typeface="Times New Roman" pitchFamily="18" charset="0"/>
            </a:endParaRPr>
          </a:p>
        </p:txBody>
      </p:sp>
      <p:sp>
        <p:nvSpPr>
          <p:cNvPr id="16" name="Rectangle 1">
            <a:extLst>
              <a:ext uri="{FF2B5EF4-FFF2-40B4-BE49-F238E27FC236}">
                <a16:creationId xmlns:a16="http://schemas.microsoft.com/office/drawing/2014/main" id="{B66900A9-74B8-D436-F4F0-A7B7ECE6DF79}"/>
              </a:ext>
            </a:extLst>
          </p:cNvPr>
          <p:cNvSpPr>
            <a:spLocks noChangeArrowheads="1"/>
          </p:cNvSpPr>
          <p:nvPr/>
        </p:nvSpPr>
        <p:spPr bwMode="auto">
          <a:xfrm>
            <a:off x="2227515" y="2157637"/>
            <a:ext cx="3607707" cy="50013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a:r>
              <a:rPr lang="en-US" altLang="en-US" sz="2700" b="1" i="1">
                <a:solidFill>
                  <a:srgbClr val="FF0000"/>
                </a:solidFill>
                <a:latin typeface="Times New Roman" pitchFamily="18" charset="0"/>
                <a:cs typeface="Times New Roman" pitchFamily="18" charset="0"/>
              </a:rPr>
              <a:t>sỏi đá cũng thành cơm</a:t>
            </a:r>
            <a:endParaRPr lang="en-US" sz="2700" b="1">
              <a:solidFill>
                <a:srgbClr val="FF0000"/>
              </a:solidFill>
              <a:latin typeface="Times New Roman" pitchFamily="18" charset="0"/>
              <a:cs typeface="Times New Roman" pitchFamily="18" charset="0"/>
            </a:endParaRPr>
          </a:p>
        </p:txBody>
      </p:sp>
      <p:sp>
        <p:nvSpPr>
          <p:cNvPr id="17" name="Rectangle 1">
            <a:extLst>
              <a:ext uri="{FF2B5EF4-FFF2-40B4-BE49-F238E27FC236}">
                <a16:creationId xmlns:a16="http://schemas.microsoft.com/office/drawing/2014/main" id="{7FA84A54-DDFC-5D79-AC5F-B82C18219406}"/>
              </a:ext>
            </a:extLst>
          </p:cNvPr>
          <p:cNvSpPr>
            <a:spLocks noChangeArrowheads="1"/>
          </p:cNvSpPr>
          <p:nvPr/>
        </p:nvSpPr>
        <p:spPr bwMode="auto">
          <a:xfrm>
            <a:off x="756524" y="4286454"/>
            <a:ext cx="3607707" cy="50013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a:r>
              <a:rPr lang="en-US" sz="2700" b="1" i="1">
                <a:solidFill>
                  <a:srgbClr val="FF0000"/>
                </a:solidFill>
                <a:latin typeface="Times New Roman" pitchFamily="18" charset="0"/>
                <a:cs typeface="Times New Roman" pitchFamily="18" charset="0"/>
              </a:rPr>
              <a:t>đi lên đến tận trời được</a:t>
            </a:r>
            <a:endParaRPr lang="en-US" sz="2700" b="1">
              <a:solidFill>
                <a:srgbClr val="FF0000"/>
              </a:solidFill>
              <a:latin typeface="Times New Roman" pitchFamily="18" charset="0"/>
              <a:cs typeface="Times New Roman" pitchFamily="18" charset="0"/>
            </a:endParaRPr>
          </a:p>
        </p:txBody>
      </p:sp>
      <p:sp>
        <p:nvSpPr>
          <p:cNvPr id="18" name="Rectangle 1">
            <a:extLst>
              <a:ext uri="{FF2B5EF4-FFF2-40B4-BE49-F238E27FC236}">
                <a16:creationId xmlns:a16="http://schemas.microsoft.com/office/drawing/2014/main" id="{2E5EC22C-0A75-521C-762B-F7A519AE2550}"/>
              </a:ext>
            </a:extLst>
          </p:cNvPr>
          <p:cNvSpPr>
            <a:spLocks noChangeArrowheads="1"/>
          </p:cNvSpPr>
          <p:nvPr/>
        </p:nvSpPr>
        <p:spPr bwMode="auto">
          <a:xfrm>
            <a:off x="2711219" y="5286001"/>
            <a:ext cx="1860781" cy="50013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a:r>
              <a:rPr lang="en-US" sz="2700" b="1" i="1">
                <a:solidFill>
                  <a:srgbClr val="FF0000"/>
                </a:solidFill>
                <a:latin typeface="Times New Roman" pitchFamily="18" charset="0"/>
                <a:cs typeface="Times New Roman" pitchFamily="18" charset="0"/>
              </a:rPr>
              <a:t>thét ra lửa</a:t>
            </a:r>
            <a:endParaRPr lang="en-US" sz="27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371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49FDD77-1A84-24FE-9D9C-49BDE8646D28}"/>
              </a:ext>
            </a:extLst>
          </p:cNvPr>
          <p:cNvGraphicFramePr>
            <a:graphicFrameLocks noGrp="1"/>
          </p:cNvGraphicFramePr>
          <p:nvPr>
            <p:extLst>
              <p:ext uri="{D42A27DB-BD31-4B8C-83A1-F6EECF244321}">
                <p14:modId xmlns:p14="http://schemas.microsoft.com/office/powerpoint/2010/main" val="1912371968"/>
              </p:ext>
            </p:extLst>
          </p:nvPr>
        </p:nvGraphicFramePr>
        <p:xfrm>
          <a:off x="159026" y="719666"/>
          <a:ext cx="11900456" cy="5454420"/>
        </p:xfrm>
        <a:graphic>
          <a:graphicData uri="http://schemas.openxmlformats.org/drawingml/2006/table">
            <a:tbl>
              <a:tblPr firstRow="1" bandRow="1">
                <a:tableStyleId>{5C22544A-7EE6-4342-B048-85BDC9FD1C3A}</a:tableStyleId>
              </a:tblPr>
              <a:tblGrid>
                <a:gridCol w="1669774">
                  <a:extLst>
                    <a:ext uri="{9D8B030D-6E8A-4147-A177-3AD203B41FA5}">
                      <a16:colId xmlns:a16="http://schemas.microsoft.com/office/drawing/2014/main" val="2870224063"/>
                    </a:ext>
                  </a:extLst>
                </a:gridCol>
                <a:gridCol w="1086678">
                  <a:extLst>
                    <a:ext uri="{9D8B030D-6E8A-4147-A177-3AD203B41FA5}">
                      <a16:colId xmlns:a16="http://schemas.microsoft.com/office/drawing/2014/main" val="2555373497"/>
                    </a:ext>
                  </a:extLst>
                </a:gridCol>
                <a:gridCol w="8189844">
                  <a:extLst>
                    <a:ext uri="{9D8B030D-6E8A-4147-A177-3AD203B41FA5}">
                      <a16:colId xmlns:a16="http://schemas.microsoft.com/office/drawing/2014/main" val="2856946693"/>
                    </a:ext>
                  </a:extLst>
                </a:gridCol>
                <a:gridCol w="954160">
                  <a:extLst>
                    <a:ext uri="{9D8B030D-6E8A-4147-A177-3AD203B41FA5}">
                      <a16:colId xmlns:a16="http://schemas.microsoft.com/office/drawing/2014/main" val="614063089"/>
                    </a:ext>
                  </a:extLst>
                </a:gridCol>
              </a:tblGrid>
              <a:tr h="730020">
                <a:tc>
                  <a:txBody>
                    <a:bodyPr/>
                    <a:lstStyle/>
                    <a:p>
                      <a:pPr algn="ctr"/>
                      <a:r>
                        <a:rPr lang="en-US" sz="2600">
                          <a:solidFill>
                            <a:srgbClr val="FF0000"/>
                          </a:solidFill>
                          <a:latin typeface="Times New Roman" panose="02020603050405020304" pitchFamily="18" charset="0"/>
                          <a:cs typeface="Times New Roman" panose="02020603050405020304" pitchFamily="18" charset="0"/>
                        </a:rPr>
                        <a:t>Yếu 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600">
                          <a:solidFill>
                            <a:srgbClr val="FF0000"/>
                          </a:solidFill>
                          <a:latin typeface="Times New Roman" panose="02020603050405020304" pitchFamily="18" charset="0"/>
                          <a:cs typeface="Times New Roman" panose="02020603050405020304" pitchFamily="18" charset="0"/>
                        </a:rPr>
                        <a:t>Yêu cầu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600">
                          <a:solidFill>
                            <a:srgbClr val="FF0000"/>
                          </a:solidFill>
                          <a:latin typeface="Times New Roman" panose="02020603050405020304" pitchFamily="18" charset="0"/>
                          <a:cs typeface="Times New Roman" panose="02020603050405020304" pitchFamily="18" charset="0"/>
                        </a:rPr>
                        <a:t>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4480258"/>
                  </a:ext>
                </a:extLst>
              </a:tr>
              <a:tr h="730020">
                <a:tc>
                  <a:txBody>
                    <a:bodyPr/>
                    <a:lstStyle/>
                    <a:p>
                      <a:pPr algn="ctr"/>
                      <a:r>
                        <a:rPr lang="en-US" sz="2600" b="1">
                          <a:solidFill>
                            <a:srgbClr val="0000FF"/>
                          </a:solidFill>
                          <a:latin typeface="Times New Roman" panose="02020603050405020304" pitchFamily="18" charset="0"/>
                          <a:cs typeface="Times New Roman" panose="02020603050405020304" pitchFamily="18" charset="0"/>
                        </a:rPr>
                        <a:t>Hình thức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2600">
                          <a:solidFill>
                            <a:schemeClr val="tx1"/>
                          </a:solidFill>
                          <a:latin typeface="Times New Roman" panose="02020603050405020304" pitchFamily="18" charset="0"/>
                          <a:cs typeface="Times New Roman" panose="02020603050405020304" pitchFamily="18" charset="0"/>
                        </a:rPr>
                        <a:t>- Chữ viết rõ ràng, không sai lỗi chính tả.</a:t>
                      </a:r>
                    </a:p>
                    <a:p>
                      <a:r>
                        <a:rPr lang="en-US" sz="2600">
                          <a:solidFill>
                            <a:schemeClr val="tx1"/>
                          </a:solidFill>
                          <a:latin typeface="Times New Roman" panose="02020603050405020304" pitchFamily="18" charset="0"/>
                          <a:cs typeface="Times New Roman" panose="02020603050405020304" pitchFamily="18" charset="0"/>
                        </a:rPr>
                        <a:t>- Trình bày sạch đẹp.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600">
                          <a:solidFill>
                            <a:schemeClr val="tx1"/>
                          </a:solidFill>
                          <a:latin typeface="Times New Roman" panose="02020603050405020304" pitchFamily="18" charset="0"/>
                          <a:cs typeface="Times New Roman" panose="02020603050405020304" pitchFamily="18" charset="0"/>
                        </a:rPr>
                        <a:t>0.5</a:t>
                      </a:r>
                    </a:p>
                    <a:p>
                      <a:pPr algn="ctr"/>
                      <a:r>
                        <a:rPr lang="en-US" sz="2600">
                          <a:solidFill>
                            <a:schemeClr val="tx1"/>
                          </a:solidFill>
                          <a:latin typeface="Times New Roman" panose="02020603050405020304" pitchFamily="18" charset="0"/>
                          <a:cs typeface="Times New Roman" panose="02020603050405020304" pitchFamily="18"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1337053"/>
                  </a:ext>
                </a:extLst>
              </a:tr>
              <a:tr h="730020">
                <a:tc rowSpan="3">
                  <a:txBody>
                    <a:bodyPr/>
                    <a:lstStyle/>
                    <a:p>
                      <a:pPr algn="ctr"/>
                      <a:r>
                        <a:rPr lang="en-US" sz="2600" b="1">
                          <a:solidFill>
                            <a:srgbClr val="0000FF"/>
                          </a:solidFill>
                          <a:latin typeface="Times New Roman" panose="02020603050405020304" pitchFamily="18" charset="0"/>
                          <a:cs typeface="Times New Roman" panose="02020603050405020304" pitchFamily="18" charset="0"/>
                        </a:rPr>
                        <a:t>Nội dung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2600">
                          <a:solidFill>
                            <a:schemeClr val="tx1"/>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Tx/>
                        <a:buNone/>
                      </a:pPr>
                      <a:r>
                        <a:rPr lang="en-US" sz="2600">
                          <a:solidFill>
                            <a:schemeClr val="tx1"/>
                          </a:solidFill>
                          <a:latin typeface="Times New Roman" panose="02020603050405020304" pitchFamily="18" charset="0"/>
                          <a:cs typeface="Times New Roman" panose="02020603050405020304" pitchFamily="18" charset="0"/>
                        </a:rPr>
                        <a:t>- </a:t>
                      </a:r>
                      <a:r>
                        <a:rPr lang="en-US" sz="2600" b="1">
                          <a:solidFill>
                            <a:schemeClr val="tx1"/>
                          </a:solidFill>
                          <a:latin typeface="Times New Roman" panose="02020603050405020304" pitchFamily="18" charset="0"/>
                          <a:cs typeface="Times New Roman" panose="02020603050405020304" pitchFamily="18" charset="0"/>
                        </a:rPr>
                        <a:t>Thành ngữ nói quá: </a:t>
                      </a:r>
                      <a:r>
                        <a:rPr lang="en-US" sz="2600">
                          <a:solidFill>
                            <a:schemeClr val="tx1"/>
                          </a:solidFill>
                          <a:latin typeface="Times New Roman" panose="02020603050405020304" pitchFamily="18" charset="0"/>
                          <a:cs typeface="Times New Roman" panose="02020603050405020304" pitchFamily="18" charset="0"/>
                        </a:rPr>
                        <a:t>Sỏi đá cũng thành cơm.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a:solidFill>
                            <a:schemeClr val="tx1"/>
                          </a:solidFill>
                          <a:latin typeface="Times New Roman" panose="02020603050405020304" pitchFamily="18" charset="0"/>
                          <a:cs typeface="Times New Roman" panose="02020603050405020304" pitchFamily="18" charset="0"/>
                        </a:rPr>
                        <a:t>- </a:t>
                      </a:r>
                      <a:r>
                        <a:rPr lang="en-US" sz="2600" b="1">
                          <a:solidFill>
                            <a:schemeClr val="tx1"/>
                          </a:solidFill>
                          <a:latin typeface="Times New Roman" panose="02020603050405020304" pitchFamily="18" charset="0"/>
                          <a:cs typeface="Times New Roman" panose="02020603050405020304" pitchFamily="18" charset="0"/>
                        </a:rPr>
                        <a:t>Ý nghĩa</a:t>
                      </a:r>
                      <a:r>
                        <a:rPr lang="en-US" sz="2600">
                          <a:solidFill>
                            <a:schemeClr val="tx1"/>
                          </a:solidFill>
                          <a:latin typeface="Times New Roman" panose="02020603050405020304" pitchFamily="18" charset="0"/>
                          <a:cs typeface="Times New Roman" panose="02020603050405020304" pitchFamily="18" charset="0"/>
                        </a:rPr>
                        <a:t>: </a:t>
                      </a:r>
                      <a:r>
                        <a:rPr lang="en-US" sz="2600">
                          <a:latin typeface="Times New Roman" pitchFamily="18" charset="0"/>
                          <a:ea typeface="Calibri" pitchFamily="34" charset="0"/>
                          <a:cs typeface="Times New Roman" pitchFamily="18" charset="0"/>
                        </a:rPr>
                        <a:t>Nhấn mạnh công sức lao động của con người</a:t>
                      </a:r>
                      <a:r>
                        <a:rPr lang="en-US" sz="2600">
                          <a:solidFill>
                            <a:schemeClr val="tx1"/>
                          </a:solidFill>
                          <a:latin typeface="Times New Roman" panose="02020603050405020304" pitchFamily="18" charset="0"/>
                          <a:ea typeface="Calibri" pitchFamily="34" charset="0"/>
                          <a:cs typeface="Times New Roman" panose="02020603050405020304" pitchFamily="18" charset="0"/>
                        </a:rPr>
                        <a:t>.</a:t>
                      </a:r>
                      <a:endParaRPr lang="en-US" sz="26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600">
                          <a:solidFill>
                            <a:schemeClr val="tx1"/>
                          </a:solidFill>
                          <a:latin typeface="Times New Roman" panose="02020603050405020304" pitchFamily="18" charset="0"/>
                          <a:cs typeface="Times New Roman" panose="02020603050405020304" pitchFamily="18" charset="0"/>
                        </a:rPr>
                        <a:t>1.5</a:t>
                      </a:r>
                    </a:p>
                    <a:p>
                      <a:pPr algn="ctr"/>
                      <a:r>
                        <a:rPr lang="en-US" sz="260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9746424"/>
                  </a:ext>
                </a:extLst>
              </a:tr>
              <a:tr h="730020">
                <a:tc vMerge="1">
                  <a:txBody>
                    <a:bodyPr/>
                    <a:lstStyle/>
                    <a:p>
                      <a:endParaRPr lang="en-US" sz="2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2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Tx/>
                        <a:buNone/>
                      </a:pPr>
                      <a:r>
                        <a:rPr lang="en-US" sz="2600">
                          <a:solidFill>
                            <a:schemeClr val="tx1"/>
                          </a:solidFill>
                          <a:latin typeface="Times New Roman" panose="02020603050405020304" pitchFamily="18" charset="0"/>
                          <a:cs typeface="Times New Roman" panose="02020603050405020304" pitchFamily="18" charset="0"/>
                        </a:rPr>
                        <a:t>- </a:t>
                      </a:r>
                      <a:r>
                        <a:rPr lang="en-US" sz="2600" b="1">
                          <a:solidFill>
                            <a:schemeClr val="tx1"/>
                          </a:solidFill>
                          <a:latin typeface="Times New Roman" panose="02020603050405020304" pitchFamily="18" charset="0"/>
                          <a:cs typeface="Times New Roman" panose="02020603050405020304" pitchFamily="18" charset="0"/>
                        </a:rPr>
                        <a:t>Thành ngữ nói quá</a:t>
                      </a:r>
                      <a:r>
                        <a:rPr lang="en-US" sz="2600">
                          <a:solidFill>
                            <a:schemeClr val="tx1"/>
                          </a:solidFill>
                          <a:latin typeface="Times New Roman" panose="02020603050405020304" pitchFamily="18" charset="0"/>
                          <a:cs typeface="Times New Roman" panose="02020603050405020304" pitchFamily="18" charset="0"/>
                        </a:rPr>
                        <a:t>: đi lên đến tận trời.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a:solidFill>
                            <a:schemeClr val="tx1"/>
                          </a:solidFill>
                          <a:latin typeface="Times New Roman" panose="02020603050405020304" pitchFamily="18" charset="0"/>
                          <a:cs typeface="Times New Roman" panose="02020603050405020304" pitchFamily="18" charset="0"/>
                        </a:rPr>
                        <a:t>- </a:t>
                      </a:r>
                      <a:r>
                        <a:rPr lang="en-US" sz="2600" b="1">
                          <a:solidFill>
                            <a:schemeClr val="tx1"/>
                          </a:solidFill>
                          <a:latin typeface="Times New Roman" panose="02020603050405020304" pitchFamily="18" charset="0"/>
                          <a:cs typeface="Times New Roman" panose="02020603050405020304" pitchFamily="18" charset="0"/>
                        </a:rPr>
                        <a:t>Ý nghĩa</a:t>
                      </a:r>
                      <a:r>
                        <a:rPr lang="en-US" sz="2600">
                          <a:solidFill>
                            <a:schemeClr val="tx1"/>
                          </a:solidFill>
                          <a:latin typeface="Times New Roman" panose="02020603050405020304" pitchFamily="18" charset="0"/>
                          <a:cs typeface="Times New Roman" panose="02020603050405020304" pitchFamily="18" charset="0"/>
                        </a:rPr>
                        <a:t>: </a:t>
                      </a:r>
                      <a:r>
                        <a:rPr lang="en-US" sz="2600">
                          <a:latin typeface="Times New Roman" pitchFamily="18" charset="0"/>
                          <a:ea typeface="Calibri" pitchFamily="34" charset="0"/>
                          <a:cs typeface="Times New Roman" pitchFamily="18" charset="0"/>
                        </a:rPr>
                        <a:t>Thể hiện ý chí nghị lực cũng như sự lạc quan. Mặt khác còn trấn an tinh thần của mọi người, vết thương nhỏ chẳng có nghĩa lý gì.</a:t>
                      </a:r>
                      <a:endParaRPr lang="en-US" sz="26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600">
                          <a:solidFill>
                            <a:schemeClr val="tx1"/>
                          </a:solidFill>
                          <a:latin typeface="Times New Roman" panose="02020603050405020304" pitchFamily="18" charset="0"/>
                          <a:cs typeface="Times New Roman" panose="02020603050405020304" pitchFamily="18" charset="0"/>
                        </a:rPr>
                        <a:t>1.5</a:t>
                      </a:r>
                    </a:p>
                    <a:p>
                      <a:pPr algn="ctr"/>
                      <a:r>
                        <a:rPr lang="en-US" sz="260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585191"/>
                  </a:ext>
                </a:extLst>
              </a:tr>
              <a:tr h="730020">
                <a:tc vMerge="1">
                  <a:txBody>
                    <a:bodyPr/>
                    <a:lstStyle/>
                    <a:p>
                      <a:endParaRPr lang="en-US" sz="2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600">
                          <a:solidFill>
                            <a:schemeClr val="tx1"/>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Tx/>
                        <a:buNone/>
                      </a:pPr>
                      <a:r>
                        <a:rPr lang="en-US" sz="2600">
                          <a:solidFill>
                            <a:schemeClr val="tx1"/>
                          </a:solidFill>
                          <a:latin typeface="Times New Roman" panose="02020603050405020304" pitchFamily="18" charset="0"/>
                          <a:cs typeface="Times New Roman" panose="02020603050405020304" pitchFamily="18" charset="0"/>
                        </a:rPr>
                        <a:t>- </a:t>
                      </a:r>
                      <a:r>
                        <a:rPr lang="en-US" sz="2600" b="1">
                          <a:solidFill>
                            <a:schemeClr val="tx1"/>
                          </a:solidFill>
                          <a:latin typeface="Times New Roman" panose="02020603050405020304" pitchFamily="18" charset="0"/>
                          <a:cs typeface="Times New Roman" panose="02020603050405020304" pitchFamily="18" charset="0"/>
                        </a:rPr>
                        <a:t>Thành ngữ nói quá</a:t>
                      </a:r>
                      <a:r>
                        <a:rPr lang="en-US" sz="2600">
                          <a:solidFill>
                            <a:schemeClr val="tx1"/>
                          </a:solidFill>
                          <a:latin typeface="Times New Roman" panose="02020603050405020304" pitchFamily="18" charset="0"/>
                          <a:cs typeface="Times New Roman" panose="02020603050405020304" pitchFamily="18" charset="0"/>
                        </a:rPr>
                        <a:t>: Thét ra lửa.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a:solidFill>
                            <a:schemeClr val="tx1"/>
                          </a:solidFill>
                          <a:latin typeface="Times New Roman" panose="02020603050405020304" pitchFamily="18" charset="0"/>
                          <a:cs typeface="Times New Roman" panose="02020603050405020304" pitchFamily="18" charset="0"/>
                        </a:rPr>
                        <a:t>- </a:t>
                      </a:r>
                      <a:r>
                        <a:rPr lang="en-US" sz="2600" b="1">
                          <a:solidFill>
                            <a:schemeClr val="tx1"/>
                          </a:solidFill>
                          <a:latin typeface="Times New Roman" panose="02020603050405020304" pitchFamily="18" charset="0"/>
                          <a:cs typeface="Times New Roman" panose="02020603050405020304" pitchFamily="18" charset="0"/>
                        </a:rPr>
                        <a:t>Ý nghĩa</a:t>
                      </a:r>
                      <a:r>
                        <a:rPr lang="en-US" sz="2600">
                          <a:solidFill>
                            <a:schemeClr val="tx1"/>
                          </a:solidFill>
                          <a:latin typeface="Times New Roman" panose="02020603050405020304" pitchFamily="18" charset="0"/>
                          <a:cs typeface="Times New Roman" panose="02020603050405020304" pitchFamily="18" charset="0"/>
                        </a:rPr>
                        <a:t>: </a:t>
                      </a:r>
                      <a:r>
                        <a:rPr lang="en-US" sz="2600">
                          <a:latin typeface="Times New Roman" pitchFamily="18" charset="0"/>
                          <a:ea typeface="Calibri" pitchFamily="34" charset="0"/>
                          <a:cs typeface="Times New Roman" pitchFamily="18" charset="0"/>
                        </a:rPr>
                        <a:t>Nhấn mạnh vào tính cách nhân vật. Thể hiện cụ Bá là người hống hách, uy quyền.</a:t>
                      </a:r>
                      <a:endParaRPr lang="en-US" sz="26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600">
                          <a:solidFill>
                            <a:schemeClr val="tx1"/>
                          </a:solidFill>
                          <a:latin typeface="Times New Roman" panose="02020603050405020304" pitchFamily="18" charset="0"/>
                          <a:cs typeface="Times New Roman" panose="02020603050405020304" pitchFamily="18" charset="0"/>
                        </a:rPr>
                        <a:t>1.5</a:t>
                      </a:r>
                    </a:p>
                    <a:p>
                      <a:pPr algn="ctr"/>
                      <a:r>
                        <a:rPr lang="en-US" sz="260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7629800"/>
                  </a:ext>
                </a:extLst>
              </a:tr>
            </a:tbl>
          </a:graphicData>
        </a:graphic>
      </p:graphicFrame>
    </p:spTree>
    <p:extLst>
      <p:ext uri="{BB962C8B-B14F-4D97-AF65-F5344CB8AC3E}">
        <p14:creationId xmlns:p14="http://schemas.microsoft.com/office/powerpoint/2010/main" val="3806275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91F1C9-7B58-9005-9317-6563E0C621C2}"/>
              </a:ext>
            </a:extLst>
          </p:cNvPr>
          <p:cNvSpPr>
            <a:spLocks noGrp="1"/>
          </p:cNvSpPr>
          <p:nvPr>
            <p:ph idx="1"/>
          </p:nvPr>
        </p:nvSpPr>
        <p:spPr/>
        <p:txBody>
          <a:bodyPr/>
          <a:lstStyle/>
          <a:p>
            <a:endParaRPr lang="en-US"/>
          </a:p>
        </p:txBody>
      </p:sp>
      <p:sp>
        <p:nvSpPr>
          <p:cNvPr id="4" name="Text Box 3">
            <a:extLst>
              <a:ext uri="{FF2B5EF4-FFF2-40B4-BE49-F238E27FC236}">
                <a16:creationId xmlns:a16="http://schemas.microsoft.com/office/drawing/2014/main" id="{70BCF52A-B764-FEB2-645A-86D822BD759C}"/>
              </a:ext>
            </a:extLst>
          </p:cNvPr>
          <p:cNvSpPr txBox="1">
            <a:spLocks noChangeArrowheads="1"/>
          </p:cNvSpPr>
          <p:nvPr/>
        </p:nvSpPr>
        <p:spPr bwMode="auto">
          <a:xfrm>
            <a:off x="821140" y="496631"/>
            <a:ext cx="10549719" cy="5047536"/>
          </a:xfrm>
          <a:prstGeom prst="rect">
            <a:avLst/>
          </a:prstGeom>
          <a:solidFill>
            <a:schemeClr val="bg1"/>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just" eaLnBrk="1" hangingPunct="1">
              <a:spcBef>
                <a:spcPct val="50000"/>
              </a:spcBef>
              <a:buClr>
                <a:srgbClr val="000000"/>
              </a:buClr>
              <a:buFont typeface="Arial"/>
              <a:buNone/>
            </a:pPr>
            <a:r>
              <a:rPr lang="en-US" altLang="en-US" sz="2800" b="1" i="1" dirty="0" err="1">
                <a:solidFill>
                  <a:srgbClr val="000000"/>
                </a:solidFill>
                <a:sym typeface="Arial"/>
              </a:rPr>
              <a:t>Bài</a:t>
            </a:r>
            <a:r>
              <a:rPr lang="en-US" altLang="en-US" sz="2800" b="1" i="1" dirty="0">
                <a:solidFill>
                  <a:srgbClr val="000000"/>
                </a:solidFill>
                <a:sym typeface="Arial"/>
              </a:rPr>
              <a:t> 2: </a:t>
            </a:r>
            <a:r>
              <a:rPr lang="en-US" altLang="en-US" sz="2800" b="1" i="1" dirty="0" err="1">
                <a:solidFill>
                  <a:srgbClr val="000000"/>
                </a:solidFill>
                <a:sym typeface="Arial"/>
              </a:rPr>
              <a:t>Điền</a:t>
            </a:r>
            <a:r>
              <a:rPr lang="en-US" altLang="en-US" sz="2800" b="1" i="1" dirty="0">
                <a:solidFill>
                  <a:srgbClr val="000000"/>
                </a:solidFill>
                <a:sym typeface="Arial"/>
              </a:rPr>
              <a:t> </a:t>
            </a:r>
            <a:r>
              <a:rPr lang="en-US" altLang="en-US" sz="2800" b="1" i="1" dirty="0" err="1">
                <a:solidFill>
                  <a:srgbClr val="000000"/>
                </a:solidFill>
                <a:sym typeface="Arial"/>
              </a:rPr>
              <a:t>các</a:t>
            </a:r>
            <a:r>
              <a:rPr lang="en-US" altLang="en-US" sz="2800" b="1" i="1" dirty="0">
                <a:solidFill>
                  <a:srgbClr val="000000"/>
                </a:solidFill>
                <a:sym typeface="Arial"/>
              </a:rPr>
              <a:t> </a:t>
            </a:r>
            <a:r>
              <a:rPr lang="en-US" altLang="en-US" sz="2800" b="1" i="1" dirty="0" err="1">
                <a:solidFill>
                  <a:srgbClr val="000000"/>
                </a:solidFill>
                <a:sym typeface="Arial"/>
              </a:rPr>
              <a:t>thành</a:t>
            </a:r>
            <a:r>
              <a:rPr lang="en-US" altLang="en-US" sz="2800" b="1" i="1" dirty="0">
                <a:solidFill>
                  <a:srgbClr val="000000"/>
                </a:solidFill>
                <a:sym typeface="Arial"/>
              </a:rPr>
              <a:t> </a:t>
            </a:r>
            <a:r>
              <a:rPr lang="en-US" altLang="en-US" sz="2800" b="1" i="1" dirty="0" err="1">
                <a:solidFill>
                  <a:srgbClr val="000000"/>
                </a:solidFill>
                <a:sym typeface="Arial"/>
              </a:rPr>
              <a:t>ngữ</a:t>
            </a:r>
            <a:r>
              <a:rPr lang="en-US" altLang="en-US" sz="2800" b="1" i="1" dirty="0">
                <a:solidFill>
                  <a:srgbClr val="000000"/>
                </a:solidFill>
                <a:sym typeface="Arial"/>
              </a:rPr>
              <a:t> </a:t>
            </a:r>
            <a:r>
              <a:rPr lang="en-US" altLang="en-US" sz="2800" b="1" i="1" dirty="0" err="1">
                <a:solidFill>
                  <a:srgbClr val="000000"/>
                </a:solidFill>
                <a:sym typeface="Arial"/>
              </a:rPr>
              <a:t>sau</a:t>
            </a:r>
            <a:r>
              <a:rPr lang="en-US" altLang="en-US" sz="2800" b="1" i="1" dirty="0">
                <a:solidFill>
                  <a:srgbClr val="000000"/>
                </a:solidFill>
                <a:sym typeface="Arial"/>
              </a:rPr>
              <a:t> </a:t>
            </a:r>
            <a:r>
              <a:rPr lang="en-US" altLang="en-US" sz="2800" b="1" i="1" dirty="0" err="1">
                <a:solidFill>
                  <a:srgbClr val="000000"/>
                </a:solidFill>
                <a:sym typeface="Arial"/>
              </a:rPr>
              <a:t>đây</a:t>
            </a:r>
            <a:r>
              <a:rPr lang="en-US" altLang="en-US" sz="2800" b="1" i="1" dirty="0">
                <a:solidFill>
                  <a:srgbClr val="000000"/>
                </a:solidFill>
                <a:sym typeface="Arial"/>
              </a:rPr>
              <a:t> </a:t>
            </a:r>
            <a:r>
              <a:rPr lang="en-US" altLang="en-US" sz="2800" b="1" i="1" dirty="0" err="1">
                <a:solidFill>
                  <a:srgbClr val="000000"/>
                </a:solidFill>
                <a:sym typeface="Arial"/>
              </a:rPr>
              <a:t>vào</a:t>
            </a:r>
            <a:r>
              <a:rPr lang="en-US" altLang="en-US" sz="2800" b="1" i="1" dirty="0">
                <a:solidFill>
                  <a:srgbClr val="000000"/>
                </a:solidFill>
                <a:sym typeface="Arial"/>
              </a:rPr>
              <a:t> </a:t>
            </a:r>
            <a:r>
              <a:rPr lang="en-US" altLang="en-US" sz="2800" b="1" i="1" dirty="0" err="1">
                <a:solidFill>
                  <a:srgbClr val="000000"/>
                </a:solidFill>
                <a:sym typeface="Arial"/>
              </a:rPr>
              <a:t>chỗ</a:t>
            </a:r>
            <a:r>
              <a:rPr lang="en-US" altLang="en-US" sz="2800" b="1" i="1" dirty="0">
                <a:solidFill>
                  <a:srgbClr val="000000"/>
                </a:solidFill>
                <a:sym typeface="Arial"/>
              </a:rPr>
              <a:t> </a:t>
            </a:r>
            <a:r>
              <a:rPr lang="en-US" altLang="en-US" sz="2800" b="1" i="1" dirty="0" err="1">
                <a:solidFill>
                  <a:srgbClr val="000000"/>
                </a:solidFill>
                <a:sym typeface="Arial"/>
              </a:rPr>
              <a:t>trống</a:t>
            </a:r>
            <a:r>
              <a:rPr lang="en-US" altLang="en-US" sz="2800" b="1" i="1" dirty="0">
                <a:solidFill>
                  <a:srgbClr val="000000"/>
                </a:solidFill>
                <a:sym typeface="Arial"/>
              </a:rPr>
              <a:t>/....../ </a:t>
            </a:r>
            <a:r>
              <a:rPr lang="en-US" altLang="en-US" sz="2800" b="1" i="1" dirty="0" err="1">
                <a:solidFill>
                  <a:srgbClr val="000000"/>
                </a:solidFill>
                <a:sym typeface="Arial"/>
              </a:rPr>
              <a:t>để</a:t>
            </a:r>
            <a:r>
              <a:rPr lang="en-US" altLang="en-US" sz="2800" b="1" i="1" dirty="0">
                <a:solidFill>
                  <a:srgbClr val="000000"/>
                </a:solidFill>
                <a:sym typeface="Arial"/>
              </a:rPr>
              <a:t> </a:t>
            </a:r>
            <a:r>
              <a:rPr lang="en-US" altLang="en-US" sz="2800" b="1" i="1" dirty="0" err="1">
                <a:solidFill>
                  <a:srgbClr val="000000"/>
                </a:solidFill>
                <a:sym typeface="Arial"/>
              </a:rPr>
              <a:t>tạo</a:t>
            </a:r>
            <a:r>
              <a:rPr lang="en-US" altLang="en-US" sz="2800" b="1" i="1" dirty="0">
                <a:solidFill>
                  <a:srgbClr val="000000"/>
                </a:solidFill>
                <a:sym typeface="Arial"/>
              </a:rPr>
              <a:t> </a:t>
            </a:r>
            <a:r>
              <a:rPr lang="en-US" altLang="en-US" sz="2800" b="1" i="1" dirty="0" err="1">
                <a:solidFill>
                  <a:srgbClr val="000000"/>
                </a:solidFill>
                <a:sym typeface="Arial"/>
              </a:rPr>
              <a:t>thành</a:t>
            </a:r>
            <a:r>
              <a:rPr lang="en-US" altLang="en-US" sz="2800" b="1" i="1" dirty="0">
                <a:solidFill>
                  <a:srgbClr val="000000"/>
                </a:solidFill>
                <a:sym typeface="Arial"/>
              </a:rPr>
              <a:t> </a:t>
            </a:r>
            <a:r>
              <a:rPr lang="en-US" altLang="en-US" sz="2800" b="1" i="1" dirty="0" err="1">
                <a:solidFill>
                  <a:srgbClr val="000000"/>
                </a:solidFill>
                <a:sym typeface="Arial"/>
              </a:rPr>
              <a:t>biện</a:t>
            </a:r>
            <a:r>
              <a:rPr lang="en-US" altLang="en-US" sz="2800" b="1" i="1" dirty="0">
                <a:solidFill>
                  <a:srgbClr val="000000"/>
                </a:solidFill>
                <a:sym typeface="Arial"/>
              </a:rPr>
              <a:t> </a:t>
            </a:r>
            <a:r>
              <a:rPr lang="en-US" altLang="en-US" sz="2800" b="1" i="1" dirty="0" err="1">
                <a:solidFill>
                  <a:srgbClr val="000000"/>
                </a:solidFill>
                <a:sym typeface="Arial"/>
              </a:rPr>
              <a:t>pháp</a:t>
            </a:r>
            <a:r>
              <a:rPr lang="en-US" altLang="en-US" sz="2800" b="1" i="1" dirty="0">
                <a:solidFill>
                  <a:srgbClr val="000000"/>
                </a:solidFill>
                <a:sym typeface="Arial"/>
              </a:rPr>
              <a:t> </a:t>
            </a:r>
            <a:r>
              <a:rPr lang="en-US" altLang="en-US" sz="2800" b="1" i="1" dirty="0" err="1">
                <a:solidFill>
                  <a:srgbClr val="000000"/>
                </a:solidFill>
                <a:sym typeface="Arial"/>
              </a:rPr>
              <a:t>tu</a:t>
            </a:r>
            <a:r>
              <a:rPr lang="en-US" altLang="en-US" sz="2800" b="1" i="1" dirty="0">
                <a:solidFill>
                  <a:srgbClr val="000000"/>
                </a:solidFill>
                <a:sym typeface="Arial"/>
              </a:rPr>
              <a:t> </a:t>
            </a:r>
            <a:r>
              <a:rPr lang="en-US" altLang="en-US" sz="2800" b="1" i="1" dirty="0" err="1">
                <a:solidFill>
                  <a:srgbClr val="000000"/>
                </a:solidFill>
                <a:sym typeface="Arial"/>
              </a:rPr>
              <a:t>từ</a:t>
            </a:r>
            <a:r>
              <a:rPr lang="en-US" altLang="en-US" sz="2800" b="1" i="1" dirty="0">
                <a:solidFill>
                  <a:srgbClr val="000000"/>
                </a:solidFill>
                <a:sym typeface="Arial"/>
              </a:rPr>
              <a:t> </a:t>
            </a:r>
            <a:r>
              <a:rPr lang="en-US" altLang="en-US" sz="2800" b="1" i="1" dirty="0" err="1">
                <a:solidFill>
                  <a:srgbClr val="000000"/>
                </a:solidFill>
                <a:sym typeface="Arial"/>
              </a:rPr>
              <a:t>nói</a:t>
            </a:r>
            <a:r>
              <a:rPr lang="en-US" altLang="en-US" sz="2800" b="1" i="1" dirty="0">
                <a:solidFill>
                  <a:srgbClr val="000000"/>
                </a:solidFill>
                <a:sym typeface="Arial"/>
              </a:rPr>
              <a:t> </a:t>
            </a:r>
            <a:r>
              <a:rPr lang="en-US" altLang="en-US" sz="2800" b="1" i="1" dirty="0" err="1">
                <a:solidFill>
                  <a:srgbClr val="000000"/>
                </a:solidFill>
                <a:sym typeface="Arial"/>
              </a:rPr>
              <a:t>quá</a:t>
            </a:r>
            <a:r>
              <a:rPr lang="en-US" altLang="en-US" sz="2800" b="1" i="1" dirty="0">
                <a:solidFill>
                  <a:srgbClr val="000000"/>
                </a:solidFill>
                <a:sym typeface="Arial"/>
              </a:rPr>
              <a:t>: </a:t>
            </a:r>
            <a:r>
              <a:rPr lang="en-US" altLang="en-US" sz="2800" b="1" i="1" dirty="0" err="1">
                <a:solidFill>
                  <a:srgbClr val="FF0000"/>
                </a:solidFill>
                <a:sym typeface="Arial"/>
              </a:rPr>
              <a:t>Bầm</a:t>
            </a:r>
            <a:r>
              <a:rPr lang="en-US" altLang="en-US" sz="2800" b="1" i="1" dirty="0">
                <a:solidFill>
                  <a:srgbClr val="FF0000"/>
                </a:solidFill>
                <a:sym typeface="Arial"/>
              </a:rPr>
              <a:t> </a:t>
            </a:r>
            <a:r>
              <a:rPr lang="en-US" altLang="en-US" sz="2800" b="1" i="1" dirty="0" err="1">
                <a:solidFill>
                  <a:srgbClr val="FF0000"/>
                </a:solidFill>
                <a:sym typeface="Arial"/>
              </a:rPr>
              <a:t>gan</a:t>
            </a:r>
            <a:r>
              <a:rPr lang="en-US" altLang="en-US" sz="2800" b="1" i="1" dirty="0">
                <a:solidFill>
                  <a:srgbClr val="FF0000"/>
                </a:solidFill>
                <a:sym typeface="Arial"/>
              </a:rPr>
              <a:t> </a:t>
            </a:r>
            <a:r>
              <a:rPr lang="en-US" altLang="en-US" sz="2800" b="1" i="1" dirty="0" err="1">
                <a:solidFill>
                  <a:srgbClr val="FF0000"/>
                </a:solidFill>
                <a:sym typeface="Arial"/>
              </a:rPr>
              <a:t>tím</a:t>
            </a:r>
            <a:r>
              <a:rPr lang="en-US" altLang="en-US" sz="2800" b="1" i="1" dirty="0">
                <a:solidFill>
                  <a:srgbClr val="FF0000"/>
                </a:solidFill>
                <a:sym typeface="Arial"/>
              </a:rPr>
              <a:t> </a:t>
            </a:r>
            <a:r>
              <a:rPr lang="en-US" altLang="en-US" sz="2800" b="1" i="1" dirty="0" err="1">
                <a:solidFill>
                  <a:srgbClr val="FF0000"/>
                </a:solidFill>
                <a:sym typeface="Arial"/>
              </a:rPr>
              <a:t>ruột</a:t>
            </a:r>
            <a:r>
              <a:rPr lang="en-US" altLang="en-US" sz="2800" b="1" i="1" dirty="0">
                <a:solidFill>
                  <a:srgbClr val="FF0000"/>
                </a:solidFill>
                <a:sym typeface="Arial"/>
              </a:rPr>
              <a:t>; </a:t>
            </a:r>
            <a:r>
              <a:rPr lang="en-US" altLang="en-US" sz="2800" b="1" i="1" dirty="0" err="1">
                <a:solidFill>
                  <a:srgbClr val="FF0000"/>
                </a:solidFill>
                <a:sym typeface="Arial"/>
              </a:rPr>
              <a:t>Chó</a:t>
            </a:r>
            <a:r>
              <a:rPr lang="en-US" altLang="en-US" sz="2800" b="1" i="1" dirty="0">
                <a:solidFill>
                  <a:srgbClr val="FF0000"/>
                </a:solidFill>
                <a:sym typeface="Arial"/>
              </a:rPr>
              <a:t> </a:t>
            </a:r>
            <a:r>
              <a:rPr lang="en-US" altLang="en-US" sz="2800" b="1" i="1" dirty="0" err="1">
                <a:solidFill>
                  <a:srgbClr val="FF0000"/>
                </a:solidFill>
                <a:sym typeface="Arial"/>
              </a:rPr>
              <a:t>ăn</a:t>
            </a:r>
            <a:r>
              <a:rPr lang="en-US" altLang="en-US" sz="2800" b="1" i="1" dirty="0">
                <a:solidFill>
                  <a:srgbClr val="FF0000"/>
                </a:solidFill>
                <a:sym typeface="Arial"/>
              </a:rPr>
              <a:t> </a:t>
            </a:r>
            <a:r>
              <a:rPr lang="en-US" altLang="en-US" sz="2800" b="1" i="1" dirty="0" err="1">
                <a:solidFill>
                  <a:srgbClr val="FF0000"/>
                </a:solidFill>
                <a:sym typeface="Arial"/>
              </a:rPr>
              <a:t>đá</a:t>
            </a:r>
            <a:r>
              <a:rPr lang="en-US" altLang="en-US" sz="2800" b="1" i="1" dirty="0">
                <a:solidFill>
                  <a:srgbClr val="FF0000"/>
                </a:solidFill>
                <a:sym typeface="Arial"/>
              </a:rPr>
              <a:t> </a:t>
            </a:r>
            <a:r>
              <a:rPr lang="en-US" altLang="en-US" sz="2800" b="1" i="1" dirty="0" err="1">
                <a:solidFill>
                  <a:srgbClr val="FF0000"/>
                </a:solidFill>
                <a:sym typeface="Arial"/>
              </a:rPr>
              <a:t>gà</a:t>
            </a:r>
            <a:r>
              <a:rPr lang="en-US" altLang="en-US" sz="2800" b="1" i="1" dirty="0">
                <a:solidFill>
                  <a:srgbClr val="FF0000"/>
                </a:solidFill>
                <a:sym typeface="Arial"/>
              </a:rPr>
              <a:t> </a:t>
            </a:r>
            <a:r>
              <a:rPr lang="en-US" altLang="en-US" sz="2800" b="1" i="1" dirty="0" err="1">
                <a:solidFill>
                  <a:srgbClr val="FF0000"/>
                </a:solidFill>
                <a:sym typeface="Arial"/>
              </a:rPr>
              <a:t>ăn</a:t>
            </a:r>
            <a:r>
              <a:rPr lang="en-US" altLang="en-US" sz="2800" b="1" i="1" dirty="0">
                <a:solidFill>
                  <a:srgbClr val="FF0000"/>
                </a:solidFill>
                <a:sym typeface="Arial"/>
              </a:rPr>
              <a:t> </a:t>
            </a:r>
            <a:r>
              <a:rPr lang="en-US" altLang="en-US" sz="2800" b="1" i="1" dirty="0" err="1">
                <a:solidFill>
                  <a:srgbClr val="FF0000"/>
                </a:solidFill>
                <a:sym typeface="Arial"/>
              </a:rPr>
              <a:t>sỏi</a:t>
            </a:r>
            <a:r>
              <a:rPr lang="en-US" altLang="en-US" sz="2800" b="1" i="1" dirty="0">
                <a:solidFill>
                  <a:srgbClr val="FF0000"/>
                </a:solidFill>
                <a:sym typeface="Arial"/>
              </a:rPr>
              <a:t>; </a:t>
            </a:r>
            <a:r>
              <a:rPr lang="en-US" altLang="en-US" sz="2800" b="1" i="1" dirty="0" err="1">
                <a:solidFill>
                  <a:srgbClr val="FF0000"/>
                </a:solidFill>
                <a:sym typeface="Arial"/>
              </a:rPr>
              <a:t>Nở</a:t>
            </a:r>
            <a:r>
              <a:rPr lang="en-US" altLang="en-US" sz="2800" b="1" i="1" dirty="0">
                <a:solidFill>
                  <a:srgbClr val="FF0000"/>
                </a:solidFill>
                <a:sym typeface="Arial"/>
              </a:rPr>
              <a:t> </a:t>
            </a:r>
            <a:r>
              <a:rPr lang="en-US" altLang="en-US" sz="2800" b="1" i="1" dirty="0" err="1">
                <a:solidFill>
                  <a:srgbClr val="FF0000"/>
                </a:solidFill>
                <a:sym typeface="Arial"/>
              </a:rPr>
              <a:t>từng</a:t>
            </a:r>
            <a:r>
              <a:rPr lang="en-US" altLang="en-US" sz="2800" b="1" i="1" dirty="0">
                <a:solidFill>
                  <a:srgbClr val="FF0000"/>
                </a:solidFill>
                <a:sym typeface="Arial"/>
              </a:rPr>
              <a:t> </a:t>
            </a:r>
            <a:r>
              <a:rPr lang="en-US" altLang="en-US" sz="2800" b="1" i="1" dirty="0" err="1">
                <a:solidFill>
                  <a:srgbClr val="FF0000"/>
                </a:solidFill>
                <a:sym typeface="Arial"/>
              </a:rPr>
              <a:t>khúc</a:t>
            </a:r>
            <a:r>
              <a:rPr lang="en-US" altLang="en-US" sz="2800" b="1" i="1" dirty="0">
                <a:solidFill>
                  <a:srgbClr val="FF0000"/>
                </a:solidFill>
                <a:sym typeface="Arial"/>
              </a:rPr>
              <a:t> </a:t>
            </a:r>
            <a:r>
              <a:rPr lang="en-US" altLang="en-US" sz="2800" b="1" i="1" dirty="0" err="1">
                <a:solidFill>
                  <a:srgbClr val="FF0000"/>
                </a:solidFill>
                <a:sym typeface="Arial"/>
              </a:rPr>
              <a:t>ruột</a:t>
            </a:r>
            <a:r>
              <a:rPr lang="en-US" altLang="en-US" sz="2800" b="1" i="1" dirty="0">
                <a:solidFill>
                  <a:srgbClr val="FF0000"/>
                </a:solidFill>
                <a:sym typeface="Arial"/>
              </a:rPr>
              <a:t>; </a:t>
            </a:r>
            <a:r>
              <a:rPr lang="en-US" altLang="en-US" sz="2800" b="1" i="1" dirty="0" err="1">
                <a:solidFill>
                  <a:srgbClr val="FF0000"/>
                </a:solidFill>
                <a:sym typeface="Arial"/>
              </a:rPr>
              <a:t>Ruột</a:t>
            </a:r>
            <a:r>
              <a:rPr lang="en-US" altLang="en-US" sz="2800" b="1" i="1" dirty="0">
                <a:solidFill>
                  <a:srgbClr val="FF0000"/>
                </a:solidFill>
                <a:sym typeface="Arial"/>
              </a:rPr>
              <a:t> </a:t>
            </a:r>
            <a:r>
              <a:rPr lang="en-US" altLang="en-US" sz="2800" b="1" i="1" dirty="0" err="1">
                <a:solidFill>
                  <a:srgbClr val="FF0000"/>
                </a:solidFill>
                <a:sym typeface="Arial"/>
              </a:rPr>
              <a:t>để</a:t>
            </a:r>
            <a:r>
              <a:rPr lang="en-US" altLang="en-US" sz="2800" b="1" i="1" dirty="0">
                <a:solidFill>
                  <a:srgbClr val="FF0000"/>
                </a:solidFill>
                <a:sym typeface="Arial"/>
              </a:rPr>
              <a:t> </a:t>
            </a:r>
            <a:r>
              <a:rPr lang="en-US" altLang="en-US" sz="2800" b="1" i="1" dirty="0" err="1">
                <a:solidFill>
                  <a:srgbClr val="FF0000"/>
                </a:solidFill>
                <a:sym typeface="Arial"/>
              </a:rPr>
              <a:t>ngoài</a:t>
            </a:r>
            <a:r>
              <a:rPr lang="en-US" altLang="en-US" sz="2800" b="1" i="1" dirty="0">
                <a:solidFill>
                  <a:srgbClr val="FF0000"/>
                </a:solidFill>
                <a:sym typeface="Arial"/>
              </a:rPr>
              <a:t> da; </a:t>
            </a:r>
            <a:r>
              <a:rPr lang="en-US" altLang="en-US" sz="2800" b="1" i="1" dirty="0" err="1">
                <a:solidFill>
                  <a:srgbClr val="FF0000"/>
                </a:solidFill>
                <a:sym typeface="Arial"/>
              </a:rPr>
              <a:t>Vắt</a:t>
            </a:r>
            <a:r>
              <a:rPr lang="en-US" altLang="en-US" sz="2800" b="1" i="1" dirty="0">
                <a:solidFill>
                  <a:srgbClr val="FF0000"/>
                </a:solidFill>
                <a:sym typeface="Arial"/>
              </a:rPr>
              <a:t> </a:t>
            </a:r>
            <a:r>
              <a:rPr lang="en-US" altLang="en-US" sz="2800" b="1" i="1" dirty="0" err="1">
                <a:solidFill>
                  <a:srgbClr val="FF0000"/>
                </a:solidFill>
                <a:sym typeface="Arial"/>
              </a:rPr>
              <a:t>chân</a:t>
            </a:r>
            <a:r>
              <a:rPr lang="en-US" altLang="en-US" sz="2800" b="1" i="1" dirty="0">
                <a:solidFill>
                  <a:srgbClr val="FF0000"/>
                </a:solidFill>
                <a:sym typeface="Arial"/>
              </a:rPr>
              <a:t> </a:t>
            </a:r>
            <a:r>
              <a:rPr lang="en-US" altLang="en-US" sz="2800" b="1" i="1" dirty="0" err="1">
                <a:solidFill>
                  <a:srgbClr val="FF0000"/>
                </a:solidFill>
                <a:sym typeface="Arial"/>
              </a:rPr>
              <a:t>lên</a:t>
            </a:r>
            <a:r>
              <a:rPr lang="en-US" altLang="en-US" sz="2800" b="1" i="1" dirty="0">
                <a:solidFill>
                  <a:srgbClr val="FF0000"/>
                </a:solidFill>
                <a:sym typeface="Arial"/>
              </a:rPr>
              <a:t> </a:t>
            </a:r>
            <a:r>
              <a:rPr lang="en-US" altLang="en-US" sz="2800" b="1" i="1" dirty="0" err="1">
                <a:solidFill>
                  <a:srgbClr val="FF0000"/>
                </a:solidFill>
                <a:sym typeface="Arial"/>
              </a:rPr>
              <a:t>cổ</a:t>
            </a:r>
            <a:r>
              <a:rPr lang="en-US" altLang="en-US" sz="2800" i="1" dirty="0">
                <a:solidFill>
                  <a:srgbClr val="000000"/>
                </a:solidFill>
                <a:sym typeface="Arial"/>
              </a:rPr>
              <a:t>.</a:t>
            </a:r>
          </a:p>
          <a:p>
            <a:pPr algn="just" eaLnBrk="1" hangingPunct="1">
              <a:spcBef>
                <a:spcPct val="50000"/>
              </a:spcBef>
              <a:buClr>
                <a:srgbClr val="000000"/>
              </a:buClr>
              <a:buFont typeface="Arial"/>
              <a:buNone/>
            </a:pPr>
            <a:r>
              <a:rPr lang="en-US" altLang="en-US" sz="2800" i="1" dirty="0">
                <a:solidFill>
                  <a:srgbClr val="000000"/>
                </a:solidFill>
                <a:sym typeface="Arial"/>
              </a:rPr>
              <a:t>a. Ở </a:t>
            </a:r>
            <a:r>
              <a:rPr lang="en-US" altLang="en-US" sz="2800" i="1" err="1">
                <a:solidFill>
                  <a:srgbClr val="000000"/>
                </a:solidFill>
                <a:sym typeface="Arial"/>
              </a:rPr>
              <a:t>nơi</a:t>
            </a:r>
            <a:r>
              <a:rPr lang="en-US" altLang="en-US" sz="2800" i="1">
                <a:solidFill>
                  <a:srgbClr val="000000"/>
                </a:solidFill>
                <a:sym typeface="Arial"/>
              </a:rPr>
              <a:t> ............................................ thế </a:t>
            </a:r>
            <a:r>
              <a:rPr lang="en-US" altLang="en-US" sz="2800" i="1" dirty="0" err="1">
                <a:solidFill>
                  <a:srgbClr val="000000"/>
                </a:solidFill>
                <a:sym typeface="Arial"/>
              </a:rPr>
              <a:t>này</a:t>
            </a:r>
            <a:r>
              <a:rPr lang="en-US" altLang="en-US" sz="2800" i="1" dirty="0">
                <a:solidFill>
                  <a:srgbClr val="000000"/>
                </a:solidFill>
                <a:sym typeface="Arial"/>
              </a:rPr>
              <a:t>, </a:t>
            </a:r>
            <a:r>
              <a:rPr lang="en-US" altLang="en-US" sz="2800" i="1" dirty="0" err="1">
                <a:solidFill>
                  <a:srgbClr val="000000"/>
                </a:solidFill>
                <a:sym typeface="Arial"/>
              </a:rPr>
              <a:t>cỏ</a:t>
            </a:r>
            <a:r>
              <a:rPr lang="en-US" altLang="en-US" sz="2800" i="1" dirty="0">
                <a:solidFill>
                  <a:srgbClr val="000000"/>
                </a:solidFill>
                <a:sym typeface="Arial"/>
              </a:rPr>
              <a:t> </a:t>
            </a:r>
            <a:r>
              <a:rPr lang="en-US" altLang="en-US" sz="2800" i="1" dirty="0" err="1">
                <a:solidFill>
                  <a:srgbClr val="000000"/>
                </a:solidFill>
                <a:sym typeface="Arial"/>
              </a:rPr>
              <a:t>không</a:t>
            </a:r>
            <a:r>
              <a:rPr lang="en-US" altLang="en-US" sz="2800" i="1" dirty="0">
                <a:solidFill>
                  <a:srgbClr val="000000"/>
                </a:solidFill>
                <a:sym typeface="Arial"/>
              </a:rPr>
              <a:t> </a:t>
            </a:r>
            <a:r>
              <a:rPr lang="en-US" altLang="en-US" sz="2800" i="1" dirty="0" err="1">
                <a:solidFill>
                  <a:srgbClr val="000000"/>
                </a:solidFill>
                <a:sym typeface="Arial"/>
              </a:rPr>
              <a:t>mọc</a:t>
            </a:r>
            <a:r>
              <a:rPr lang="en-US" altLang="en-US" sz="2800" i="1" dirty="0">
                <a:solidFill>
                  <a:srgbClr val="000000"/>
                </a:solidFill>
                <a:sym typeface="Arial"/>
              </a:rPr>
              <a:t> </a:t>
            </a:r>
            <a:r>
              <a:rPr lang="en-US" altLang="en-US" sz="2800" i="1" dirty="0" err="1">
                <a:solidFill>
                  <a:srgbClr val="000000"/>
                </a:solidFill>
                <a:sym typeface="Arial"/>
              </a:rPr>
              <a:t>nổi</a:t>
            </a:r>
            <a:r>
              <a:rPr lang="en-US" altLang="en-US" sz="2800" i="1" dirty="0">
                <a:solidFill>
                  <a:srgbClr val="000000"/>
                </a:solidFill>
                <a:sym typeface="Arial"/>
              </a:rPr>
              <a:t> </a:t>
            </a:r>
            <a:r>
              <a:rPr lang="en-US" altLang="en-US" sz="2800" i="1" dirty="0" err="1">
                <a:solidFill>
                  <a:srgbClr val="000000"/>
                </a:solidFill>
                <a:sym typeface="Arial"/>
              </a:rPr>
              <a:t>nữa</a:t>
            </a:r>
            <a:r>
              <a:rPr lang="en-US" altLang="en-US" sz="2800" i="1" dirty="0">
                <a:solidFill>
                  <a:srgbClr val="000000"/>
                </a:solidFill>
                <a:sym typeface="Arial"/>
              </a:rPr>
              <a:t> </a:t>
            </a:r>
            <a:r>
              <a:rPr lang="en-US" altLang="en-US" sz="2800" i="1" dirty="0" err="1">
                <a:solidFill>
                  <a:srgbClr val="000000"/>
                </a:solidFill>
                <a:sym typeface="Arial"/>
              </a:rPr>
              <a:t>là</a:t>
            </a:r>
            <a:r>
              <a:rPr lang="en-US" altLang="en-US" sz="2800" i="1" dirty="0">
                <a:solidFill>
                  <a:srgbClr val="000000"/>
                </a:solidFill>
                <a:sym typeface="Arial"/>
              </a:rPr>
              <a:t> </a:t>
            </a:r>
            <a:r>
              <a:rPr lang="en-US" altLang="en-US" sz="2800" i="1" dirty="0" err="1">
                <a:solidFill>
                  <a:srgbClr val="000000"/>
                </a:solidFill>
                <a:sym typeface="Arial"/>
              </a:rPr>
              <a:t>trồng</a:t>
            </a:r>
            <a:r>
              <a:rPr lang="en-US" altLang="en-US" sz="2800" i="1" dirty="0">
                <a:solidFill>
                  <a:srgbClr val="000000"/>
                </a:solidFill>
                <a:sym typeface="Arial"/>
              </a:rPr>
              <a:t> </a:t>
            </a:r>
            <a:r>
              <a:rPr lang="en-US" altLang="en-US" sz="2800" i="1" dirty="0" err="1">
                <a:solidFill>
                  <a:srgbClr val="000000"/>
                </a:solidFill>
                <a:sym typeface="Arial"/>
              </a:rPr>
              <a:t>rau</a:t>
            </a:r>
            <a:r>
              <a:rPr lang="en-US" altLang="en-US" sz="2800" i="1" dirty="0">
                <a:solidFill>
                  <a:srgbClr val="000000"/>
                </a:solidFill>
                <a:sym typeface="Arial"/>
              </a:rPr>
              <a:t> </a:t>
            </a:r>
            <a:r>
              <a:rPr lang="en-US" altLang="en-US" sz="2800" i="1" dirty="0" err="1">
                <a:solidFill>
                  <a:srgbClr val="000000"/>
                </a:solidFill>
                <a:sym typeface="Arial"/>
              </a:rPr>
              <a:t>trồng</a:t>
            </a:r>
            <a:r>
              <a:rPr lang="en-US" altLang="en-US" sz="2800" i="1" dirty="0">
                <a:solidFill>
                  <a:srgbClr val="000000"/>
                </a:solidFill>
                <a:sym typeface="Arial"/>
              </a:rPr>
              <a:t> </a:t>
            </a:r>
            <a:r>
              <a:rPr lang="en-US" altLang="en-US" sz="2800" i="1" dirty="0" err="1">
                <a:solidFill>
                  <a:srgbClr val="000000"/>
                </a:solidFill>
                <a:sym typeface="Arial"/>
              </a:rPr>
              <a:t>cà</a:t>
            </a:r>
            <a:r>
              <a:rPr lang="en-US" altLang="en-US" sz="2800" i="1" dirty="0">
                <a:solidFill>
                  <a:srgbClr val="000000"/>
                </a:solidFill>
                <a:sym typeface="Arial"/>
              </a:rPr>
              <a:t>.</a:t>
            </a:r>
          </a:p>
          <a:p>
            <a:pPr algn="just" eaLnBrk="1" hangingPunct="1">
              <a:spcBef>
                <a:spcPct val="50000"/>
              </a:spcBef>
              <a:buClr>
                <a:srgbClr val="000000"/>
              </a:buClr>
              <a:buFont typeface="Arial"/>
              <a:buNone/>
            </a:pPr>
            <a:r>
              <a:rPr lang="en-US" altLang="en-US" sz="2800" i="1" dirty="0">
                <a:solidFill>
                  <a:srgbClr val="000000"/>
                </a:solidFill>
                <a:sym typeface="Arial"/>
              </a:rPr>
              <a:t>b. </a:t>
            </a:r>
            <a:r>
              <a:rPr lang="en-US" altLang="en-US" sz="2800" i="1" dirty="0" err="1">
                <a:solidFill>
                  <a:srgbClr val="000000"/>
                </a:solidFill>
                <a:sym typeface="Arial"/>
              </a:rPr>
              <a:t>Nhìn</a:t>
            </a:r>
            <a:r>
              <a:rPr lang="en-US" altLang="en-US" sz="2800" i="1" dirty="0">
                <a:solidFill>
                  <a:srgbClr val="000000"/>
                </a:solidFill>
                <a:sym typeface="Arial"/>
              </a:rPr>
              <a:t> </a:t>
            </a:r>
            <a:r>
              <a:rPr lang="en-US" altLang="en-US" sz="2800" i="1" dirty="0" err="1">
                <a:solidFill>
                  <a:srgbClr val="000000"/>
                </a:solidFill>
                <a:sym typeface="Arial"/>
              </a:rPr>
              <a:t>thấy</a:t>
            </a:r>
            <a:r>
              <a:rPr lang="en-US" altLang="en-US" sz="2800" i="1" dirty="0">
                <a:solidFill>
                  <a:srgbClr val="000000"/>
                </a:solidFill>
                <a:sym typeface="Arial"/>
              </a:rPr>
              <a:t> </a:t>
            </a:r>
            <a:r>
              <a:rPr lang="en-US" altLang="en-US" sz="2800" i="1" dirty="0" err="1">
                <a:solidFill>
                  <a:srgbClr val="000000"/>
                </a:solidFill>
                <a:sym typeface="Arial"/>
              </a:rPr>
              <a:t>tội</a:t>
            </a:r>
            <a:r>
              <a:rPr lang="en-US" altLang="en-US" sz="2800" i="1" dirty="0">
                <a:solidFill>
                  <a:srgbClr val="000000"/>
                </a:solidFill>
                <a:sym typeface="Arial"/>
              </a:rPr>
              <a:t> </a:t>
            </a:r>
            <a:r>
              <a:rPr lang="en-US" altLang="en-US" sz="2800" i="1" dirty="0" err="1">
                <a:solidFill>
                  <a:srgbClr val="000000"/>
                </a:solidFill>
                <a:sym typeface="Arial"/>
              </a:rPr>
              <a:t>ác</a:t>
            </a:r>
            <a:r>
              <a:rPr lang="en-US" altLang="en-US" sz="2800" i="1" dirty="0">
                <a:solidFill>
                  <a:srgbClr val="000000"/>
                </a:solidFill>
                <a:sym typeface="Arial"/>
              </a:rPr>
              <a:t> </a:t>
            </a:r>
            <a:r>
              <a:rPr lang="en-US" altLang="en-US" sz="2800" i="1" dirty="0" err="1">
                <a:solidFill>
                  <a:srgbClr val="000000"/>
                </a:solidFill>
                <a:sym typeface="Arial"/>
              </a:rPr>
              <a:t>của</a:t>
            </a:r>
            <a:r>
              <a:rPr lang="en-US" altLang="en-US" sz="2800" i="1" dirty="0">
                <a:solidFill>
                  <a:srgbClr val="000000"/>
                </a:solidFill>
                <a:sym typeface="Arial"/>
              </a:rPr>
              <a:t> </a:t>
            </a:r>
            <a:r>
              <a:rPr lang="en-US" altLang="en-US" sz="2800" i="1" dirty="0" err="1">
                <a:solidFill>
                  <a:srgbClr val="000000"/>
                </a:solidFill>
                <a:sym typeface="Arial"/>
              </a:rPr>
              <a:t>giặc</a:t>
            </a:r>
            <a:r>
              <a:rPr lang="en-US" altLang="en-US" sz="2800" i="1" dirty="0">
                <a:solidFill>
                  <a:srgbClr val="000000"/>
                </a:solidFill>
                <a:sym typeface="Arial"/>
              </a:rPr>
              <a:t> </a:t>
            </a:r>
            <a:r>
              <a:rPr lang="en-US" altLang="en-US" sz="2800" i="1" dirty="0" err="1">
                <a:solidFill>
                  <a:srgbClr val="000000"/>
                </a:solidFill>
                <a:sym typeface="Arial"/>
              </a:rPr>
              <a:t>ai</a:t>
            </a:r>
            <a:r>
              <a:rPr lang="en-US" altLang="en-US" sz="2800" i="1" dirty="0">
                <a:solidFill>
                  <a:srgbClr val="000000"/>
                </a:solidFill>
                <a:sym typeface="Arial"/>
              </a:rPr>
              <a:t> </a:t>
            </a:r>
            <a:r>
              <a:rPr lang="en-US" altLang="en-US" sz="2800" i="1" dirty="0" err="1">
                <a:solidFill>
                  <a:srgbClr val="000000"/>
                </a:solidFill>
                <a:sym typeface="Arial"/>
              </a:rPr>
              <a:t>ai</a:t>
            </a:r>
            <a:r>
              <a:rPr lang="en-US" altLang="en-US" sz="2800" i="1" dirty="0">
                <a:solidFill>
                  <a:srgbClr val="000000"/>
                </a:solidFill>
                <a:sym typeface="Arial"/>
              </a:rPr>
              <a:t> </a:t>
            </a:r>
            <a:r>
              <a:rPr lang="en-US" altLang="en-US" sz="2800" i="1" dirty="0" err="1">
                <a:solidFill>
                  <a:srgbClr val="000000"/>
                </a:solidFill>
                <a:sym typeface="Arial"/>
              </a:rPr>
              <a:t>cũng</a:t>
            </a:r>
            <a:r>
              <a:rPr lang="en-US" altLang="en-US" sz="2800" i="1" dirty="0">
                <a:solidFill>
                  <a:srgbClr val="000000"/>
                </a:solidFill>
                <a:sym typeface="Arial"/>
              </a:rPr>
              <a:t> .........................</a:t>
            </a:r>
          </a:p>
          <a:p>
            <a:pPr algn="just" eaLnBrk="1" hangingPunct="1">
              <a:spcBef>
                <a:spcPct val="50000"/>
              </a:spcBef>
              <a:buClr>
                <a:srgbClr val="000000"/>
              </a:buClr>
              <a:buFont typeface="Arial"/>
              <a:buNone/>
            </a:pPr>
            <a:r>
              <a:rPr lang="en-US" altLang="en-US" sz="2800" i="1" dirty="0">
                <a:solidFill>
                  <a:srgbClr val="000000"/>
                </a:solidFill>
                <a:sym typeface="Arial"/>
              </a:rPr>
              <a:t>c. </a:t>
            </a:r>
            <a:r>
              <a:rPr lang="en-US" altLang="en-US" sz="2800" i="1" dirty="0" err="1">
                <a:solidFill>
                  <a:srgbClr val="000000"/>
                </a:solidFill>
                <a:sym typeface="Arial"/>
              </a:rPr>
              <a:t>Cô</a:t>
            </a:r>
            <a:r>
              <a:rPr lang="en-US" altLang="en-US" sz="2800" i="1" dirty="0">
                <a:solidFill>
                  <a:srgbClr val="000000"/>
                </a:solidFill>
                <a:sym typeface="Arial"/>
              </a:rPr>
              <a:t> Nam </a:t>
            </a:r>
            <a:r>
              <a:rPr lang="en-US" altLang="en-US" sz="2800" i="1" dirty="0" err="1">
                <a:solidFill>
                  <a:srgbClr val="000000"/>
                </a:solidFill>
                <a:sym typeface="Arial"/>
              </a:rPr>
              <a:t>tính</a:t>
            </a:r>
            <a:r>
              <a:rPr lang="en-US" altLang="en-US" sz="2800" i="1" dirty="0">
                <a:solidFill>
                  <a:srgbClr val="000000"/>
                </a:solidFill>
                <a:sym typeface="Arial"/>
              </a:rPr>
              <a:t> </a:t>
            </a:r>
            <a:r>
              <a:rPr lang="en-US" altLang="en-US" sz="2800" i="1" err="1">
                <a:solidFill>
                  <a:srgbClr val="000000"/>
                </a:solidFill>
                <a:sym typeface="Arial"/>
              </a:rPr>
              <a:t>tình</a:t>
            </a:r>
            <a:r>
              <a:rPr lang="en-US" altLang="en-US" sz="2800" i="1">
                <a:solidFill>
                  <a:srgbClr val="000000"/>
                </a:solidFill>
                <a:sym typeface="Arial"/>
              </a:rPr>
              <a:t> xởi </a:t>
            </a:r>
            <a:r>
              <a:rPr lang="en-US" altLang="en-US" sz="2800" i="1" dirty="0" err="1">
                <a:solidFill>
                  <a:srgbClr val="000000"/>
                </a:solidFill>
                <a:sym typeface="Arial"/>
              </a:rPr>
              <a:t>lởi</a:t>
            </a:r>
            <a:r>
              <a:rPr lang="en-US" altLang="en-US" sz="2800" i="1" dirty="0">
                <a:solidFill>
                  <a:srgbClr val="000000"/>
                </a:solidFill>
                <a:sym typeface="Arial"/>
              </a:rPr>
              <a:t>,.........................</a:t>
            </a:r>
          </a:p>
          <a:p>
            <a:pPr algn="just" eaLnBrk="1" hangingPunct="1">
              <a:spcBef>
                <a:spcPct val="50000"/>
              </a:spcBef>
              <a:buClr>
                <a:srgbClr val="000000"/>
              </a:buClr>
              <a:buFont typeface="Arial"/>
              <a:buNone/>
            </a:pPr>
            <a:r>
              <a:rPr lang="en-US" altLang="en-US" sz="2800" i="1" dirty="0">
                <a:solidFill>
                  <a:srgbClr val="000000"/>
                </a:solidFill>
                <a:sym typeface="Arial"/>
              </a:rPr>
              <a:t>d. </a:t>
            </a:r>
            <a:r>
              <a:rPr lang="en-US" altLang="en-US" sz="2800" i="1" dirty="0" err="1">
                <a:solidFill>
                  <a:srgbClr val="000000"/>
                </a:solidFill>
                <a:sym typeface="Arial"/>
              </a:rPr>
              <a:t>Lời</a:t>
            </a:r>
            <a:r>
              <a:rPr lang="en-US" altLang="en-US" sz="2800" i="1" dirty="0">
                <a:solidFill>
                  <a:srgbClr val="000000"/>
                </a:solidFill>
                <a:sym typeface="Arial"/>
              </a:rPr>
              <a:t> </a:t>
            </a:r>
            <a:r>
              <a:rPr lang="en-US" altLang="en-US" sz="2800" i="1" dirty="0" err="1">
                <a:solidFill>
                  <a:srgbClr val="000000"/>
                </a:solidFill>
                <a:sym typeface="Arial"/>
              </a:rPr>
              <a:t>khen</a:t>
            </a:r>
            <a:r>
              <a:rPr lang="en-US" altLang="en-US" sz="2800" i="1" dirty="0">
                <a:solidFill>
                  <a:srgbClr val="000000"/>
                </a:solidFill>
                <a:sym typeface="Arial"/>
              </a:rPr>
              <a:t> </a:t>
            </a:r>
            <a:r>
              <a:rPr lang="en-US" altLang="en-US" sz="2800" i="1" dirty="0" err="1">
                <a:solidFill>
                  <a:srgbClr val="000000"/>
                </a:solidFill>
                <a:sym typeface="Arial"/>
              </a:rPr>
              <a:t>của</a:t>
            </a:r>
            <a:r>
              <a:rPr lang="en-US" altLang="en-US" sz="2800" i="1" dirty="0">
                <a:solidFill>
                  <a:srgbClr val="000000"/>
                </a:solidFill>
                <a:sym typeface="Arial"/>
              </a:rPr>
              <a:t> </a:t>
            </a:r>
            <a:r>
              <a:rPr lang="en-US" altLang="en-US" sz="2800" i="1" dirty="0" err="1">
                <a:solidFill>
                  <a:srgbClr val="000000"/>
                </a:solidFill>
                <a:sym typeface="Arial"/>
              </a:rPr>
              <a:t>cô</a:t>
            </a:r>
            <a:r>
              <a:rPr lang="en-US" altLang="en-US" sz="2800" i="1" dirty="0">
                <a:solidFill>
                  <a:srgbClr val="000000"/>
                </a:solidFill>
                <a:sym typeface="Arial"/>
              </a:rPr>
              <a:t> </a:t>
            </a:r>
            <a:r>
              <a:rPr lang="en-US" altLang="en-US" sz="2800" i="1" dirty="0" err="1">
                <a:solidFill>
                  <a:srgbClr val="000000"/>
                </a:solidFill>
                <a:sym typeface="Arial"/>
              </a:rPr>
              <a:t>giáo</a:t>
            </a:r>
            <a:r>
              <a:rPr lang="en-US" altLang="en-US" sz="2800" i="1" dirty="0">
                <a:solidFill>
                  <a:srgbClr val="000000"/>
                </a:solidFill>
                <a:sym typeface="Arial"/>
              </a:rPr>
              <a:t> </a:t>
            </a:r>
            <a:r>
              <a:rPr lang="en-US" altLang="en-US" sz="2800" i="1" dirty="0" err="1">
                <a:solidFill>
                  <a:srgbClr val="000000"/>
                </a:solidFill>
                <a:sym typeface="Arial"/>
              </a:rPr>
              <a:t>làm</a:t>
            </a:r>
            <a:r>
              <a:rPr lang="en-US" altLang="en-US" sz="2800" i="1" dirty="0">
                <a:solidFill>
                  <a:srgbClr val="000000"/>
                </a:solidFill>
                <a:sym typeface="Arial"/>
              </a:rPr>
              <a:t> </a:t>
            </a:r>
            <a:r>
              <a:rPr lang="en-US" altLang="en-US" sz="2800" i="1" dirty="0" err="1">
                <a:solidFill>
                  <a:srgbClr val="000000"/>
                </a:solidFill>
                <a:sym typeface="Arial"/>
              </a:rPr>
              <a:t>cho</a:t>
            </a:r>
            <a:r>
              <a:rPr lang="en-US" altLang="en-US" sz="2800" i="1" dirty="0">
                <a:solidFill>
                  <a:srgbClr val="000000"/>
                </a:solidFill>
                <a:sym typeface="Arial"/>
              </a:rPr>
              <a:t> </a:t>
            </a:r>
            <a:r>
              <a:rPr lang="en-US" altLang="en-US" sz="2800" i="1" dirty="0" err="1">
                <a:solidFill>
                  <a:srgbClr val="000000"/>
                </a:solidFill>
                <a:sym typeface="Arial"/>
              </a:rPr>
              <a:t>nó</a:t>
            </a:r>
            <a:r>
              <a:rPr lang="en-US" altLang="en-US" sz="2800" i="1" dirty="0">
                <a:solidFill>
                  <a:srgbClr val="000000"/>
                </a:solidFill>
                <a:sym typeface="Arial"/>
              </a:rPr>
              <a:t> ...........................</a:t>
            </a:r>
          </a:p>
          <a:p>
            <a:pPr algn="just" eaLnBrk="1" hangingPunct="1">
              <a:spcBef>
                <a:spcPct val="50000"/>
              </a:spcBef>
              <a:buClr>
                <a:srgbClr val="000000"/>
              </a:buClr>
              <a:buFont typeface="Arial"/>
              <a:buNone/>
            </a:pPr>
            <a:r>
              <a:rPr lang="en-US" altLang="en-US" sz="2800" i="1" dirty="0">
                <a:solidFill>
                  <a:srgbClr val="000000"/>
                </a:solidFill>
                <a:sym typeface="Arial"/>
              </a:rPr>
              <a:t>e. </a:t>
            </a:r>
            <a:r>
              <a:rPr lang="en-US" altLang="en-US" sz="2800" i="1" dirty="0" err="1">
                <a:solidFill>
                  <a:srgbClr val="000000"/>
                </a:solidFill>
                <a:sym typeface="Arial"/>
              </a:rPr>
              <a:t>Bọn</a:t>
            </a:r>
            <a:r>
              <a:rPr lang="en-US" altLang="en-US" sz="2800" i="1" dirty="0">
                <a:solidFill>
                  <a:srgbClr val="000000"/>
                </a:solidFill>
                <a:sym typeface="Arial"/>
              </a:rPr>
              <a:t> </a:t>
            </a:r>
            <a:r>
              <a:rPr lang="en-US" altLang="en-US" sz="2800" i="1" dirty="0" err="1">
                <a:solidFill>
                  <a:srgbClr val="000000"/>
                </a:solidFill>
                <a:sym typeface="Arial"/>
              </a:rPr>
              <a:t>giặc</a:t>
            </a:r>
            <a:r>
              <a:rPr lang="en-US" altLang="en-US" sz="2800" i="1" dirty="0">
                <a:solidFill>
                  <a:srgbClr val="000000"/>
                </a:solidFill>
                <a:sym typeface="Arial"/>
              </a:rPr>
              <a:t> </a:t>
            </a:r>
            <a:r>
              <a:rPr lang="en-US" altLang="en-US" sz="2800" i="1" dirty="0" err="1">
                <a:solidFill>
                  <a:srgbClr val="000000"/>
                </a:solidFill>
                <a:sym typeface="Arial"/>
              </a:rPr>
              <a:t>hoảng</a:t>
            </a:r>
            <a:r>
              <a:rPr lang="en-US" altLang="en-US" sz="2800" i="1" dirty="0">
                <a:solidFill>
                  <a:srgbClr val="000000"/>
                </a:solidFill>
                <a:sym typeface="Arial"/>
              </a:rPr>
              <a:t> </a:t>
            </a:r>
            <a:r>
              <a:rPr lang="en-US" altLang="en-US" sz="2800" i="1" err="1">
                <a:solidFill>
                  <a:srgbClr val="000000"/>
                </a:solidFill>
                <a:sym typeface="Arial"/>
              </a:rPr>
              <a:t>hồn</a:t>
            </a:r>
            <a:r>
              <a:rPr lang="en-US" altLang="en-US" sz="2800" i="1">
                <a:solidFill>
                  <a:srgbClr val="000000"/>
                </a:solidFill>
                <a:sym typeface="Arial"/>
              </a:rPr>
              <a:t> .......................................mà </a:t>
            </a:r>
            <a:r>
              <a:rPr lang="en-US" altLang="en-US" sz="2800" i="1" dirty="0" err="1">
                <a:solidFill>
                  <a:srgbClr val="000000"/>
                </a:solidFill>
                <a:sym typeface="Arial"/>
              </a:rPr>
              <a:t>chạy</a:t>
            </a:r>
            <a:r>
              <a:rPr lang="en-US" altLang="en-US" sz="2800" i="1" dirty="0">
                <a:solidFill>
                  <a:srgbClr val="000000"/>
                </a:solidFill>
                <a:sym typeface="Arial"/>
              </a:rPr>
              <a:t>.</a:t>
            </a:r>
          </a:p>
        </p:txBody>
      </p:sp>
    </p:spTree>
    <p:extLst>
      <p:ext uri="{BB962C8B-B14F-4D97-AF65-F5344CB8AC3E}">
        <p14:creationId xmlns:p14="http://schemas.microsoft.com/office/powerpoint/2010/main" val="2244516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DAC0A135-493B-36A7-FD02-4227159BC524}"/>
              </a:ext>
            </a:extLst>
          </p:cNvPr>
          <p:cNvSpPr txBox="1">
            <a:spLocks noChangeArrowheads="1"/>
          </p:cNvSpPr>
          <p:nvPr/>
        </p:nvSpPr>
        <p:spPr bwMode="auto">
          <a:xfrm>
            <a:off x="4495800" y="914401"/>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US"/>
          </a:p>
        </p:txBody>
      </p:sp>
      <p:sp>
        <p:nvSpPr>
          <p:cNvPr id="24579" name="Text Box 6">
            <a:extLst>
              <a:ext uri="{FF2B5EF4-FFF2-40B4-BE49-F238E27FC236}">
                <a16:creationId xmlns:a16="http://schemas.microsoft.com/office/drawing/2014/main" id="{AA05EBD4-ECDE-EDE1-04A1-680289E6184B}"/>
              </a:ext>
            </a:extLst>
          </p:cNvPr>
          <p:cNvSpPr txBox="1">
            <a:spLocks noChangeArrowheads="1"/>
          </p:cNvSpPr>
          <p:nvPr/>
        </p:nvSpPr>
        <p:spPr bwMode="auto">
          <a:xfrm>
            <a:off x="4191000" y="1058863"/>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US"/>
          </a:p>
        </p:txBody>
      </p:sp>
      <p:sp>
        <p:nvSpPr>
          <p:cNvPr id="24580" name="Text Box 8">
            <a:extLst>
              <a:ext uri="{FF2B5EF4-FFF2-40B4-BE49-F238E27FC236}">
                <a16:creationId xmlns:a16="http://schemas.microsoft.com/office/drawing/2014/main" id="{AE76B2B0-820D-672C-45DD-80A609ED0F34}"/>
              </a:ext>
            </a:extLst>
          </p:cNvPr>
          <p:cNvSpPr txBox="1">
            <a:spLocks noChangeArrowheads="1"/>
          </p:cNvSpPr>
          <p:nvPr/>
        </p:nvSpPr>
        <p:spPr bwMode="auto">
          <a:xfrm>
            <a:off x="4022035" y="105016"/>
            <a:ext cx="6019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000" b="1">
                <a:solidFill>
                  <a:srgbClr val="0000FF"/>
                </a:solidFill>
                <a:latin typeface="Times New Roman" panose="02020603050405020304" pitchFamily="18" charset="0"/>
                <a:cs typeface="Times New Roman" panose="02020603050405020304" pitchFamily="18" charset="0"/>
              </a:rPr>
              <a:t>Giải thích nghĩa các thành ngữ:</a:t>
            </a: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24581" name="Text Box 9">
            <a:extLst>
              <a:ext uri="{FF2B5EF4-FFF2-40B4-BE49-F238E27FC236}">
                <a16:creationId xmlns:a16="http://schemas.microsoft.com/office/drawing/2014/main" id="{B843EB57-F8CF-3CB2-9027-93E2CA09127F}"/>
              </a:ext>
            </a:extLst>
          </p:cNvPr>
          <p:cNvSpPr txBox="1">
            <a:spLocks noChangeArrowheads="1"/>
          </p:cNvSpPr>
          <p:nvPr/>
        </p:nvSpPr>
        <p:spPr bwMode="auto">
          <a:xfrm>
            <a:off x="1752600" y="762001"/>
            <a:ext cx="78486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Char char="-"/>
            </a:pPr>
            <a:r>
              <a:rPr lang="en-US" altLang="en-US" sz="2800">
                <a:latin typeface="Times New Roman" panose="02020603050405020304" pitchFamily="18" charset="0"/>
              </a:rPr>
              <a:t> Bầm gan tím ruột:</a:t>
            </a:r>
            <a:r>
              <a:rPr lang="en-US" altLang="en-US" sz="2800">
                <a:solidFill>
                  <a:schemeClr val="bg1"/>
                </a:solidFill>
                <a:latin typeface="Times New Roman" panose="02020603050405020304" pitchFamily="18" charset="0"/>
              </a:rPr>
              <a:t>ùng căm giận, uất ức hoặc đau đớn.</a:t>
            </a:r>
          </a:p>
          <a:p>
            <a:pPr algn="just" eaLnBrk="1" hangingPunct="1">
              <a:spcBef>
                <a:spcPct val="50000"/>
              </a:spcBef>
            </a:pPr>
            <a:r>
              <a:rPr lang="en-US" altLang="en-US" sz="2800">
                <a:solidFill>
                  <a:srgbClr val="000099"/>
                </a:solidFill>
                <a:latin typeface="Times New Roman" panose="02020603050405020304" pitchFamily="18" charset="0"/>
              </a:rPr>
              <a:t>- </a:t>
            </a:r>
            <a:r>
              <a:rPr lang="en-US" altLang="en-US" sz="2800">
                <a:latin typeface="Times New Roman" panose="02020603050405020304" pitchFamily="18" charset="0"/>
              </a:rPr>
              <a:t>Chó ăn đá, gà ăn sỏi: </a:t>
            </a:r>
            <a:r>
              <a:rPr lang="en-US" altLang="en-US" sz="2800">
                <a:solidFill>
                  <a:schemeClr val="bg1"/>
                </a:solidFill>
                <a:latin typeface="Times New Roman" panose="02020603050405020304" pitchFamily="18" charset="0"/>
              </a:rPr>
              <a:t>đất đai cằn cỗi, thời tiết khắc nghiệt</a:t>
            </a:r>
          </a:p>
          <a:p>
            <a:pPr algn="just" eaLnBrk="1" hangingPunct="1">
              <a:spcBef>
                <a:spcPct val="50000"/>
              </a:spcBef>
            </a:pPr>
            <a:r>
              <a:rPr lang="en-US" altLang="en-US" sz="2800">
                <a:latin typeface="Times New Roman" panose="02020603050405020304" pitchFamily="18" charset="0"/>
              </a:rPr>
              <a:t>- Nở từng khúc ruột: </a:t>
            </a:r>
            <a:r>
              <a:rPr lang="en-US" altLang="en-US" sz="2800">
                <a:solidFill>
                  <a:srgbClr val="000099"/>
                </a:solidFill>
                <a:latin typeface="Times New Roman" panose="02020603050405020304" pitchFamily="18" charset="0"/>
              </a:rPr>
              <a:t> </a:t>
            </a:r>
            <a:r>
              <a:rPr lang="en-US" altLang="en-US" sz="2800">
                <a:solidFill>
                  <a:schemeClr val="bg1"/>
                </a:solidFill>
                <a:latin typeface="Times New Roman" panose="02020603050405020304" pitchFamily="18" charset="0"/>
              </a:rPr>
              <a:t>rất vui sướng</a:t>
            </a:r>
            <a:r>
              <a:rPr lang="en-US" altLang="en-US" sz="2800">
                <a:latin typeface="Times New Roman" panose="02020603050405020304" pitchFamily="18" charset="0"/>
              </a:rPr>
              <a:t>.</a:t>
            </a:r>
          </a:p>
          <a:p>
            <a:pPr algn="just" eaLnBrk="1" hangingPunct="1">
              <a:spcBef>
                <a:spcPct val="50000"/>
              </a:spcBef>
            </a:pPr>
            <a:r>
              <a:rPr lang="en-US" altLang="en-US" sz="2800">
                <a:latin typeface="Times New Roman" panose="02020603050405020304" pitchFamily="18" charset="0"/>
              </a:rPr>
              <a:t>- Ruột để ngoài da: </a:t>
            </a:r>
            <a:r>
              <a:rPr lang="en-US" altLang="en-US" sz="2800">
                <a:solidFill>
                  <a:schemeClr val="bg1"/>
                </a:solidFill>
                <a:latin typeface="Times New Roman" panose="02020603050405020304" pitchFamily="18" charset="0"/>
              </a:rPr>
              <a:t>người vô tâm, nghĩ gì nói nấy, không giữ kín được điều gì.</a:t>
            </a:r>
          </a:p>
          <a:p>
            <a:pPr algn="just" eaLnBrk="1" hangingPunct="1">
              <a:spcBef>
                <a:spcPct val="50000"/>
              </a:spcBef>
            </a:pPr>
            <a:r>
              <a:rPr lang="en-US" altLang="en-US" sz="2800">
                <a:latin typeface="Times New Roman" panose="02020603050405020304" pitchFamily="18" charset="0"/>
              </a:rPr>
              <a:t>- Vắt chân lên cổ: </a:t>
            </a:r>
            <a:r>
              <a:rPr lang="en-US" altLang="en-US" sz="2800">
                <a:solidFill>
                  <a:schemeClr val="bg1"/>
                </a:solidFill>
                <a:latin typeface="Times New Roman" panose="02020603050405020304" pitchFamily="18" charset="0"/>
              </a:rPr>
              <a:t>chạy hết tốc lực, rướn hết sức mà chạy, chạy rất nhanh.</a:t>
            </a:r>
          </a:p>
        </p:txBody>
      </p:sp>
      <p:sp>
        <p:nvSpPr>
          <p:cNvPr id="24582" name="Text Box 10">
            <a:extLst>
              <a:ext uri="{FF2B5EF4-FFF2-40B4-BE49-F238E27FC236}">
                <a16:creationId xmlns:a16="http://schemas.microsoft.com/office/drawing/2014/main" id="{D0FC2D56-6265-5602-642D-F0C23D947909}"/>
              </a:ext>
            </a:extLst>
          </p:cNvPr>
          <p:cNvSpPr txBox="1">
            <a:spLocks noChangeArrowheads="1"/>
          </p:cNvSpPr>
          <p:nvPr/>
        </p:nvSpPr>
        <p:spPr bwMode="auto">
          <a:xfrm>
            <a:off x="2514600" y="1524001"/>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4585" name="Text Box 9">
            <a:extLst>
              <a:ext uri="{FF2B5EF4-FFF2-40B4-BE49-F238E27FC236}">
                <a16:creationId xmlns:a16="http://schemas.microsoft.com/office/drawing/2014/main" id="{8108D1B7-F274-4DF1-1FD7-C5A134A312AB}"/>
              </a:ext>
            </a:extLst>
          </p:cNvPr>
          <p:cNvSpPr txBox="1">
            <a:spLocks noChangeArrowheads="1"/>
          </p:cNvSpPr>
          <p:nvPr/>
        </p:nvSpPr>
        <p:spPr bwMode="auto">
          <a:xfrm>
            <a:off x="2035864" y="762123"/>
            <a:ext cx="96442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solidFill>
                  <a:srgbClr val="000099"/>
                </a:solidFill>
                <a:latin typeface="Times New Roman" panose="02020603050405020304" pitchFamily="18" charset="0"/>
              </a:rPr>
              <a:t>                                  </a:t>
            </a:r>
            <a:r>
              <a:rPr lang="en-US" altLang="en-US" sz="2800" b="1">
                <a:solidFill>
                  <a:srgbClr val="FF0000"/>
                </a:solidFill>
                <a:latin typeface="Times New Roman" panose="02020603050405020304" pitchFamily="18" charset="0"/>
              </a:rPr>
              <a:t>vô cùng căm giận, uất ức hoặc đau đớn.</a:t>
            </a:r>
          </a:p>
        </p:txBody>
      </p:sp>
      <p:sp>
        <p:nvSpPr>
          <p:cNvPr id="24586" name="Text Box 10">
            <a:extLst>
              <a:ext uri="{FF2B5EF4-FFF2-40B4-BE49-F238E27FC236}">
                <a16:creationId xmlns:a16="http://schemas.microsoft.com/office/drawing/2014/main" id="{574ECF2A-73AC-4223-C287-8BC334C1A7E5}"/>
              </a:ext>
            </a:extLst>
          </p:cNvPr>
          <p:cNvSpPr txBox="1">
            <a:spLocks noChangeArrowheads="1"/>
          </p:cNvSpPr>
          <p:nvPr/>
        </p:nvSpPr>
        <p:spPr bwMode="auto">
          <a:xfrm>
            <a:off x="2133600" y="1852162"/>
            <a:ext cx="88126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800">
                <a:solidFill>
                  <a:srgbClr val="000099"/>
                </a:solidFill>
                <a:latin typeface="Times New Roman" panose="02020603050405020304" pitchFamily="18" charset="0"/>
              </a:rPr>
              <a:t>                                  </a:t>
            </a:r>
            <a:r>
              <a:rPr lang="en-US" altLang="en-US" sz="2800" b="1">
                <a:solidFill>
                  <a:srgbClr val="FF0000"/>
                </a:solidFill>
                <a:latin typeface="Times New Roman" panose="02020603050405020304" pitchFamily="18" charset="0"/>
              </a:rPr>
              <a:t>đất đai cằn cỗi, thời tiết khắc nghiệt</a:t>
            </a:r>
          </a:p>
        </p:txBody>
      </p:sp>
      <p:sp>
        <p:nvSpPr>
          <p:cNvPr id="24587" name="Text Box 11">
            <a:extLst>
              <a:ext uri="{FF2B5EF4-FFF2-40B4-BE49-F238E27FC236}">
                <a16:creationId xmlns:a16="http://schemas.microsoft.com/office/drawing/2014/main" id="{828A6197-40F6-3B4C-E238-4D42722C839C}"/>
              </a:ext>
            </a:extLst>
          </p:cNvPr>
          <p:cNvSpPr txBox="1">
            <a:spLocks noChangeArrowheads="1"/>
          </p:cNvSpPr>
          <p:nvPr/>
        </p:nvSpPr>
        <p:spPr bwMode="auto">
          <a:xfrm>
            <a:off x="4919872" y="2895601"/>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b="1">
                <a:solidFill>
                  <a:srgbClr val="FF0000"/>
                </a:solidFill>
                <a:latin typeface="Times New Roman" panose="02020603050405020304" pitchFamily="18" charset="0"/>
              </a:rPr>
              <a:t>rất vui sướng.</a:t>
            </a:r>
          </a:p>
        </p:txBody>
      </p:sp>
      <p:sp>
        <p:nvSpPr>
          <p:cNvPr id="24588" name="Text Box 12">
            <a:extLst>
              <a:ext uri="{FF2B5EF4-FFF2-40B4-BE49-F238E27FC236}">
                <a16:creationId xmlns:a16="http://schemas.microsoft.com/office/drawing/2014/main" id="{E905F259-8B09-2C3B-9054-9FE4D9FD2BE4}"/>
              </a:ext>
            </a:extLst>
          </p:cNvPr>
          <p:cNvSpPr txBox="1">
            <a:spLocks noChangeArrowheads="1"/>
          </p:cNvSpPr>
          <p:nvPr/>
        </p:nvSpPr>
        <p:spPr bwMode="auto">
          <a:xfrm>
            <a:off x="2057400" y="3505200"/>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a:solidFill>
                  <a:srgbClr val="000099"/>
                </a:solidFill>
                <a:latin typeface="Times New Roman" panose="02020603050405020304" pitchFamily="18" charset="0"/>
              </a:rPr>
              <a:t>                              </a:t>
            </a:r>
            <a:r>
              <a:rPr lang="en-US" altLang="en-US" sz="2800" b="1">
                <a:solidFill>
                  <a:srgbClr val="FF0000"/>
                </a:solidFill>
                <a:latin typeface="Times New Roman" panose="02020603050405020304" pitchFamily="18" charset="0"/>
              </a:rPr>
              <a:t>người vô tâm, nghĩ gì nói nấy, không giữ kín được điều gì.</a:t>
            </a:r>
          </a:p>
        </p:txBody>
      </p:sp>
      <p:sp>
        <p:nvSpPr>
          <p:cNvPr id="24589" name="Text Box 13">
            <a:extLst>
              <a:ext uri="{FF2B5EF4-FFF2-40B4-BE49-F238E27FC236}">
                <a16:creationId xmlns:a16="http://schemas.microsoft.com/office/drawing/2014/main" id="{924A7C63-7D7C-516D-7C27-D15EA6068E35}"/>
              </a:ext>
            </a:extLst>
          </p:cNvPr>
          <p:cNvSpPr txBox="1">
            <a:spLocks noChangeArrowheads="1"/>
          </p:cNvSpPr>
          <p:nvPr/>
        </p:nvSpPr>
        <p:spPr bwMode="auto">
          <a:xfrm>
            <a:off x="2133599" y="4584700"/>
            <a:ext cx="8481391"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solidFill>
                  <a:srgbClr val="000099"/>
                </a:solidFill>
                <a:latin typeface="Times New Roman" panose="02020603050405020304" pitchFamily="18" charset="0"/>
              </a:rPr>
              <a:t>                           </a:t>
            </a:r>
            <a:r>
              <a:rPr lang="en-US" altLang="en-US" sz="2800" b="1">
                <a:solidFill>
                  <a:srgbClr val="FF0000"/>
                </a:solidFill>
                <a:latin typeface="Times New Roman" panose="02020603050405020304" pitchFamily="18" charset="0"/>
              </a:rPr>
              <a:t>chạy hết tốc lực, rướn hết sức mà chạy, chạy rất nhanh.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diamond(in)">
                                      <p:cBhvr>
                                        <p:cTn id="7" dur="500"/>
                                        <p:tgtEl>
                                          <p:spTgt spid="245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4581">
                                            <p:txEl>
                                              <p:pRg st="0" end="0"/>
                                            </p:txEl>
                                          </p:spTgt>
                                        </p:tgtEl>
                                        <p:attrNameLst>
                                          <p:attrName>style.visibility</p:attrName>
                                        </p:attrNameLst>
                                      </p:cBhvr>
                                      <p:to>
                                        <p:strVal val="visible"/>
                                      </p:to>
                                    </p:set>
                                    <p:animEffect transition="in" filter="diamond(in)">
                                      <p:cBhvr>
                                        <p:cTn id="12" dur="500"/>
                                        <p:tgtEl>
                                          <p:spTgt spid="24581">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4581">
                                            <p:txEl>
                                              <p:pRg st="1" end="1"/>
                                            </p:txEl>
                                          </p:spTgt>
                                        </p:tgtEl>
                                        <p:attrNameLst>
                                          <p:attrName>style.visibility</p:attrName>
                                        </p:attrNameLst>
                                      </p:cBhvr>
                                      <p:to>
                                        <p:strVal val="visible"/>
                                      </p:to>
                                    </p:set>
                                    <p:animEffect transition="in" filter="diamond(in)">
                                      <p:cBhvr>
                                        <p:cTn id="15" dur="500"/>
                                        <p:tgtEl>
                                          <p:spTgt spid="24581">
                                            <p:txEl>
                                              <p:pRg st="1" end="1"/>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24581">
                                            <p:txEl>
                                              <p:pRg st="2" end="2"/>
                                            </p:txEl>
                                          </p:spTgt>
                                        </p:tgtEl>
                                        <p:attrNameLst>
                                          <p:attrName>style.visibility</p:attrName>
                                        </p:attrNameLst>
                                      </p:cBhvr>
                                      <p:to>
                                        <p:strVal val="visible"/>
                                      </p:to>
                                    </p:set>
                                    <p:animEffect transition="in" filter="diamond(in)">
                                      <p:cBhvr>
                                        <p:cTn id="18" dur="500"/>
                                        <p:tgtEl>
                                          <p:spTgt spid="24581">
                                            <p:txEl>
                                              <p:pRg st="2" end="2"/>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24581">
                                            <p:txEl>
                                              <p:pRg st="3" end="3"/>
                                            </p:txEl>
                                          </p:spTgt>
                                        </p:tgtEl>
                                        <p:attrNameLst>
                                          <p:attrName>style.visibility</p:attrName>
                                        </p:attrNameLst>
                                      </p:cBhvr>
                                      <p:to>
                                        <p:strVal val="visible"/>
                                      </p:to>
                                    </p:set>
                                    <p:animEffect transition="in" filter="diamond(in)">
                                      <p:cBhvr>
                                        <p:cTn id="21" dur="500"/>
                                        <p:tgtEl>
                                          <p:spTgt spid="24581">
                                            <p:txEl>
                                              <p:pRg st="3" end="3"/>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24581">
                                            <p:txEl>
                                              <p:pRg st="4" end="4"/>
                                            </p:txEl>
                                          </p:spTgt>
                                        </p:tgtEl>
                                        <p:attrNameLst>
                                          <p:attrName>style.visibility</p:attrName>
                                        </p:attrNameLst>
                                      </p:cBhvr>
                                      <p:to>
                                        <p:strVal val="visible"/>
                                      </p:to>
                                    </p:set>
                                    <p:animEffect transition="in" filter="diamond(in)">
                                      <p:cBhvr>
                                        <p:cTn id="24" dur="500"/>
                                        <p:tgtEl>
                                          <p:spTgt spid="24581">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24585"/>
                                        </p:tgtEl>
                                        <p:attrNameLst>
                                          <p:attrName>style.visibility</p:attrName>
                                        </p:attrNameLst>
                                      </p:cBhvr>
                                      <p:to>
                                        <p:strVal val="visible"/>
                                      </p:to>
                                    </p:set>
                                    <p:animEffect transition="in" filter="diamond(in)">
                                      <p:cBhvr>
                                        <p:cTn id="29" dur="500"/>
                                        <p:tgtEl>
                                          <p:spTgt spid="24585"/>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24586"/>
                                        </p:tgtEl>
                                        <p:attrNameLst>
                                          <p:attrName>style.visibility</p:attrName>
                                        </p:attrNameLst>
                                      </p:cBhvr>
                                      <p:to>
                                        <p:strVal val="visible"/>
                                      </p:to>
                                    </p:set>
                                    <p:animEffect transition="in" filter="diamond(in)">
                                      <p:cBhvr>
                                        <p:cTn id="32" dur="500"/>
                                        <p:tgtEl>
                                          <p:spTgt spid="24586"/>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24587"/>
                                        </p:tgtEl>
                                        <p:attrNameLst>
                                          <p:attrName>style.visibility</p:attrName>
                                        </p:attrNameLst>
                                      </p:cBhvr>
                                      <p:to>
                                        <p:strVal val="visible"/>
                                      </p:to>
                                    </p:set>
                                    <p:animEffect transition="in" filter="diamond(in)">
                                      <p:cBhvr>
                                        <p:cTn id="35" dur="500"/>
                                        <p:tgtEl>
                                          <p:spTgt spid="24587"/>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24588"/>
                                        </p:tgtEl>
                                        <p:attrNameLst>
                                          <p:attrName>style.visibility</p:attrName>
                                        </p:attrNameLst>
                                      </p:cBhvr>
                                      <p:to>
                                        <p:strVal val="visible"/>
                                      </p:to>
                                    </p:set>
                                    <p:animEffect transition="in" filter="diamond(in)">
                                      <p:cBhvr>
                                        <p:cTn id="38" dur="500"/>
                                        <p:tgtEl>
                                          <p:spTgt spid="24588"/>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4589"/>
                                        </p:tgtEl>
                                        <p:attrNameLst>
                                          <p:attrName>style.visibility</p:attrName>
                                        </p:attrNameLst>
                                      </p:cBhvr>
                                      <p:to>
                                        <p:strVal val="visible"/>
                                      </p:to>
                                    </p:set>
                                    <p:animEffect transition="in" filter="diamond(in)">
                                      <p:cBhvr>
                                        <p:cTn id="41"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24586" grpId="0"/>
      <p:bldP spid="24587" grpId="0"/>
      <p:bldP spid="24588" grpId="0"/>
      <p:bldP spid="245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91F1C9-7B58-9005-9317-6563E0C621C2}"/>
              </a:ext>
            </a:extLst>
          </p:cNvPr>
          <p:cNvSpPr>
            <a:spLocks noGrp="1"/>
          </p:cNvSpPr>
          <p:nvPr>
            <p:ph idx="1"/>
          </p:nvPr>
        </p:nvSpPr>
        <p:spPr/>
        <p:txBody>
          <a:bodyPr/>
          <a:lstStyle/>
          <a:p>
            <a:endParaRPr lang="en-US"/>
          </a:p>
        </p:txBody>
      </p:sp>
      <p:sp>
        <p:nvSpPr>
          <p:cNvPr id="4" name="Text Box 3">
            <a:extLst>
              <a:ext uri="{FF2B5EF4-FFF2-40B4-BE49-F238E27FC236}">
                <a16:creationId xmlns:a16="http://schemas.microsoft.com/office/drawing/2014/main" id="{70BCF52A-B764-FEB2-645A-86D822BD759C}"/>
              </a:ext>
            </a:extLst>
          </p:cNvPr>
          <p:cNvSpPr txBox="1">
            <a:spLocks noChangeArrowheads="1"/>
          </p:cNvSpPr>
          <p:nvPr/>
        </p:nvSpPr>
        <p:spPr bwMode="auto">
          <a:xfrm>
            <a:off x="821140" y="496631"/>
            <a:ext cx="10549719" cy="5047536"/>
          </a:xfrm>
          <a:prstGeom prst="rect">
            <a:avLst/>
          </a:prstGeom>
          <a:solidFill>
            <a:schemeClr val="bg1"/>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just" eaLnBrk="1" hangingPunct="1">
              <a:spcBef>
                <a:spcPct val="50000"/>
              </a:spcBef>
              <a:buClr>
                <a:srgbClr val="000000"/>
              </a:buClr>
              <a:buFont typeface="Arial"/>
              <a:buNone/>
            </a:pPr>
            <a:r>
              <a:rPr lang="en-US" altLang="en-US" sz="2800" b="1" i="1" dirty="0" err="1">
                <a:solidFill>
                  <a:srgbClr val="000000"/>
                </a:solidFill>
                <a:sym typeface="Arial"/>
              </a:rPr>
              <a:t>Bài</a:t>
            </a:r>
            <a:r>
              <a:rPr lang="en-US" altLang="en-US" sz="2800" b="1" i="1" dirty="0">
                <a:solidFill>
                  <a:srgbClr val="000000"/>
                </a:solidFill>
                <a:sym typeface="Arial"/>
              </a:rPr>
              <a:t> 2: </a:t>
            </a:r>
            <a:r>
              <a:rPr lang="en-US" altLang="en-US" sz="2800" b="1" i="1" dirty="0" err="1">
                <a:solidFill>
                  <a:srgbClr val="000000"/>
                </a:solidFill>
                <a:sym typeface="Arial"/>
              </a:rPr>
              <a:t>Điền</a:t>
            </a:r>
            <a:r>
              <a:rPr lang="en-US" altLang="en-US" sz="2800" b="1" i="1" dirty="0">
                <a:solidFill>
                  <a:srgbClr val="000000"/>
                </a:solidFill>
                <a:sym typeface="Arial"/>
              </a:rPr>
              <a:t> </a:t>
            </a:r>
            <a:r>
              <a:rPr lang="en-US" altLang="en-US" sz="2800" b="1" i="1" dirty="0" err="1">
                <a:solidFill>
                  <a:srgbClr val="000000"/>
                </a:solidFill>
                <a:sym typeface="Arial"/>
              </a:rPr>
              <a:t>các</a:t>
            </a:r>
            <a:r>
              <a:rPr lang="en-US" altLang="en-US" sz="2800" b="1" i="1" dirty="0">
                <a:solidFill>
                  <a:srgbClr val="000000"/>
                </a:solidFill>
                <a:sym typeface="Arial"/>
              </a:rPr>
              <a:t> </a:t>
            </a:r>
            <a:r>
              <a:rPr lang="en-US" altLang="en-US" sz="2800" b="1" i="1" dirty="0" err="1">
                <a:solidFill>
                  <a:srgbClr val="000000"/>
                </a:solidFill>
                <a:sym typeface="Arial"/>
              </a:rPr>
              <a:t>thành</a:t>
            </a:r>
            <a:r>
              <a:rPr lang="en-US" altLang="en-US" sz="2800" b="1" i="1" dirty="0">
                <a:solidFill>
                  <a:srgbClr val="000000"/>
                </a:solidFill>
                <a:sym typeface="Arial"/>
              </a:rPr>
              <a:t> </a:t>
            </a:r>
            <a:r>
              <a:rPr lang="en-US" altLang="en-US" sz="2800" b="1" i="1" dirty="0" err="1">
                <a:solidFill>
                  <a:srgbClr val="000000"/>
                </a:solidFill>
                <a:sym typeface="Arial"/>
              </a:rPr>
              <a:t>ngữ</a:t>
            </a:r>
            <a:r>
              <a:rPr lang="en-US" altLang="en-US" sz="2800" b="1" i="1" dirty="0">
                <a:solidFill>
                  <a:srgbClr val="000000"/>
                </a:solidFill>
                <a:sym typeface="Arial"/>
              </a:rPr>
              <a:t> </a:t>
            </a:r>
            <a:r>
              <a:rPr lang="en-US" altLang="en-US" sz="2800" b="1" i="1" dirty="0" err="1">
                <a:solidFill>
                  <a:srgbClr val="000000"/>
                </a:solidFill>
                <a:sym typeface="Arial"/>
              </a:rPr>
              <a:t>sau</a:t>
            </a:r>
            <a:r>
              <a:rPr lang="en-US" altLang="en-US" sz="2800" b="1" i="1" dirty="0">
                <a:solidFill>
                  <a:srgbClr val="000000"/>
                </a:solidFill>
                <a:sym typeface="Arial"/>
              </a:rPr>
              <a:t> </a:t>
            </a:r>
            <a:r>
              <a:rPr lang="en-US" altLang="en-US" sz="2800" b="1" i="1" dirty="0" err="1">
                <a:solidFill>
                  <a:srgbClr val="000000"/>
                </a:solidFill>
                <a:sym typeface="Arial"/>
              </a:rPr>
              <a:t>đây</a:t>
            </a:r>
            <a:r>
              <a:rPr lang="en-US" altLang="en-US" sz="2800" b="1" i="1" dirty="0">
                <a:solidFill>
                  <a:srgbClr val="000000"/>
                </a:solidFill>
                <a:sym typeface="Arial"/>
              </a:rPr>
              <a:t> </a:t>
            </a:r>
            <a:r>
              <a:rPr lang="en-US" altLang="en-US" sz="2800" b="1" i="1" dirty="0" err="1">
                <a:solidFill>
                  <a:srgbClr val="000000"/>
                </a:solidFill>
                <a:sym typeface="Arial"/>
              </a:rPr>
              <a:t>vào</a:t>
            </a:r>
            <a:r>
              <a:rPr lang="en-US" altLang="en-US" sz="2800" b="1" i="1" dirty="0">
                <a:solidFill>
                  <a:srgbClr val="000000"/>
                </a:solidFill>
                <a:sym typeface="Arial"/>
              </a:rPr>
              <a:t> </a:t>
            </a:r>
            <a:r>
              <a:rPr lang="en-US" altLang="en-US" sz="2800" b="1" i="1" dirty="0" err="1">
                <a:solidFill>
                  <a:srgbClr val="000000"/>
                </a:solidFill>
                <a:sym typeface="Arial"/>
              </a:rPr>
              <a:t>chỗ</a:t>
            </a:r>
            <a:r>
              <a:rPr lang="en-US" altLang="en-US" sz="2800" b="1" i="1" dirty="0">
                <a:solidFill>
                  <a:srgbClr val="000000"/>
                </a:solidFill>
                <a:sym typeface="Arial"/>
              </a:rPr>
              <a:t> </a:t>
            </a:r>
            <a:r>
              <a:rPr lang="en-US" altLang="en-US" sz="2800" b="1" i="1" dirty="0" err="1">
                <a:solidFill>
                  <a:srgbClr val="000000"/>
                </a:solidFill>
                <a:sym typeface="Arial"/>
              </a:rPr>
              <a:t>trống</a:t>
            </a:r>
            <a:r>
              <a:rPr lang="en-US" altLang="en-US" sz="2800" b="1" i="1" dirty="0">
                <a:solidFill>
                  <a:srgbClr val="000000"/>
                </a:solidFill>
                <a:sym typeface="Arial"/>
              </a:rPr>
              <a:t>/....../ </a:t>
            </a:r>
            <a:r>
              <a:rPr lang="en-US" altLang="en-US" sz="2800" b="1" i="1" dirty="0" err="1">
                <a:solidFill>
                  <a:srgbClr val="000000"/>
                </a:solidFill>
                <a:sym typeface="Arial"/>
              </a:rPr>
              <a:t>để</a:t>
            </a:r>
            <a:r>
              <a:rPr lang="en-US" altLang="en-US" sz="2800" b="1" i="1" dirty="0">
                <a:solidFill>
                  <a:srgbClr val="000000"/>
                </a:solidFill>
                <a:sym typeface="Arial"/>
              </a:rPr>
              <a:t> </a:t>
            </a:r>
            <a:r>
              <a:rPr lang="en-US" altLang="en-US" sz="2800" b="1" i="1" dirty="0" err="1">
                <a:solidFill>
                  <a:srgbClr val="000000"/>
                </a:solidFill>
                <a:sym typeface="Arial"/>
              </a:rPr>
              <a:t>tạo</a:t>
            </a:r>
            <a:r>
              <a:rPr lang="en-US" altLang="en-US" sz="2800" b="1" i="1" dirty="0">
                <a:solidFill>
                  <a:srgbClr val="000000"/>
                </a:solidFill>
                <a:sym typeface="Arial"/>
              </a:rPr>
              <a:t> </a:t>
            </a:r>
            <a:r>
              <a:rPr lang="en-US" altLang="en-US" sz="2800" b="1" i="1" dirty="0" err="1">
                <a:solidFill>
                  <a:srgbClr val="000000"/>
                </a:solidFill>
                <a:sym typeface="Arial"/>
              </a:rPr>
              <a:t>thành</a:t>
            </a:r>
            <a:r>
              <a:rPr lang="en-US" altLang="en-US" sz="2800" b="1" i="1" dirty="0">
                <a:solidFill>
                  <a:srgbClr val="000000"/>
                </a:solidFill>
                <a:sym typeface="Arial"/>
              </a:rPr>
              <a:t> </a:t>
            </a:r>
            <a:r>
              <a:rPr lang="en-US" altLang="en-US" sz="2800" b="1" i="1" dirty="0" err="1">
                <a:solidFill>
                  <a:srgbClr val="000000"/>
                </a:solidFill>
                <a:sym typeface="Arial"/>
              </a:rPr>
              <a:t>biện</a:t>
            </a:r>
            <a:r>
              <a:rPr lang="en-US" altLang="en-US" sz="2800" b="1" i="1" dirty="0">
                <a:solidFill>
                  <a:srgbClr val="000000"/>
                </a:solidFill>
                <a:sym typeface="Arial"/>
              </a:rPr>
              <a:t> </a:t>
            </a:r>
            <a:r>
              <a:rPr lang="en-US" altLang="en-US" sz="2800" b="1" i="1" dirty="0" err="1">
                <a:solidFill>
                  <a:srgbClr val="000000"/>
                </a:solidFill>
                <a:sym typeface="Arial"/>
              </a:rPr>
              <a:t>pháp</a:t>
            </a:r>
            <a:r>
              <a:rPr lang="en-US" altLang="en-US" sz="2800" b="1" i="1" dirty="0">
                <a:solidFill>
                  <a:srgbClr val="000000"/>
                </a:solidFill>
                <a:sym typeface="Arial"/>
              </a:rPr>
              <a:t> </a:t>
            </a:r>
            <a:r>
              <a:rPr lang="en-US" altLang="en-US" sz="2800" b="1" i="1" dirty="0" err="1">
                <a:solidFill>
                  <a:srgbClr val="000000"/>
                </a:solidFill>
                <a:sym typeface="Arial"/>
              </a:rPr>
              <a:t>tu</a:t>
            </a:r>
            <a:r>
              <a:rPr lang="en-US" altLang="en-US" sz="2800" b="1" i="1" dirty="0">
                <a:solidFill>
                  <a:srgbClr val="000000"/>
                </a:solidFill>
                <a:sym typeface="Arial"/>
              </a:rPr>
              <a:t> </a:t>
            </a:r>
            <a:r>
              <a:rPr lang="en-US" altLang="en-US" sz="2800" b="1" i="1" dirty="0" err="1">
                <a:solidFill>
                  <a:srgbClr val="000000"/>
                </a:solidFill>
                <a:sym typeface="Arial"/>
              </a:rPr>
              <a:t>từ</a:t>
            </a:r>
            <a:r>
              <a:rPr lang="en-US" altLang="en-US" sz="2800" b="1" i="1" dirty="0">
                <a:solidFill>
                  <a:srgbClr val="000000"/>
                </a:solidFill>
                <a:sym typeface="Arial"/>
              </a:rPr>
              <a:t> </a:t>
            </a:r>
            <a:r>
              <a:rPr lang="en-US" altLang="en-US" sz="2800" b="1" i="1" dirty="0" err="1">
                <a:solidFill>
                  <a:srgbClr val="000000"/>
                </a:solidFill>
                <a:sym typeface="Arial"/>
              </a:rPr>
              <a:t>nói</a:t>
            </a:r>
            <a:r>
              <a:rPr lang="en-US" altLang="en-US" sz="2800" b="1" i="1" dirty="0">
                <a:solidFill>
                  <a:srgbClr val="000000"/>
                </a:solidFill>
                <a:sym typeface="Arial"/>
              </a:rPr>
              <a:t> </a:t>
            </a:r>
            <a:r>
              <a:rPr lang="en-US" altLang="en-US" sz="2800" b="1" i="1" dirty="0" err="1">
                <a:solidFill>
                  <a:srgbClr val="000000"/>
                </a:solidFill>
                <a:sym typeface="Arial"/>
              </a:rPr>
              <a:t>quá</a:t>
            </a:r>
            <a:r>
              <a:rPr lang="en-US" altLang="en-US" sz="2800" b="1" i="1" dirty="0">
                <a:solidFill>
                  <a:srgbClr val="000000"/>
                </a:solidFill>
                <a:sym typeface="Arial"/>
              </a:rPr>
              <a:t>: </a:t>
            </a:r>
            <a:r>
              <a:rPr lang="en-US" altLang="en-US" sz="2800" b="1" i="1" dirty="0" err="1">
                <a:solidFill>
                  <a:srgbClr val="FF0000"/>
                </a:solidFill>
                <a:sym typeface="Arial"/>
              </a:rPr>
              <a:t>Bầm</a:t>
            </a:r>
            <a:r>
              <a:rPr lang="en-US" altLang="en-US" sz="2800" b="1" i="1" dirty="0">
                <a:solidFill>
                  <a:srgbClr val="FF0000"/>
                </a:solidFill>
                <a:sym typeface="Arial"/>
              </a:rPr>
              <a:t> </a:t>
            </a:r>
            <a:r>
              <a:rPr lang="en-US" altLang="en-US" sz="2800" b="1" i="1" dirty="0" err="1">
                <a:solidFill>
                  <a:srgbClr val="FF0000"/>
                </a:solidFill>
                <a:sym typeface="Arial"/>
              </a:rPr>
              <a:t>gan</a:t>
            </a:r>
            <a:r>
              <a:rPr lang="en-US" altLang="en-US" sz="2800" b="1" i="1" dirty="0">
                <a:solidFill>
                  <a:srgbClr val="FF0000"/>
                </a:solidFill>
                <a:sym typeface="Arial"/>
              </a:rPr>
              <a:t> </a:t>
            </a:r>
            <a:r>
              <a:rPr lang="en-US" altLang="en-US" sz="2800" b="1" i="1" dirty="0" err="1">
                <a:solidFill>
                  <a:srgbClr val="FF0000"/>
                </a:solidFill>
                <a:sym typeface="Arial"/>
              </a:rPr>
              <a:t>tím</a:t>
            </a:r>
            <a:r>
              <a:rPr lang="en-US" altLang="en-US" sz="2800" b="1" i="1" dirty="0">
                <a:solidFill>
                  <a:srgbClr val="FF0000"/>
                </a:solidFill>
                <a:sym typeface="Arial"/>
              </a:rPr>
              <a:t> </a:t>
            </a:r>
            <a:r>
              <a:rPr lang="en-US" altLang="en-US" sz="2800" b="1" i="1" dirty="0" err="1">
                <a:solidFill>
                  <a:srgbClr val="FF0000"/>
                </a:solidFill>
                <a:sym typeface="Arial"/>
              </a:rPr>
              <a:t>ruột</a:t>
            </a:r>
            <a:r>
              <a:rPr lang="en-US" altLang="en-US" sz="2800" b="1" i="1" dirty="0">
                <a:solidFill>
                  <a:srgbClr val="FF0000"/>
                </a:solidFill>
                <a:sym typeface="Arial"/>
              </a:rPr>
              <a:t>; </a:t>
            </a:r>
            <a:r>
              <a:rPr lang="en-US" altLang="en-US" sz="2800" b="1" i="1" dirty="0" err="1">
                <a:solidFill>
                  <a:srgbClr val="FF0000"/>
                </a:solidFill>
                <a:sym typeface="Arial"/>
              </a:rPr>
              <a:t>Chó</a:t>
            </a:r>
            <a:r>
              <a:rPr lang="en-US" altLang="en-US" sz="2800" b="1" i="1" dirty="0">
                <a:solidFill>
                  <a:srgbClr val="FF0000"/>
                </a:solidFill>
                <a:sym typeface="Arial"/>
              </a:rPr>
              <a:t> </a:t>
            </a:r>
            <a:r>
              <a:rPr lang="en-US" altLang="en-US" sz="2800" b="1" i="1" dirty="0" err="1">
                <a:solidFill>
                  <a:srgbClr val="FF0000"/>
                </a:solidFill>
                <a:sym typeface="Arial"/>
              </a:rPr>
              <a:t>ăn</a:t>
            </a:r>
            <a:r>
              <a:rPr lang="en-US" altLang="en-US" sz="2800" b="1" i="1" dirty="0">
                <a:solidFill>
                  <a:srgbClr val="FF0000"/>
                </a:solidFill>
                <a:sym typeface="Arial"/>
              </a:rPr>
              <a:t> </a:t>
            </a:r>
            <a:r>
              <a:rPr lang="en-US" altLang="en-US" sz="2800" b="1" i="1" dirty="0" err="1">
                <a:solidFill>
                  <a:srgbClr val="FF0000"/>
                </a:solidFill>
                <a:sym typeface="Arial"/>
              </a:rPr>
              <a:t>đá</a:t>
            </a:r>
            <a:r>
              <a:rPr lang="en-US" altLang="en-US" sz="2800" b="1" i="1" dirty="0">
                <a:solidFill>
                  <a:srgbClr val="FF0000"/>
                </a:solidFill>
                <a:sym typeface="Arial"/>
              </a:rPr>
              <a:t> </a:t>
            </a:r>
            <a:r>
              <a:rPr lang="en-US" altLang="en-US" sz="2800" b="1" i="1" dirty="0" err="1">
                <a:solidFill>
                  <a:srgbClr val="FF0000"/>
                </a:solidFill>
                <a:sym typeface="Arial"/>
              </a:rPr>
              <a:t>gà</a:t>
            </a:r>
            <a:r>
              <a:rPr lang="en-US" altLang="en-US" sz="2800" b="1" i="1" dirty="0">
                <a:solidFill>
                  <a:srgbClr val="FF0000"/>
                </a:solidFill>
                <a:sym typeface="Arial"/>
              </a:rPr>
              <a:t> </a:t>
            </a:r>
            <a:r>
              <a:rPr lang="en-US" altLang="en-US" sz="2800" b="1" i="1" dirty="0" err="1">
                <a:solidFill>
                  <a:srgbClr val="FF0000"/>
                </a:solidFill>
                <a:sym typeface="Arial"/>
              </a:rPr>
              <a:t>ăn</a:t>
            </a:r>
            <a:r>
              <a:rPr lang="en-US" altLang="en-US" sz="2800" b="1" i="1" dirty="0">
                <a:solidFill>
                  <a:srgbClr val="FF0000"/>
                </a:solidFill>
                <a:sym typeface="Arial"/>
              </a:rPr>
              <a:t> </a:t>
            </a:r>
            <a:r>
              <a:rPr lang="en-US" altLang="en-US" sz="2800" b="1" i="1" dirty="0" err="1">
                <a:solidFill>
                  <a:srgbClr val="FF0000"/>
                </a:solidFill>
                <a:sym typeface="Arial"/>
              </a:rPr>
              <a:t>sỏi</a:t>
            </a:r>
            <a:r>
              <a:rPr lang="en-US" altLang="en-US" sz="2800" b="1" i="1" dirty="0">
                <a:solidFill>
                  <a:srgbClr val="FF0000"/>
                </a:solidFill>
                <a:sym typeface="Arial"/>
              </a:rPr>
              <a:t>; </a:t>
            </a:r>
            <a:r>
              <a:rPr lang="en-US" altLang="en-US" sz="2800" b="1" i="1" dirty="0" err="1">
                <a:solidFill>
                  <a:srgbClr val="FF0000"/>
                </a:solidFill>
                <a:sym typeface="Arial"/>
              </a:rPr>
              <a:t>Nở</a:t>
            </a:r>
            <a:r>
              <a:rPr lang="en-US" altLang="en-US" sz="2800" b="1" i="1" dirty="0">
                <a:solidFill>
                  <a:srgbClr val="FF0000"/>
                </a:solidFill>
                <a:sym typeface="Arial"/>
              </a:rPr>
              <a:t> </a:t>
            </a:r>
            <a:r>
              <a:rPr lang="en-US" altLang="en-US" sz="2800" b="1" i="1" dirty="0" err="1">
                <a:solidFill>
                  <a:srgbClr val="FF0000"/>
                </a:solidFill>
                <a:sym typeface="Arial"/>
              </a:rPr>
              <a:t>từng</a:t>
            </a:r>
            <a:r>
              <a:rPr lang="en-US" altLang="en-US" sz="2800" b="1" i="1" dirty="0">
                <a:solidFill>
                  <a:srgbClr val="FF0000"/>
                </a:solidFill>
                <a:sym typeface="Arial"/>
              </a:rPr>
              <a:t> </a:t>
            </a:r>
            <a:r>
              <a:rPr lang="en-US" altLang="en-US" sz="2800" b="1" i="1" dirty="0" err="1">
                <a:solidFill>
                  <a:srgbClr val="FF0000"/>
                </a:solidFill>
                <a:sym typeface="Arial"/>
              </a:rPr>
              <a:t>khúc</a:t>
            </a:r>
            <a:r>
              <a:rPr lang="en-US" altLang="en-US" sz="2800" b="1" i="1" dirty="0">
                <a:solidFill>
                  <a:srgbClr val="FF0000"/>
                </a:solidFill>
                <a:sym typeface="Arial"/>
              </a:rPr>
              <a:t> </a:t>
            </a:r>
            <a:r>
              <a:rPr lang="en-US" altLang="en-US" sz="2800" b="1" i="1" dirty="0" err="1">
                <a:solidFill>
                  <a:srgbClr val="FF0000"/>
                </a:solidFill>
                <a:sym typeface="Arial"/>
              </a:rPr>
              <a:t>ruột</a:t>
            </a:r>
            <a:r>
              <a:rPr lang="en-US" altLang="en-US" sz="2800" b="1" i="1" dirty="0">
                <a:solidFill>
                  <a:srgbClr val="FF0000"/>
                </a:solidFill>
                <a:sym typeface="Arial"/>
              </a:rPr>
              <a:t>; </a:t>
            </a:r>
            <a:r>
              <a:rPr lang="en-US" altLang="en-US" sz="2800" b="1" i="1" dirty="0" err="1">
                <a:solidFill>
                  <a:srgbClr val="FF0000"/>
                </a:solidFill>
                <a:sym typeface="Arial"/>
              </a:rPr>
              <a:t>Ruột</a:t>
            </a:r>
            <a:r>
              <a:rPr lang="en-US" altLang="en-US" sz="2800" b="1" i="1" dirty="0">
                <a:solidFill>
                  <a:srgbClr val="FF0000"/>
                </a:solidFill>
                <a:sym typeface="Arial"/>
              </a:rPr>
              <a:t> </a:t>
            </a:r>
            <a:r>
              <a:rPr lang="en-US" altLang="en-US" sz="2800" b="1" i="1" dirty="0" err="1">
                <a:solidFill>
                  <a:srgbClr val="FF0000"/>
                </a:solidFill>
                <a:sym typeface="Arial"/>
              </a:rPr>
              <a:t>để</a:t>
            </a:r>
            <a:r>
              <a:rPr lang="en-US" altLang="en-US" sz="2800" b="1" i="1" dirty="0">
                <a:solidFill>
                  <a:srgbClr val="FF0000"/>
                </a:solidFill>
                <a:sym typeface="Arial"/>
              </a:rPr>
              <a:t> </a:t>
            </a:r>
            <a:r>
              <a:rPr lang="en-US" altLang="en-US" sz="2800" b="1" i="1" dirty="0" err="1">
                <a:solidFill>
                  <a:srgbClr val="FF0000"/>
                </a:solidFill>
                <a:sym typeface="Arial"/>
              </a:rPr>
              <a:t>ngoài</a:t>
            </a:r>
            <a:r>
              <a:rPr lang="en-US" altLang="en-US" sz="2800" b="1" i="1" dirty="0">
                <a:solidFill>
                  <a:srgbClr val="FF0000"/>
                </a:solidFill>
                <a:sym typeface="Arial"/>
              </a:rPr>
              <a:t> da; </a:t>
            </a:r>
            <a:r>
              <a:rPr lang="en-US" altLang="en-US" sz="2800" b="1" i="1" dirty="0" err="1">
                <a:solidFill>
                  <a:srgbClr val="FF0000"/>
                </a:solidFill>
                <a:sym typeface="Arial"/>
              </a:rPr>
              <a:t>Vắt</a:t>
            </a:r>
            <a:r>
              <a:rPr lang="en-US" altLang="en-US" sz="2800" b="1" i="1" dirty="0">
                <a:solidFill>
                  <a:srgbClr val="FF0000"/>
                </a:solidFill>
                <a:sym typeface="Arial"/>
              </a:rPr>
              <a:t> </a:t>
            </a:r>
            <a:r>
              <a:rPr lang="en-US" altLang="en-US" sz="2800" b="1" i="1" dirty="0" err="1">
                <a:solidFill>
                  <a:srgbClr val="FF0000"/>
                </a:solidFill>
                <a:sym typeface="Arial"/>
              </a:rPr>
              <a:t>chân</a:t>
            </a:r>
            <a:r>
              <a:rPr lang="en-US" altLang="en-US" sz="2800" b="1" i="1" dirty="0">
                <a:solidFill>
                  <a:srgbClr val="FF0000"/>
                </a:solidFill>
                <a:sym typeface="Arial"/>
              </a:rPr>
              <a:t> </a:t>
            </a:r>
            <a:r>
              <a:rPr lang="en-US" altLang="en-US" sz="2800" b="1" i="1" dirty="0" err="1">
                <a:solidFill>
                  <a:srgbClr val="FF0000"/>
                </a:solidFill>
                <a:sym typeface="Arial"/>
              </a:rPr>
              <a:t>lên</a:t>
            </a:r>
            <a:r>
              <a:rPr lang="en-US" altLang="en-US" sz="2800" b="1" i="1" dirty="0">
                <a:solidFill>
                  <a:srgbClr val="FF0000"/>
                </a:solidFill>
                <a:sym typeface="Arial"/>
              </a:rPr>
              <a:t> </a:t>
            </a:r>
            <a:r>
              <a:rPr lang="en-US" altLang="en-US" sz="2800" b="1" i="1" dirty="0" err="1">
                <a:solidFill>
                  <a:srgbClr val="FF0000"/>
                </a:solidFill>
                <a:sym typeface="Arial"/>
              </a:rPr>
              <a:t>cổ</a:t>
            </a:r>
            <a:r>
              <a:rPr lang="en-US" altLang="en-US" sz="2800" i="1" dirty="0">
                <a:solidFill>
                  <a:srgbClr val="000000"/>
                </a:solidFill>
                <a:sym typeface="Arial"/>
              </a:rPr>
              <a:t>.</a:t>
            </a:r>
          </a:p>
          <a:p>
            <a:pPr algn="just" eaLnBrk="1" hangingPunct="1">
              <a:spcBef>
                <a:spcPct val="50000"/>
              </a:spcBef>
              <a:buClr>
                <a:srgbClr val="000000"/>
              </a:buClr>
              <a:buFont typeface="Arial"/>
              <a:buNone/>
            </a:pPr>
            <a:r>
              <a:rPr lang="en-US" altLang="en-US" sz="2800" i="1" dirty="0">
                <a:solidFill>
                  <a:srgbClr val="000000"/>
                </a:solidFill>
                <a:sym typeface="Arial"/>
              </a:rPr>
              <a:t>a. Ở </a:t>
            </a:r>
            <a:r>
              <a:rPr lang="en-US" altLang="en-US" sz="2800" i="1" err="1">
                <a:solidFill>
                  <a:srgbClr val="000000"/>
                </a:solidFill>
                <a:sym typeface="Arial"/>
              </a:rPr>
              <a:t>nơi</a:t>
            </a:r>
            <a:r>
              <a:rPr lang="en-US" altLang="en-US" sz="2800" i="1">
                <a:solidFill>
                  <a:srgbClr val="000000"/>
                </a:solidFill>
                <a:sym typeface="Arial"/>
              </a:rPr>
              <a:t> ............................................ thế </a:t>
            </a:r>
            <a:r>
              <a:rPr lang="en-US" altLang="en-US" sz="2800" i="1" dirty="0" err="1">
                <a:solidFill>
                  <a:srgbClr val="000000"/>
                </a:solidFill>
                <a:sym typeface="Arial"/>
              </a:rPr>
              <a:t>này</a:t>
            </a:r>
            <a:r>
              <a:rPr lang="en-US" altLang="en-US" sz="2800" i="1" dirty="0">
                <a:solidFill>
                  <a:srgbClr val="000000"/>
                </a:solidFill>
                <a:sym typeface="Arial"/>
              </a:rPr>
              <a:t>, </a:t>
            </a:r>
            <a:r>
              <a:rPr lang="en-US" altLang="en-US" sz="2800" i="1" dirty="0" err="1">
                <a:solidFill>
                  <a:srgbClr val="000000"/>
                </a:solidFill>
                <a:sym typeface="Arial"/>
              </a:rPr>
              <a:t>cỏ</a:t>
            </a:r>
            <a:r>
              <a:rPr lang="en-US" altLang="en-US" sz="2800" i="1" dirty="0">
                <a:solidFill>
                  <a:srgbClr val="000000"/>
                </a:solidFill>
                <a:sym typeface="Arial"/>
              </a:rPr>
              <a:t> </a:t>
            </a:r>
            <a:r>
              <a:rPr lang="en-US" altLang="en-US" sz="2800" i="1" dirty="0" err="1">
                <a:solidFill>
                  <a:srgbClr val="000000"/>
                </a:solidFill>
                <a:sym typeface="Arial"/>
              </a:rPr>
              <a:t>không</a:t>
            </a:r>
            <a:r>
              <a:rPr lang="en-US" altLang="en-US" sz="2800" i="1" dirty="0">
                <a:solidFill>
                  <a:srgbClr val="000000"/>
                </a:solidFill>
                <a:sym typeface="Arial"/>
              </a:rPr>
              <a:t> </a:t>
            </a:r>
            <a:r>
              <a:rPr lang="en-US" altLang="en-US" sz="2800" i="1" dirty="0" err="1">
                <a:solidFill>
                  <a:srgbClr val="000000"/>
                </a:solidFill>
                <a:sym typeface="Arial"/>
              </a:rPr>
              <a:t>mọc</a:t>
            </a:r>
            <a:r>
              <a:rPr lang="en-US" altLang="en-US" sz="2800" i="1" dirty="0">
                <a:solidFill>
                  <a:srgbClr val="000000"/>
                </a:solidFill>
                <a:sym typeface="Arial"/>
              </a:rPr>
              <a:t> </a:t>
            </a:r>
            <a:r>
              <a:rPr lang="en-US" altLang="en-US" sz="2800" i="1" dirty="0" err="1">
                <a:solidFill>
                  <a:srgbClr val="000000"/>
                </a:solidFill>
                <a:sym typeface="Arial"/>
              </a:rPr>
              <a:t>nổi</a:t>
            </a:r>
            <a:r>
              <a:rPr lang="en-US" altLang="en-US" sz="2800" i="1" dirty="0">
                <a:solidFill>
                  <a:srgbClr val="000000"/>
                </a:solidFill>
                <a:sym typeface="Arial"/>
              </a:rPr>
              <a:t> </a:t>
            </a:r>
            <a:r>
              <a:rPr lang="en-US" altLang="en-US" sz="2800" i="1" dirty="0" err="1">
                <a:solidFill>
                  <a:srgbClr val="000000"/>
                </a:solidFill>
                <a:sym typeface="Arial"/>
              </a:rPr>
              <a:t>nữa</a:t>
            </a:r>
            <a:r>
              <a:rPr lang="en-US" altLang="en-US" sz="2800" i="1" dirty="0">
                <a:solidFill>
                  <a:srgbClr val="000000"/>
                </a:solidFill>
                <a:sym typeface="Arial"/>
              </a:rPr>
              <a:t> </a:t>
            </a:r>
            <a:r>
              <a:rPr lang="en-US" altLang="en-US" sz="2800" i="1" dirty="0" err="1">
                <a:solidFill>
                  <a:srgbClr val="000000"/>
                </a:solidFill>
                <a:sym typeface="Arial"/>
              </a:rPr>
              <a:t>là</a:t>
            </a:r>
            <a:r>
              <a:rPr lang="en-US" altLang="en-US" sz="2800" i="1" dirty="0">
                <a:solidFill>
                  <a:srgbClr val="000000"/>
                </a:solidFill>
                <a:sym typeface="Arial"/>
              </a:rPr>
              <a:t> </a:t>
            </a:r>
            <a:r>
              <a:rPr lang="en-US" altLang="en-US" sz="2800" i="1" dirty="0" err="1">
                <a:solidFill>
                  <a:srgbClr val="000000"/>
                </a:solidFill>
                <a:sym typeface="Arial"/>
              </a:rPr>
              <a:t>trồng</a:t>
            </a:r>
            <a:r>
              <a:rPr lang="en-US" altLang="en-US" sz="2800" i="1" dirty="0">
                <a:solidFill>
                  <a:srgbClr val="000000"/>
                </a:solidFill>
                <a:sym typeface="Arial"/>
              </a:rPr>
              <a:t> </a:t>
            </a:r>
            <a:r>
              <a:rPr lang="en-US" altLang="en-US" sz="2800" i="1" dirty="0" err="1">
                <a:solidFill>
                  <a:srgbClr val="000000"/>
                </a:solidFill>
                <a:sym typeface="Arial"/>
              </a:rPr>
              <a:t>rau</a:t>
            </a:r>
            <a:r>
              <a:rPr lang="en-US" altLang="en-US" sz="2800" i="1" dirty="0">
                <a:solidFill>
                  <a:srgbClr val="000000"/>
                </a:solidFill>
                <a:sym typeface="Arial"/>
              </a:rPr>
              <a:t> </a:t>
            </a:r>
            <a:r>
              <a:rPr lang="en-US" altLang="en-US" sz="2800" i="1" dirty="0" err="1">
                <a:solidFill>
                  <a:srgbClr val="000000"/>
                </a:solidFill>
                <a:sym typeface="Arial"/>
              </a:rPr>
              <a:t>trồng</a:t>
            </a:r>
            <a:r>
              <a:rPr lang="en-US" altLang="en-US" sz="2800" i="1" dirty="0">
                <a:solidFill>
                  <a:srgbClr val="000000"/>
                </a:solidFill>
                <a:sym typeface="Arial"/>
              </a:rPr>
              <a:t> </a:t>
            </a:r>
            <a:r>
              <a:rPr lang="en-US" altLang="en-US" sz="2800" i="1" dirty="0" err="1">
                <a:solidFill>
                  <a:srgbClr val="000000"/>
                </a:solidFill>
                <a:sym typeface="Arial"/>
              </a:rPr>
              <a:t>cà</a:t>
            </a:r>
            <a:r>
              <a:rPr lang="en-US" altLang="en-US" sz="2800" i="1" dirty="0">
                <a:solidFill>
                  <a:srgbClr val="000000"/>
                </a:solidFill>
                <a:sym typeface="Arial"/>
              </a:rPr>
              <a:t>.</a:t>
            </a:r>
          </a:p>
          <a:p>
            <a:pPr algn="just" eaLnBrk="1" hangingPunct="1">
              <a:spcBef>
                <a:spcPct val="50000"/>
              </a:spcBef>
              <a:buClr>
                <a:srgbClr val="000000"/>
              </a:buClr>
              <a:buFont typeface="Arial"/>
              <a:buNone/>
            </a:pPr>
            <a:r>
              <a:rPr lang="en-US" altLang="en-US" sz="2800" i="1" dirty="0">
                <a:solidFill>
                  <a:srgbClr val="000000"/>
                </a:solidFill>
                <a:sym typeface="Arial"/>
              </a:rPr>
              <a:t>b. </a:t>
            </a:r>
            <a:r>
              <a:rPr lang="en-US" altLang="en-US" sz="2800" i="1" dirty="0" err="1">
                <a:solidFill>
                  <a:srgbClr val="000000"/>
                </a:solidFill>
                <a:sym typeface="Arial"/>
              </a:rPr>
              <a:t>Nhìn</a:t>
            </a:r>
            <a:r>
              <a:rPr lang="en-US" altLang="en-US" sz="2800" i="1" dirty="0">
                <a:solidFill>
                  <a:srgbClr val="000000"/>
                </a:solidFill>
                <a:sym typeface="Arial"/>
              </a:rPr>
              <a:t> </a:t>
            </a:r>
            <a:r>
              <a:rPr lang="en-US" altLang="en-US" sz="2800" i="1" dirty="0" err="1">
                <a:solidFill>
                  <a:srgbClr val="000000"/>
                </a:solidFill>
                <a:sym typeface="Arial"/>
              </a:rPr>
              <a:t>thấy</a:t>
            </a:r>
            <a:r>
              <a:rPr lang="en-US" altLang="en-US" sz="2800" i="1" dirty="0">
                <a:solidFill>
                  <a:srgbClr val="000000"/>
                </a:solidFill>
                <a:sym typeface="Arial"/>
              </a:rPr>
              <a:t> </a:t>
            </a:r>
            <a:r>
              <a:rPr lang="en-US" altLang="en-US" sz="2800" i="1" dirty="0" err="1">
                <a:solidFill>
                  <a:srgbClr val="000000"/>
                </a:solidFill>
                <a:sym typeface="Arial"/>
              </a:rPr>
              <a:t>tội</a:t>
            </a:r>
            <a:r>
              <a:rPr lang="en-US" altLang="en-US" sz="2800" i="1" dirty="0">
                <a:solidFill>
                  <a:srgbClr val="000000"/>
                </a:solidFill>
                <a:sym typeface="Arial"/>
              </a:rPr>
              <a:t> </a:t>
            </a:r>
            <a:r>
              <a:rPr lang="en-US" altLang="en-US" sz="2800" i="1" dirty="0" err="1">
                <a:solidFill>
                  <a:srgbClr val="000000"/>
                </a:solidFill>
                <a:sym typeface="Arial"/>
              </a:rPr>
              <a:t>ác</a:t>
            </a:r>
            <a:r>
              <a:rPr lang="en-US" altLang="en-US" sz="2800" i="1" dirty="0">
                <a:solidFill>
                  <a:srgbClr val="000000"/>
                </a:solidFill>
                <a:sym typeface="Arial"/>
              </a:rPr>
              <a:t> </a:t>
            </a:r>
            <a:r>
              <a:rPr lang="en-US" altLang="en-US" sz="2800" i="1" dirty="0" err="1">
                <a:solidFill>
                  <a:srgbClr val="000000"/>
                </a:solidFill>
                <a:sym typeface="Arial"/>
              </a:rPr>
              <a:t>của</a:t>
            </a:r>
            <a:r>
              <a:rPr lang="en-US" altLang="en-US" sz="2800" i="1" dirty="0">
                <a:solidFill>
                  <a:srgbClr val="000000"/>
                </a:solidFill>
                <a:sym typeface="Arial"/>
              </a:rPr>
              <a:t> </a:t>
            </a:r>
            <a:r>
              <a:rPr lang="en-US" altLang="en-US" sz="2800" i="1" dirty="0" err="1">
                <a:solidFill>
                  <a:srgbClr val="000000"/>
                </a:solidFill>
                <a:sym typeface="Arial"/>
              </a:rPr>
              <a:t>giặc</a:t>
            </a:r>
            <a:r>
              <a:rPr lang="en-US" altLang="en-US" sz="2800" i="1" dirty="0">
                <a:solidFill>
                  <a:srgbClr val="000000"/>
                </a:solidFill>
                <a:sym typeface="Arial"/>
              </a:rPr>
              <a:t> </a:t>
            </a:r>
            <a:r>
              <a:rPr lang="en-US" altLang="en-US" sz="2800" i="1" dirty="0" err="1">
                <a:solidFill>
                  <a:srgbClr val="000000"/>
                </a:solidFill>
                <a:sym typeface="Arial"/>
              </a:rPr>
              <a:t>ai</a:t>
            </a:r>
            <a:r>
              <a:rPr lang="en-US" altLang="en-US" sz="2800" i="1" dirty="0">
                <a:solidFill>
                  <a:srgbClr val="000000"/>
                </a:solidFill>
                <a:sym typeface="Arial"/>
              </a:rPr>
              <a:t> </a:t>
            </a:r>
            <a:r>
              <a:rPr lang="en-US" altLang="en-US" sz="2800" i="1" dirty="0" err="1">
                <a:solidFill>
                  <a:srgbClr val="000000"/>
                </a:solidFill>
                <a:sym typeface="Arial"/>
              </a:rPr>
              <a:t>ai</a:t>
            </a:r>
            <a:r>
              <a:rPr lang="en-US" altLang="en-US" sz="2800" i="1" dirty="0">
                <a:solidFill>
                  <a:srgbClr val="000000"/>
                </a:solidFill>
                <a:sym typeface="Arial"/>
              </a:rPr>
              <a:t> </a:t>
            </a:r>
            <a:r>
              <a:rPr lang="en-US" altLang="en-US" sz="2800" i="1" dirty="0" err="1">
                <a:solidFill>
                  <a:srgbClr val="000000"/>
                </a:solidFill>
                <a:sym typeface="Arial"/>
              </a:rPr>
              <a:t>cũng</a:t>
            </a:r>
            <a:r>
              <a:rPr lang="en-US" altLang="en-US" sz="2800" i="1" dirty="0">
                <a:solidFill>
                  <a:srgbClr val="000000"/>
                </a:solidFill>
                <a:sym typeface="Arial"/>
              </a:rPr>
              <a:t> .........................</a:t>
            </a:r>
          </a:p>
          <a:p>
            <a:pPr algn="just" eaLnBrk="1" hangingPunct="1">
              <a:spcBef>
                <a:spcPct val="50000"/>
              </a:spcBef>
              <a:buClr>
                <a:srgbClr val="000000"/>
              </a:buClr>
              <a:buFont typeface="Arial"/>
              <a:buNone/>
            </a:pPr>
            <a:r>
              <a:rPr lang="en-US" altLang="en-US" sz="2800" i="1" dirty="0">
                <a:solidFill>
                  <a:srgbClr val="000000"/>
                </a:solidFill>
                <a:sym typeface="Arial"/>
              </a:rPr>
              <a:t>c. </a:t>
            </a:r>
            <a:r>
              <a:rPr lang="en-US" altLang="en-US" sz="2800" i="1" dirty="0" err="1">
                <a:solidFill>
                  <a:srgbClr val="000000"/>
                </a:solidFill>
                <a:sym typeface="Arial"/>
              </a:rPr>
              <a:t>Cô</a:t>
            </a:r>
            <a:r>
              <a:rPr lang="en-US" altLang="en-US" sz="2800" i="1" dirty="0">
                <a:solidFill>
                  <a:srgbClr val="000000"/>
                </a:solidFill>
                <a:sym typeface="Arial"/>
              </a:rPr>
              <a:t> Nam </a:t>
            </a:r>
            <a:r>
              <a:rPr lang="en-US" altLang="en-US" sz="2800" i="1" dirty="0" err="1">
                <a:solidFill>
                  <a:srgbClr val="000000"/>
                </a:solidFill>
                <a:sym typeface="Arial"/>
              </a:rPr>
              <a:t>tính</a:t>
            </a:r>
            <a:r>
              <a:rPr lang="en-US" altLang="en-US" sz="2800" i="1" dirty="0">
                <a:solidFill>
                  <a:srgbClr val="000000"/>
                </a:solidFill>
                <a:sym typeface="Arial"/>
              </a:rPr>
              <a:t> </a:t>
            </a:r>
            <a:r>
              <a:rPr lang="en-US" altLang="en-US" sz="2800" i="1" err="1">
                <a:solidFill>
                  <a:srgbClr val="000000"/>
                </a:solidFill>
                <a:sym typeface="Arial"/>
              </a:rPr>
              <a:t>tình</a:t>
            </a:r>
            <a:r>
              <a:rPr lang="en-US" altLang="en-US" sz="2800" i="1">
                <a:solidFill>
                  <a:srgbClr val="000000"/>
                </a:solidFill>
                <a:sym typeface="Arial"/>
              </a:rPr>
              <a:t> xởi </a:t>
            </a:r>
            <a:r>
              <a:rPr lang="en-US" altLang="en-US" sz="2800" i="1" dirty="0" err="1">
                <a:solidFill>
                  <a:srgbClr val="000000"/>
                </a:solidFill>
                <a:sym typeface="Arial"/>
              </a:rPr>
              <a:t>lởi</a:t>
            </a:r>
            <a:r>
              <a:rPr lang="en-US" altLang="en-US" sz="2800" i="1" dirty="0">
                <a:solidFill>
                  <a:srgbClr val="000000"/>
                </a:solidFill>
                <a:sym typeface="Arial"/>
              </a:rPr>
              <a:t>,.........................</a:t>
            </a:r>
          </a:p>
          <a:p>
            <a:pPr algn="just" eaLnBrk="1" hangingPunct="1">
              <a:spcBef>
                <a:spcPct val="50000"/>
              </a:spcBef>
              <a:buClr>
                <a:srgbClr val="000000"/>
              </a:buClr>
              <a:buFont typeface="Arial"/>
              <a:buNone/>
            </a:pPr>
            <a:r>
              <a:rPr lang="en-US" altLang="en-US" sz="2800" i="1" dirty="0">
                <a:solidFill>
                  <a:srgbClr val="000000"/>
                </a:solidFill>
                <a:sym typeface="Arial"/>
              </a:rPr>
              <a:t>d. </a:t>
            </a:r>
            <a:r>
              <a:rPr lang="en-US" altLang="en-US" sz="2800" i="1" dirty="0" err="1">
                <a:solidFill>
                  <a:srgbClr val="000000"/>
                </a:solidFill>
                <a:sym typeface="Arial"/>
              </a:rPr>
              <a:t>Lời</a:t>
            </a:r>
            <a:r>
              <a:rPr lang="en-US" altLang="en-US" sz="2800" i="1" dirty="0">
                <a:solidFill>
                  <a:srgbClr val="000000"/>
                </a:solidFill>
                <a:sym typeface="Arial"/>
              </a:rPr>
              <a:t> </a:t>
            </a:r>
            <a:r>
              <a:rPr lang="en-US" altLang="en-US" sz="2800" i="1" dirty="0" err="1">
                <a:solidFill>
                  <a:srgbClr val="000000"/>
                </a:solidFill>
                <a:sym typeface="Arial"/>
              </a:rPr>
              <a:t>khen</a:t>
            </a:r>
            <a:r>
              <a:rPr lang="en-US" altLang="en-US" sz="2800" i="1" dirty="0">
                <a:solidFill>
                  <a:srgbClr val="000000"/>
                </a:solidFill>
                <a:sym typeface="Arial"/>
              </a:rPr>
              <a:t> </a:t>
            </a:r>
            <a:r>
              <a:rPr lang="en-US" altLang="en-US" sz="2800" i="1" dirty="0" err="1">
                <a:solidFill>
                  <a:srgbClr val="000000"/>
                </a:solidFill>
                <a:sym typeface="Arial"/>
              </a:rPr>
              <a:t>của</a:t>
            </a:r>
            <a:r>
              <a:rPr lang="en-US" altLang="en-US" sz="2800" i="1" dirty="0">
                <a:solidFill>
                  <a:srgbClr val="000000"/>
                </a:solidFill>
                <a:sym typeface="Arial"/>
              </a:rPr>
              <a:t> </a:t>
            </a:r>
            <a:r>
              <a:rPr lang="en-US" altLang="en-US" sz="2800" i="1" dirty="0" err="1">
                <a:solidFill>
                  <a:srgbClr val="000000"/>
                </a:solidFill>
                <a:sym typeface="Arial"/>
              </a:rPr>
              <a:t>cô</a:t>
            </a:r>
            <a:r>
              <a:rPr lang="en-US" altLang="en-US" sz="2800" i="1" dirty="0">
                <a:solidFill>
                  <a:srgbClr val="000000"/>
                </a:solidFill>
                <a:sym typeface="Arial"/>
              </a:rPr>
              <a:t> </a:t>
            </a:r>
            <a:r>
              <a:rPr lang="en-US" altLang="en-US" sz="2800" i="1" dirty="0" err="1">
                <a:solidFill>
                  <a:srgbClr val="000000"/>
                </a:solidFill>
                <a:sym typeface="Arial"/>
              </a:rPr>
              <a:t>giáo</a:t>
            </a:r>
            <a:r>
              <a:rPr lang="en-US" altLang="en-US" sz="2800" i="1" dirty="0">
                <a:solidFill>
                  <a:srgbClr val="000000"/>
                </a:solidFill>
                <a:sym typeface="Arial"/>
              </a:rPr>
              <a:t> </a:t>
            </a:r>
            <a:r>
              <a:rPr lang="en-US" altLang="en-US" sz="2800" i="1" dirty="0" err="1">
                <a:solidFill>
                  <a:srgbClr val="000000"/>
                </a:solidFill>
                <a:sym typeface="Arial"/>
              </a:rPr>
              <a:t>làm</a:t>
            </a:r>
            <a:r>
              <a:rPr lang="en-US" altLang="en-US" sz="2800" i="1" dirty="0">
                <a:solidFill>
                  <a:srgbClr val="000000"/>
                </a:solidFill>
                <a:sym typeface="Arial"/>
              </a:rPr>
              <a:t> </a:t>
            </a:r>
            <a:r>
              <a:rPr lang="en-US" altLang="en-US" sz="2800" i="1" dirty="0" err="1">
                <a:solidFill>
                  <a:srgbClr val="000000"/>
                </a:solidFill>
                <a:sym typeface="Arial"/>
              </a:rPr>
              <a:t>cho</a:t>
            </a:r>
            <a:r>
              <a:rPr lang="en-US" altLang="en-US" sz="2800" i="1" dirty="0">
                <a:solidFill>
                  <a:srgbClr val="000000"/>
                </a:solidFill>
                <a:sym typeface="Arial"/>
              </a:rPr>
              <a:t> </a:t>
            </a:r>
            <a:r>
              <a:rPr lang="en-US" altLang="en-US" sz="2800" i="1" dirty="0" err="1">
                <a:solidFill>
                  <a:srgbClr val="000000"/>
                </a:solidFill>
                <a:sym typeface="Arial"/>
              </a:rPr>
              <a:t>nó</a:t>
            </a:r>
            <a:r>
              <a:rPr lang="en-US" altLang="en-US" sz="2800" i="1" dirty="0">
                <a:solidFill>
                  <a:srgbClr val="000000"/>
                </a:solidFill>
                <a:sym typeface="Arial"/>
              </a:rPr>
              <a:t> ...........................</a:t>
            </a:r>
          </a:p>
          <a:p>
            <a:pPr algn="just" eaLnBrk="1" hangingPunct="1">
              <a:spcBef>
                <a:spcPct val="50000"/>
              </a:spcBef>
              <a:buClr>
                <a:srgbClr val="000000"/>
              </a:buClr>
              <a:buFont typeface="Arial"/>
              <a:buNone/>
            </a:pPr>
            <a:r>
              <a:rPr lang="en-US" altLang="en-US" sz="2800" i="1" dirty="0">
                <a:solidFill>
                  <a:srgbClr val="000000"/>
                </a:solidFill>
                <a:sym typeface="Arial"/>
              </a:rPr>
              <a:t>e. </a:t>
            </a:r>
            <a:r>
              <a:rPr lang="en-US" altLang="en-US" sz="2800" i="1" dirty="0" err="1">
                <a:solidFill>
                  <a:srgbClr val="000000"/>
                </a:solidFill>
                <a:sym typeface="Arial"/>
              </a:rPr>
              <a:t>Bọn</a:t>
            </a:r>
            <a:r>
              <a:rPr lang="en-US" altLang="en-US" sz="2800" i="1" dirty="0">
                <a:solidFill>
                  <a:srgbClr val="000000"/>
                </a:solidFill>
                <a:sym typeface="Arial"/>
              </a:rPr>
              <a:t> </a:t>
            </a:r>
            <a:r>
              <a:rPr lang="en-US" altLang="en-US" sz="2800" i="1" dirty="0" err="1">
                <a:solidFill>
                  <a:srgbClr val="000000"/>
                </a:solidFill>
                <a:sym typeface="Arial"/>
              </a:rPr>
              <a:t>giặc</a:t>
            </a:r>
            <a:r>
              <a:rPr lang="en-US" altLang="en-US" sz="2800" i="1" dirty="0">
                <a:solidFill>
                  <a:srgbClr val="000000"/>
                </a:solidFill>
                <a:sym typeface="Arial"/>
              </a:rPr>
              <a:t> </a:t>
            </a:r>
            <a:r>
              <a:rPr lang="en-US" altLang="en-US" sz="2800" i="1" dirty="0" err="1">
                <a:solidFill>
                  <a:srgbClr val="000000"/>
                </a:solidFill>
                <a:sym typeface="Arial"/>
              </a:rPr>
              <a:t>hoảng</a:t>
            </a:r>
            <a:r>
              <a:rPr lang="en-US" altLang="en-US" sz="2800" i="1" dirty="0">
                <a:solidFill>
                  <a:srgbClr val="000000"/>
                </a:solidFill>
                <a:sym typeface="Arial"/>
              </a:rPr>
              <a:t> </a:t>
            </a:r>
            <a:r>
              <a:rPr lang="en-US" altLang="en-US" sz="2800" i="1" err="1">
                <a:solidFill>
                  <a:srgbClr val="000000"/>
                </a:solidFill>
                <a:sym typeface="Arial"/>
              </a:rPr>
              <a:t>hồn</a:t>
            </a:r>
            <a:r>
              <a:rPr lang="en-US" altLang="en-US" sz="2800" i="1">
                <a:solidFill>
                  <a:srgbClr val="000000"/>
                </a:solidFill>
                <a:sym typeface="Arial"/>
              </a:rPr>
              <a:t> .......................................mà </a:t>
            </a:r>
            <a:r>
              <a:rPr lang="en-US" altLang="en-US" sz="2800" i="1" dirty="0" err="1">
                <a:solidFill>
                  <a:srgbClr val="000000"/>
                </a:solidFill>
                <a:sym typeface="Arial"/>
              </a:rPr>
              <a:t>chạy</a:t>
            </a:r>
            <a:r>
              <a:rPr lang="en-US" altLang="en-US" sz="2800" i="1" dirty="0">
                <a:solidFill>
                  <a:srgbClr val="000000"/>
                </a:solidFill>
                <a:sym typeface="Arial"/>
              </a:rPr>
              <a:t>.</a:t>
            </a:r>
          </a:p>
        </p:txBody>
      </p:sp>
      <p:sp>
        <p:nvSpPr>
          <p:cNvPr id="5" name="Rectangle 1">
            <a:extLst>
              <a:ext uri="{FF2B5EF4-FFF2-40B4-BE49-F238E27FC236}">
                <a16:creationId xmlns:a16="http://schemas.microsoft.com/office/drawing/2014/main" id="{14977C1D-F7EA-3BD4-5767-6589FF4C604F}"/>
              </a:ext>
            </a:extLst>
          </p:cNvPr>
          <p:cNvSpPr>
            <a:spLocks noChangeArrowheads="1"/>
          </p:cNvSpPr>
          <p:nvPr/>
        </p:nvSpPr>
        <p:spPr bwMode="auto">
          <a:xfrm>
            <a:off x="2466053" y="1931641"/>
            <a:ext cx="3629946" cy="5616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a:r>
              <a:rPr lang="en-US" altLang="en-US" sz="3200" b="1" i="1">
                <a:solidFill>
                  <a:srgbClr val="FF0000"/>
                </a:solidFill>
                <a:latin typeface="Times New Roman" pitchFamily="18" charset="0"/>
                <a:cs typeface="Times New Roman" pitchFamily="18" charset="0"/>
              </a:rPr>
              <a:t>chó ăn đá gà ăn sỏi</a:t>
            </a:r>
            <a:endParaRPr lang="en-US" sz="3000" b="1">
              <a:solidFill>
                <a:srgbClr val="FF0000"/>
              </a:solidFill>
              <a:latin typeface="Times New Roman" pitchFamily="18" charset="0"/>
              <a:cs typeface="Times New Roman" pitchFamily="18" charset="0"/>
            </a:endParaRPr>
          </a:p>
        </p:txBody>
      </p:sp>
      <p:sp>
        <p:nvSpPr>
          <p:cNvPr id="6" name="Rectangle 1">
            <a:extLst>
              <a:ext uri="{FF2B5EF4-FFF2-40B4-BE49-F238E27FC236}">
                <a16:creationId xmlns:a16="http://schemas.microsoft.com/office/drawing/2014/main" id="{CBB9C0DE-3CC1-B8AC-8ACB-FB4DBB91A524}"/>
              </a:ext>
            </a:extLst>
          </p:cNvPr>
          <p:cNvSpPr>
            <a:spLocks noChangeArrowheads="1"/>
          </p:cNvSpPr>
          <p:nvPr/>
        </p:nvSpPr>
        <p:spPr bwMode="auto">
          <a:xfrm>
            <a:off x="6448331" y="2986576"/>
            <a:ext cx="3278765" cy="5616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a:r>
              <a:rPr lang="en-US" altLang="en-US" sz="3200" b="1" i="1">
                <a:solidFill>
                  <a:srgbClr val="FF0000"/>
                </a:solidFill>
                <a:latin typeface="Times New Roman" pitchFamily="18" charset="0"/>
                <a:cs typeface="Times New Roman" pitchFamily="18" charset="0"/>
              </a:rPr>
              <a:t>bầm gan tím ruột</a:t>
            </a:r>
            <a:endParaRPr lang="en-US" sz="3000" b="1">
              <a:solidFill>
                <a:srgbClr val="FF0000"/>
              </a:solidFill>
              <a:latin typeface="Times New Roman" pitchFamily="18" charset="0"/>
              <a:cs typeface="Times New Roman" pitchFamily="18" charset="0"/>
            </a:endParaRPr>
          </a:p>
        </p:txBody>
      </p:sp>
      <p:sp>
        <p:nvSpPr>
          <p:cNvPr id="7" name="Rectangle 1">
            <a:extLst>
              <a:ext uri="{FF2B5EF4-FFF2-40B4-BE49-F238E27FC236}">
                <a16:creationId xmlns:a16="http://schemas.microsoft.com/office/drawing/2014/main" id="{2D7731B8-F757-1F2F-31F6-27763ADED85B}"/>
              </a:ext>
            </a:extLst>
          </p:cNvPr>
          <p:cNvSpPr>
            <a:spLocks noChangeArrowheads="1"/>
          </p:cNvSpPr>
          <p:nvPr/>
        </p:nvSpPr>
        <p:spPr bwMode="auto">
          <a:xfrm>
            <a:off x="4808948" y="3666644"/>
            <a:ext cx="3278765" cy="5616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a:r>
              <a:rPr lang="en-US" altLang="en-US" sz="3200" b="1" i="1">
                <a:solidFill>
                  <a:srgbClr val="FF0000"/>
                </a:solidFill>
                <a:latin typeface="Times New Roman" pitchFamily="18" charset="0"/>
                <a:cs typeface="Times New Roman" pitchFamily="18" charset="0"/>
              </a:rPr>
              <a:t>ruột để ngoài da</a:t>
            </a:r>
            <a:endParaRPr lang="en-US" sz="3000" b="1">
              <a:solidFill>
                <a:srgbClr val="FF0000"/>
              </a:solidFill>
              <a:latin typeface="Times New Roman" pitchFamily="18" charset="0"/>
              <a:cs typeface="Times New Roman" pitchFamily="18" charset="0"/>
            </a:endParaRPr>
          </a:p>
        </p:txBody>
      </p:sp>
      <p:sp>
        <p:nvSpPr>
          <p:cNvPr id="8" name="Rectangle 1">
            <a:extLst>
              <a:ext uri="{FF2B5EF4-FFF2-40B4-BE49-F238E27FC236}">
                <a16:creationId xmlns:a16="http://schemas.microsoft.com/office/drawing/2014/main" id="{8CD5AA38-92E0-13B3-57DB-26D1CA2F1ABB}"/>
              </a:ext>
            </a:extLst>
          </p:cNvPr>
          <p:cNvSpPr>
            <a:spLocks noChangeArrowheads="1"/>
          </p:cNvSpPr>
          <p:nvPr/>
        </p:nvSpPr>
        <p:spPr bwMode="auto">
          <a:xfrm>
            <a:off x="6095999" y="4271605"/>
            <a:ext cx="3278765" cy="5616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a:r>
              <a:rPr lang="en-US" altLang="en-US" sz="3200" b="1" i="1">
                <a:solidFill>
                  <a:srgbClr val="FF0000"/>
                </a:solidFill>
                <a:latin typeface="Times New Roman" pitchFamily="18" charset="0"/>
                <a:cs typeface="Times New Roman" pitchFamily="18" charset="0"/>
              </a:rPr>
              <a:t>nở từng khúc ruột</a:t>
            </a:r>
            <a:endParaRPr lang="en-US" sz="3000" b="1">
              <a:solidFill>
                <a:srgbClr val="FF0000"/>
              </a:solidFill>
              <a:latin typeface="Times New Roman" pitchFamily="18" charset="0"/>
              <a:cs typeface="Times New Roman" pitchFamily="18" charset="0"/>
            </a:endParaRPr>
          </a:p>
        </p:txBody>
      </p:sp>
      <p:sp>
        <p:nvSpPr>
          <p:cNvPr id="9" name="Rectangle 1">
            <a:extLst>
              <a:ext uri="{FF2B5EF4-FFF2-40B4-BE49-F238E27FC236}">
                <a16:creationId xmlns:a16="http://schemas.microsoft.com/office/drawing/2014/main" id="{96BBD1EA-D968-A0AF-C48F-BB32A4459146}"/>
              </a:ext>
            </a:extLst>
          </p:cNvPr>
          <p:cNvSpPr>
            <a:spLocks noChangeArrowheads="1"/>
          </p:cNvSpPr>
          <p:nvPr/>
        </p:nvSpPr>
        <p:spPr bwMode="auto">
          <a:xfrm>
            <a:off x="4472894" y="4916322"/>
            <a:ext cx="2875148" cy="5616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a:r>
              <a:rPr lang="en-US" altLang="en-US" sz="3200" b="1" i="1">
                <a:solidFill>
                  <a:srgbClr val="FF0000"/>
                </a:solidFill>
                <a:latin typeface="Times New Roman" pitchFamily="18" charset="0"/>
                <a:cs typeface="Times New Roman" pitchFamily="18" charset="0"/>
              </a:rPr>
              <a:t>vắt chân lên cổ</a:t>
            </a:r>
            <a:endParaRPr lang="en-US" sz="3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0515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923" y="2082847"/>
            <a:ext cx="2214578" cy="1938992"/>
          </a:xfrm>
          <a:prstGeom prst="rect">
            <a:avLst/>
          </a:prstGeom>
          <a:noFill/>
        </p:spPr>
        <p:txBody>
          <a:bodyPr wrap="square" rtlCol="0">
            <a:spAutoFit/>
          </a:bodyPr>
          <a:lstStyle/>
          <a:p>
            <a:r>
              <a:rPr lang="en-US" sz="6000">
                <a:solidFill>
                  <a:schemeClr val="accent4">
                    <a:lumMod val="50000"/>
                  </a:schemeClr>
                </a:solidFill>
                <a:latin typeface="Times New Roman" pitchFamily="18" charset="0"/>
                <a:cs typeface="Times New Roman" pitchFamily="18" charset="0"/>
              </a:rPr>
              <a:t>T</a:t>
            </a:r>
            <a:r>
              <a:rPr lang="en-US" sz="6000">
                <a:solidFill>
                  <a:srgbClr val="FF0000"/>
                </a:solidFill>
                <a:latin typeface="Times New Roman" pitchFamily="18" charset="0"/>
                <a:cs typeface="Times New Roman" pitchFamily="18" charset="0"/>
              </a:rPr>
              <a:t>R</a:t>
            </a:r>
            <a:r>
              <a:rPr lang="en-US" sz="6000">
                <a:solidFill>
                  <a:srgbClr val="FFC000"/>
                </a:solidFill>
                <a:latin typeface="Times New Roman" pitchFamily="18" charset="0"/>
                <a:cs typeface="Times New Roman" pitchFamily="18" charset="0"/>
              </a:rPr>
              <a:t>Ò </a:t>
            </a:r>
            <a:r>
              <a:rPr lang="en-US" sz="6000">
                <a:solidFill>
                  <a:srgbClr val="FF0000"/>
                </a:solidFill>
                <a:latin typeface="Times New Roman" pitchFamily="18" charset="0"/>
                <a:cs typeface="Times New Roman" pitchFamily="18" charset="0"/>
              </a:rPr>
              <a:t>C</a:t>
            </a:r>
            <a:r>
              <a:rPr lang="en-US" sz="6000">
                <a:solidFill>
                  <a:srgbClr val="FF0066"/>
                </a:solidFill>
                <a:latin typeface="Times New Roman" pitchFamily="18" charset="0"/>
                <a:cs typeface="Times New Roman" pitchFamily="18" charset="0"/>
              </a:rPr>
              <a:t>H</a:t>
            </a:r>
            <a:r>
              <a:rPr lang="en-US" sz="6000">
                <a:solidFill>
                  <a:srgbClr val="009900"/>
                </a:solidFill>
                <a:latin typeface="Times New Roman" pitchFamily="18" charset="0"/>
                <a:cs typeface="Times New Roman" pitchFamily="18" charset="0"/>
              </a:rPr>
              <a:t>Ơ</a:t>
            </a:r>
            <a:r>
              <a:rPr lang="en-US" sz="6000">
                <a:solidFill>
                  <a:schemeClr val="tx1">
                    <a:lumMod val="95000"/>
                    <a:lumOff val="5000"/>
                  </a:schemeClr>
                </a:solidFill>
                <a:latin typeface="Times New Roman" pitchFamily="18" charset="0"/>
                <a:cs typeface="Times New Roman" pitchFamily="18" charset="0"/>
              </a:rPr>
              <a:t>I</a:t>
            </a:r>
            <a:endParaRPr lang="vi-VN" sz="6000">
              <a:solidFill>
                <a:schemeClr val="tx1">
                  <a:lumMod val="95000"/>
                  <a:lumOff val="5000"/>
                </a:schemeClr>
              </a:solidFill>
              <a:latin typeface="Times New Roman" pitchFamily="18" charset="0"/>
              <a:cs typeface="Times New Roman" pitchFamily="18" charset="0"/>
            </a:endParaRPr>
          </a:p>
        </p:txBody>
      </p:sp>
      <p:sp>
        <p:nvSpPr>
          <p:cNvPr id="4" name="Google Shape;131;p4">
            <a:extLst>
              <a:ext uri="{FF2B5EF4-FFF2-40B4-BE49-F238E27FC236}">
                <a16:creationId xmlns:a16="http://schemas.microsoft.com/office/drawing/2014/main" id="{E0EC6A69-840E-B5E5-1633-00106FB0EC5C}"/>
              </a:ext>
            </a:extLst>
          </p:cNvPr>
          <p:cNvSpPr txBox="1">
            <a:spLocks noGrp="1"/>
          </p:cNvSpPr>
          <p:nvPr>
            <p:ph type="title"/>
          </p:nvPr>
        </p:nvSpPr>
        <p:spPr>
          <a:xfrm>
            <a:off x="3421523" y="933862"/>
            <a:ext cx="3463212" cy="527056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CC"/>
              </a:buClr>
              <a:buSzPts val="6500"/>
              <a:buFont typeface="Ribeye"/>
              <a:buNone/>
            </a:pPr>
            <a:r>
              <a:rPr lang="en-US" sz="6500" b="1">
                <a:solidFill>
                  <a:srgbClr val="0000CC"/>
                </a:solidFill>
                <a:latin typeface="Viner Hand ITC" panose="03070502030502020203" pitchFamily="66" charset="0"/>
                <a:ea typeface="Ribeye"/>
                <a:cs typeface="Ribeye"/>
                <a:sym typeface="Ribeye"/>
              </a:rPr>
              <a:t>NHÌN HÌNH ĐOÁN THÀNH NGỮ</a:t>
            </a:r>
            <a:endParaRPr lang="en-US">
              <a:latin typeface="Viner Hand ITC" panose="03070502030502020203" pitchFamily="66" charset="0"/>
            </a:endParaRPr>
          </a:p>
        </p:txBody>
      </p:sp>
      <p:sp>
        <p:nvSpPr>
          <p:cNvPr id="5" name="Google Shape;133;p4">
            <a:extLst>
              <a:ext uri="{FF2B5EF4-FFF2-40B4-BE49-F238E27FC236}">
                <a16:creationId xmlns:a16="http://schemas.microsoft.com/office/drawing/2014/main" id="{23B062F8-258D-26EE-145F-209E723C175E}"/>
              </a:ext>
            </a:extLst>
          </p:cNvPr>
          <p:cNvSpPr txBox="1">
            <a:spLocks/>
          </p:cNvSpPr>
          <p:nvPr/>
        </p:nvSpPr>
        <p:spPr>
          <a:xfrm>
            <a:off x="8410035" y="342858"/>
            <a:ext cx="2604796" cy="591004"/>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lt1"/>
              </a:buClr>
              <a:buSzPts val="4200"/>
              <a:buFont typeface="Arial" panose="020B0604020202020204" pitchFamily="34" charset="0"/>
              <a:buNone/>
            </a:pPr>
            <a:r>
              <a:rPr lang="vi-VN" sz="4200" b="1" u="sng">
                <a:solidFill>
                  <a:srgbClr val="FF0000"/>
                </a:solidFill>
                <a:latin typeface="Times New Roman"/>
                <a:ea typeface="Times New Roman"/>
                <a:cs typeface="Times New Roman"/>
                <a:sym typeface="Times New Roman"/>
              </a:rPr>
              <a:t>Luật chơi:</a:t>
            </a:r>
            <a:endParaRPr lang="vi-VN" u="sng">
              <a:solidFill>
                <a:srgbClr val="FF0000"/>
              </a:solidFill>
            </a:endParaRPr>
          </a:p>
        </p:txBody>
      </p:sp>
      <p:sp>
        <p:nvSpPr>
          <p:cNvPr id="8" name="TextBox 7">
            <a:extLst>
              <a:ext uri="{FF2B5EF4-FFF2-40B4-BE49-F238E27FC236}">
                <a16:creationId xmlns:a16="http://schemas.microsoft.com/office/drawing/2014/main" id="{09E629F3-9F6E-5050-9FED-A0268CCC2C83}"/>
              </a:ext>
            </a:extLst>
          </p:cNvPr>
          <p:cNvSpPr txBox="1"/>
          <p:nvPr/>
        </p:nvSpPr>
        <p:spPr>
          <a:xfrm>
            <a:off x="7831808" y="1099237"/>
            <a:ext cx="3761250" cy="4939814"/>
          </a:xfrm>
          <a:prstGeom prst="rect">
            <a:avLst/>
          </a:prstGeom>
          <a:noFill/>
        </p:spPr>
        <p:txBody>
          <a:bodyPr wrap="square">
            <a:spAutoFit/>
          </a:bodyPr>
          <a:lstStyle/>
          <a:p>
            <a:pPr algn="just"/>
            <a:r>
              <a:rPr lang="en-US" sz="3500">
                <a:solidFill>
                  <a:schemeClr val="dk1"/>
                </a:solidFill>
                <a:latin typeface="Times New Roman"/>
                <a:ea typeface="Times New Roman"/>
                <a:cs typeface="Times New Roman"/>
                <a:sym typeface="Times New Roman"/>
              </a:rPr>
              <a:t>Các em sẽ nhìn vào hình ảnh và đoán tên các thành ngữ có sử dụng phép nói quá kết hợp với biện pháp so sánh. Nếu trả lời đúng sẽ nhận được 1 phần quà.</a:t>
            </a:r>
            <a:endParaRPr lang="en-US" sz="3500"/>
          </a:p>
        </p:txBody>
      </p:sp>
    </p:spTree>
    <p:extLst>
      <p:ext uri="{BB962C8B-B14F-4D97-AF65-F5344CB8AC3E}">
        <p14:creationId xmlns:p14="http://schemas.microsoft.com/office/powerpoint/2010/main" val="27340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6"/>
                                        </p:tgtEl>
                                      </p:cBhvr>
                                      <p:by x="150000" y="150000"/>
                                    </p:animScale>
                                  </p:childTnLst>
                                </p:cTn>
                              </p:par>
                              <p:par>
                                <p:cTn id="7" presetID="8" presetClass="emph" presetSubtype="0" fill="hold" grpId="1" nodeType="withEffect">
                                  <p:stCondLst>
                                    <p:cond delay="0"/>
                                  </p:stCondLst>
                                  <p:childTnLst>
                                    <p:animRot by="21600000">
                                      <p:cBhvr>
                                        <p:cTn id="8" dur="2000" fill="hold"/>
                                        <p:tgtEl>
                                          <p:spTgt spid="6"/>
                                        </p:tgtEl>
                                        <p:attrNameLst>
                                          <p:attrName>r</p:attrName>
                                        </p:attrNameLst>
                                      </p:cBhvr>
                                    </p:animRot>
                                  </p:childTnLst>
                                </p:cTn>
                              </p:par>
                              <p:par>
                                <p:cTn id="9" presetID="10"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p:nvPr/>
        </p:nvSpPr>
        <p:spPr>
          <a:xfrm>
            <a:off x="1732707" y="609600"/>
            <a:ext cx="8493919"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p>
        </p:txBody>
      </p:sp>
      <p:sp>
        <p:nvSpPr>
          <p:cNvPr id="58370" name="AutoShape 2" descr="Hình ảnh có liên quan"/>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a:p>
        </p:txBody>
      </p:sp>
      <p:pic>
        <p:nvPicPr>
          <p:cNvPr id="8" name="Picture 7" descr="So_6.jpg"/>
          <p:cNvPicPr>
            <a:picLocks noChangeAspect="1"/>
          </p:cNvPicPr>
          <p:nvPr/>
        </p:nvPicPr>
        <p:blipFill>
          <a:blip r:embed="rId3"/>
          <a:srcRect/>
          <a:stretch>
            <a:fillRect/>
          </a:stretch>
        </p:blipFill>
        <p:spPr bwMode="auto">
          <a:xfrm>
            <a:off x="1913314" y="1066801"/>
            <a:ext cx="3994392" cy="3371519"/>
          </a:xfrm>
          <a:prstGeom prst="rect">
            <a:avLst/>
          </a:prstGeom>
          <a:noFill/>
          <a:ln w="9525">
            <a:noFill/>
            <a:miter lim="800000"/>
            <a:headEnd/>
            <a:tailEnd/>
          </a:ln>
        </p:spPr>
      </p:pic>
      <p:pic>
        <p:nvPicPr>
          <p:cNvPr id="10" name="Picture 9" descr="11106082-elephant_4.jpg"/>
          <p:cNvPicPr>
            <a:picLocks noChangeAspect="1"/>
          </p:cNvPicPr>
          <p:nvPr/>
        </p:nvPicPr>
        <p:blipFill>
          <a:blip r:embed="rId4"/>
          <a:srcRect/>
          <a:stretch>
            <a:fillRect/>
          </a:stretch>
        </p:blipFill>
        <p:spPr bwMode="auto">
          <a:xfrm>
            <a:off x="6213796" y="1066801"/>
            <a:ext cx="4132440" cy="3393459"/>
          </a:xfrm>
          <a:prstGeom prst="rect">
            <a:avLst/>
          </a:prstGeom>
          <a:noFill/>
          <a:ln w="9525">
            <a:noFill/>
            <a:miter lim="800000"/>
            <a:headEnd/>
            <a:tailEnd/>
          </a:ln>
        </p:spPr>
      </p:pic>
      <p:sp>
        <p:nvSpPr>
          <p:cNvPr id="11" name="Rounded Rectangle 10"/>
          <p:cNvSpPr/>
          <p:nvPr/>
        </p:nvSpPr>
        <p:spPr bwMode="auto">
          <a:xfrm>
            <a:off x="4499316" y="4965710"/>
            <a:ext cx="3120684" cy="673090"/>
          </a:xfrm>
          <a:prstGeom prst="roundRect">
            <a:avLst/>
          </a:prstGeom>
          <a:solidFill>
            <a:srgbClr val="FFFF00"/>
          </a:solidFill>
          <a:ln w="9525" cap="flat" cmpd="sng" algn="ctr">
            <a:noFill/>
            <a:prstDash val="solid"/>
            <a:round/>
            <a:headEnd type="none" w="med" len="med"/>
            <a:tailEnd type="none" w="med" len="med"/>
          </a:ln>
          <a:effectLst/>
        </p:spPr>
        <p:txBody>
          <a:bodyPr anchor="ctr"/>
          <a:lstStyle/>
          <a:p>
            <a:pPr algn="ctr" eaLnBrk="0" hangingPunct="0">
              <a:defRPr/>
            </a:pPr>
            <a:r>
              <a:rPr lang="en-US" sz="2550" b="1">
                <a:solidFill>
                  <a:srgbClr val="FF0000"/>
                </a:solidFill>
                <a:latin typeface="Times New Roman" pitchFamily="18" charset="0"/>
                <a:cs typeface="Times New Roman" pitchFamily="18" charset="0"/>
              </a:rPr>
              <a:t>KHỎE NHƯ VOI</a:t>
            </a:r>
          </a:p>
        </p:txBody>
      </p:sp>
    </p:spTree>
    <p:extLst>
      <p:ext uri="{BB962C8B-B14F-4D97-AF65-F5344CB8AC3E}">
        <p14:creationId xmlns:p14="http://schemas.microsoft.com/office/powerpoint/2010/main" val="378883693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p:nvPr/>
        </p:nvSpPr>
        <p:spPr>
          <a:xfrm>
            <a:off x="1793806" y="364435"/>
            <a:ext cx="8341519"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p>
        </p:txBody>
      </p:sp>
      <p:sp>
        <p:nvSpPr>
          <p:cNvPr id="58370" name="AutoShape 2" descr="Hình ảnh có liên quan"/>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a:p>
        </p:txBody>
      </p:sp>
      <p:sp>
        <p:nvSpPr>
          <p:cNvPr id="2" name="Rounded Rectangle 10">
            <a:extLst>
              <a:ext uri="{FF2B5EF4-FFF2-40B4-BE49-F238E27FC236}">
                <a16:creationId xmlns:a16="http://schemas.microsoft.com/office/drawing/2014/main" id="{C349F847-24A6-C5AC-D9A9-B87AE23DB040}"/>
              </a:ext>
            </a:extLst>
          </p:cNvPr>
          <p:cNvSpPr/>
          <p:nvPr/>
        </p:nvSpPr>
        <p:spPr bwMode="auto">
          <a:xfrm>
            <a:off x="3150705" y="5050875"/>
            <a:ext cx="6096000" cy="673090"/>
          </a:xfrm>
          <a:prstGeom prst="roundRect">
            <a:avLst/>
          </a:prstGeom>
          <a:solidFill>
            <a:srgbClr val="FFFF00"/>
          </a:solidFill>
          <a:ln w="9525" cap="flat" cmpd="sng" algn="ctr">
            <a:noFill/>
            <a:prstDash val="solid"/>
            <a:round/>
            <a:headEnd type="none" w="med" len="med"/>
            <a:tailEnd type="none" w="med" len="med"/>
          </a:ln>
          <a:effectLst/>
        </p:spPr>
        <p:txBody>
          <a:bodyPr anchor="ctr"/>
          <a:lstStyle/>
          <a:p>
            <a:pPr algn="ctr" eaLnBrk="0" hangingPunct="0">
              <a:defRPr/>
            </a:pPr>
            <a:r>
              <a:rPr lang="en-US" sz="2550" b="1">
                <a:solidFill>
                  <a:srgbClr val="FF0000"/>
                </a:solidFill>
                <a:latin typeface="Times New Roman" pitchFamily="18" charset="0"/>
                <a:cs typeface="Times New Roman" pitchFamily="18" charset="0"/>
              </a:rPr>
              <a:t>ĐEN NHƯ THAN</a:t>
            </a:r>
          </a:p>
        </p:txBody>
      </p:sp>
      <p:pic>
        <p:nvPicPr>
          <p:cNvPr id="1026" name="Picture 2" descr="Cô gái gây bão mạng với làn da đen như cột nhà cháy">
            <a:extLst>
              <a:ext uri="{FF2B5EF4-FFF2-40B4-BE49-F238E27FC236}">
                <a16:creationId xmlns:a16="http://schemas.microsoft.com/office/drawing/2014/main" id="{A6B5EE6C-1916-2BD2-D024-8358EC2BF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199" y="711471"/>
            <a:ext cx="3755335" cy="37553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Đống Than Đá Hình ảnh Sẵn có - Tải xuống Hình ảnh Ngay bây giờ - Than đá,  Cắt ra, Nền trắng">
            <a:extLst>
              <a:ext uri="{FF2B5EF4-FFF2-40B4-BE49-F238E27FC236}">
                <a16:creationId xmlns:a16="http://schemas.microsoft.com/office/drawing/2014/main" id="{A46654A2-11ED-A506-9C10-4160064D8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0802" y="711470"/>
            <a:ext cx="4180302" cy="375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3531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p:nvPr/>
        </p:nvSpPr>
        <p:spPr>
          <a:xfrm>
            <a:off x="1869282" y="457200"/>
            <a:ext cx="8417719" cy="601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p>
        </p:txBody>
      </p:sp>
      <p:sp>
        <p:nvSpPr>
          <p:cNvPr id="58370" name="AutoShape 2" descr="Hình ảnh có liên quan"/>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a:p>
        </p:txBody>
      </p:sp>
      <p:pic>
        <p:nvPicPr>
          <p:cNvPr id="10" name="Picture 4" descr="C:\Users\TOANTHANG\Downloads\Hinh anh dep tia chop (10).jpg">
            <a:extLst>
              <a:ext uri="{FF2B5EF4-FFF2-40B4-BE49-F238E27FC236}">
                <a16:creationId xmlns:a16="http://schemas.microsoft.com/office/drawing/2014/main" id="{E337363F-D6A4-9E41-A6A6-A4825D3B2B07}"/>
              </a:ext>
            </a:extLst>
          </p:cNvPr>
          <p:cNvPicPr>
            <a:picLocks noChangeAspect="1" noChangeArrowheads="1"/>
          </p:cNvPicPr>
          <p:nvPr/>
        </p:nvPicPr>
        <p:blipFill>
          <a:blip r:embed="rId3"/>
          <a:srcRect/>
          <a:stretch>
            <a:fillRect/>
          </a:stretch>
        </p:blipFill>
        <p:spPr>
          <a:xfrm>
            <a:off x="6400799" y="777376"/>
            <a:ext cx="3788001" cy="3817244"/>
          </a:xfrm>
          <a:prstGeom prst="rect">
            <a:avLst/>
          </a:prstGeom>
          <a:noFill/>
        </p:spPr>
      </p:pic>
      <p:sp>
        <p:nvSpPr>
          <p:cNvPr id="2" name="Rounded Rectangle 10">
            <a:extLst>
              <a:ext uri="{FF2B5EF4-FFF2-40B4-BE49-F238E27FC236}">
                <a16:creationId xmlns:a16="http://schemas.microsoft.com/office/drawing/2014/main" id="{02878BD8-B2DD-1FE0-F10E-5FD554EAA1B2}"/>
              </a:ext>
            </a:extLst>
          </p:cNvPr>
          <p:cNvSpPr/>
          <p:nvPr/>
        </p:nvSpPr>
        <p:spPr bwMode="auto">
          <a:xfrm>
            <a:off x="4268958" y="4950230"/>
            <a:ext cx="4263684" cy="673090"/>
          </a:xfrm>
          <a:prstGeom prst="roundRect">
            <a:avLst/>
          </a:prstGeom>
          <a:solidFill>
            <a:srgbClr val="FFFF00"/>
          </a:solidFill>
          <a:ln w="9525" cap="flat" cmpd="sng" algn="ctr">
            <a:noFill/>
            <a:prstDash val="solid"/>
            <a:round/>
            <a:headEnd type="none" w="med" len="med"/>
            <a:tailEnd type="none" w="med" len="med"/>
          </a:ln>
          <a:effectLst/>
        </p:spPr>
        <p:txBody>
          <a:bodyPr anchor="ctr"/>
          <a:lstStyle/>
          <a:p>
            <a:pPr algn="ctr" eaLnBrk="0" hangingPunct="0">
              <a:defRPr/>
            </a:pPr>
            <a:r>
              <a:rPr lang="en-US" sz="2550" b="1">
                <a:solidFill>
                  <a:srgbClr val="FF0000"/>
                </a:solidFill>
                <a:latin typeface="Times New Roman" pitchFamily="18" charset="0"/>
                <a:cs typeface="Times New Roman" pitchFamily="18" charset="0"/>
              </a:rPr>
              <a:t>NHANH NHƯ CHỚP</a:t>
            </a:r>
          </a:p>
        </p:txBody>
      </p:sp>
      <p:pic>
        <p:nvPicPr>
          <p:cNvPr id="2050" name="Picture 2" descr="Bí mật giúp Usain Bolt chạy nhanh nhất thế giới - VnExpress Thể thao">
            <a:extLst>
              <a:ext uri="{FF2B5EF4-FFF2-40B4-BE49-F238E27FC236}">
                <a16:creationId xmlns:a16="http://schemas.microsoft.com/office/drawing/2014/main" id="{6606176E-0BB6-F889-61F4-7DD887E00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3199" y="795094"/>
            <a:ext cx="4263684" cy="3817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2323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9">
            <a:extLst>
              <a:ext uri="{FF2B5EF4-FFF2-40B4-BE49-F238E27FC236}">
                <a16:creationId xmlns:a16="http://schemas.microsoft.com/office/drawing/2014/main" id="{C27999F3-BD98-B691-A33A-5449F8919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193" y="-436728"/>
            <a:ext cx="16307318" cy="8677610"/>
          </a:xfrm>
          <a:prstGeom prst="rect">
            <a:avLst/>
          </a:prstGeom>
        </p:spPr>
      </p:pic>
      <p:sp>
        <p:nvSpPr>
          <p:cNvPr id="5" name="TextBox 4">
            <a:extLst>
              <a:ext uri="{FF2B5EF4-FFF2-40B4-BE49-F238E27FC236}">
                <a16:creationId xmlns:a16="http://schemas.microsoft.com/office/drawing/2014/main" id="{E57DA89D-FFEB-DF33-9339-91B02C876366}"/>
              </a:ext>
            </a:extLst>
          </p:cNvPr>
          <p:cNvSpPr txBox="1"/>
          <p:nvPr/>
        </p:nvSpPr>
        <p:spPr>
          <a:xfrm>
            <a:off x="2796209" y="151179"/>
            <a:ext cx="7580243" cy="6555641"/>
          </a:xfrm>
          <a:prstGeom prst="rect">
            <a:avLst/>
          </a:prstGeom>
          <a:noFill/>
        </p:spPr>
        <p:txBody>
          <a:bodyPr wrap="square">
            <a:spAutoFit/>
          </a:bodyPr>
          <a:lstStyle/>
          <a:p>
            <a:pPr algn="ctr"/>
            <a:r>
              <a:rPr lang="en-US" sz="3000" b="1" i="0">
                <a:solidFill>
                  <a:srgbClr val="0000FF"/>
                </a:solidFill>
                <a:effectLst/>
                <a:latin typeface="Times New Roman" panose="02020603050405020304" pitchFamily="18" charset="0"/>
                <a:cs typeface="Times New Roman" panose="02020603050405020304" pitchFamily="18" charset="0"/>
              </a:rPr>
              <a:t>EM ĐI GIỮA BIỂN VÀNG</a:t>
            </a:r>
            <a:endParaRPr lang="en-US" sz="3000">
              <a:solidFill>
                <a:srgbClr val="202124"/>
              </a:solidFill>
              <a:latin typeface="+mj-lt"/>
            </a:endParaRPr>
          </a:p>
          <a:p>
            <a:pPr algn="ctr"/>
            <a:r>
              <a:rPr lang="vi-VN" sz="3000" b="1" i="0">
                <a:solidFill>
                  <a:srgbClr val="FF0000"/>
                </a:solidFill>
                <a:effectLst/>
                <a:latin typeface="+mj-lt"/>
              </a:rPr>
              <a:t>Em đi giữa biển vàng</a:t>
            </a:r>
            <a:br>
              <a:rPr lang="vi-VN" sz="3000" b="1" i="0">
                <a:solidFill>
                  <a:srgbClr val="FF0000"/>
                </a:solidFill>
                <a:effectLst/>
                <a:latin typeface="+mj-lt"/>
              </a:rPr>
            </a:br>
            <a:r>
              <a:rPr lang="vi-VN" sz="3000" b="1" i="0">
                <a:solidFill>
                  <a:srgbClr val="FF0000"/>
                </a:solidFill>
                <a:effectLst/>
                <a:latin typeface="+mj-lt"/>
              </a:rPr>
              <a:t>Nghe mênh mang trên đồng lúa hát</a:t>
            </a:r>
            <a:br>
              <a:rPr lang="vi-VN" sz="3000" b="1" i="0">
                <a:solidFill>
                  <a:srgbClr val="FF0000"/>
                </a:solidFill>
                <a:effectLst/>
                <a:latin typeface="+mj-lt"/>
              </a:rPr>
            </a:br>
            <a:r>
              <a:rPr lang="vi-VN" sz="3000" b="1" i="0">
                <a:solidFill>
                  <a:srgbClr val="FF0000"/>
                </a:solidFill>
                <a:effectLst/>
                <a:latin typeface="+mj-lt"/>
              </a:rPr>
              <a:t>Hương lúa chín thoang thoảng bay</a:t>
            </a:r>
            <a:br>
              <a:rPr lang="vi-VN" sz="3000" b="1" i="0">
                <a:solidFill>
                  <a:srgbClr val="FF0000"/>
                </a:solidFill>
                <a:effectLst/>
                <a:latin typeface="+mj-lt"/>
              </a:rPr>
            </a:br>
            <a:r>
              <a:rPr lang="vi-VN" sz="3000" b="1" i="0">
                <a:solidFill>
                  <a:srgbClr val="FF0000"/>
                </a:solidFill>
                <a:effectLst/>
                <a:latin typeface="+mj-lt"/>
              </a:rPr>
              <a:t>Làm lung lay hàng cột điện</a:t>
            </a:r>
            <a:br>
              <a:rPr lang="vi-VN" sz="3000" b="1" i="0">
                <a:solidFill>
                  <a:srgbClr val="FF0000"/>
                </a:solidFill>
                <a:effectLst/>
                <a:latin typeface="+mj-lt"/>
              </a:rPr>
            </a:br>
            <a:r>
              <a:rPr lang="vi-VN" sz="3000" b="1" i="0">
                <a:solidFill>
                  <a:srgbClr val="FF0000"/>
                </a:solidFill>
                <a:effectLst/>
                <a:latin typeface="+mj-lt"/>
              </a:rPr>
              <a:t>Làm xáo động cả hàng cây</a:t>
            </a:r>
            <a:endParaRPr lang="en-US" sz="3000" b="1" i="0">
              <a:solidFill>
                <a:srgbClr val="FF0000"/>
              </a:solidFill>
              <a:effectLst/>
              <a:latin typeface="+mj-lt"/>
            </a:endParaRPr>
          </a:p>
          <a:p>
            <a:pPr algn="ctr"/>
            <a:endParaRPr lang="vi-VN" sz="3000" b="1" i="0">
              <a:solidFill>
                <a:srgbClr val="FF0000"/>
              </a:solidFill>
              <a:effectLst/>
              <a:latin typeface="+mj-lt"/>
            </a:endParaRPr>
          </a:p>
          <a:p>
            <a:pPr algn="ctr"/>
            <a:r>
              <a:rPr lang="vi-VN" sz="3000" b="1" i="0">
                <a:solidFill>
                  <a:srgbClr val="FF0000"/>
                </a:solidFill>
                <a:effectLst/>
                <a:latin typeface="+mj-lt"/>
              </a:rPr>
              <a:t>Em đi giữa biển vàng</a:t>
            </a:r>
            <a:br>
              <a:rPr lang="vi-VN" sz="3000" b="1" i="0">
                <a:solidFill>
                  <a:srgbClr val="FF0000"/>
                </a:solidFill>
                <a:effectLst/>
                <a:latin typeface="+mj-lt"/>
              </a:rPr>
            </a:br>
            <a:r>
              <a:rPr lang="vi-VN" sz="3000" b="1" i="0">
                <a:solidFill>
                  <a:srgbClr val="FF0000"/>
                </a:solidFill>
                <a:effectLst/>
                <a:latin typeface="+mj-lt"/>
              </a:rPr>
              <a:t>Nghe mênh mang trên đồng lúa hát</a:t>
            </a:r>
            <a:br>
              <a:rPr lang="vi-VN" sz="3000" b="1" i="0">
                <a:solidFill>
                  <a:srgbClr val="FF0000"/>
                </a:solidFill>
                <a:effectLst/>
                <a:latin typeface="+mj-lt"/>
              </a:rPr>
            </a:br>
            <a:r>
              <a:rPr lang="vi-VN" sz="3000" b="1" i="0">
                <a:solidFill>
                  <a:srgbClr val="FF0000"/>
                </a:solidFill>
                <a:effectLst/>
                <a:latin typeface="+mj-lt"/>
              </a:rPr>
              <a:t>Bông lúa trĩu trong lòng tay</a:t>
            </a:r>
            <a:br>
              <a:rPr lang="vi-VN" sz="3000" b="1" i="0">
                <a:solidFill>
                  <a:srgbClr val="FF0000"/>
                </a:solidFill>
                <a:effectLst/>
                <a:latin typeface="+mj-lt"/>
              </a:rPr>
            </a:br>
            <a:r>
              <a:rPr lang="vi-VN" sz="3000" b="1" i="0">
                <a:solidFill>
                  <a:srgbClr val="FF0000"/>
                </a:solidFill>
                <a:effectLst/>
                <a:latin typeface="+mj-lt"/>
              </a:rPr>
              <a:t>Như đựng đầy mưa gió nắng</a:t>
            </a:r>
            <a:br>
              <a:rPr lang="vi-VN" sz="3000" b="1" i="0">
                <a:solidFill>
                  <a:srgbClr val="FF0000"/>
                </a:solidFill>
                <a:effectLst/>
                <a:latin typeface="+mj-lt"/>
              </a:rPr>
            </a:br>
            <a:r>
              <a:rPr lang="vi-VN" sz="3000" b="1" i="0">
                <a:solidFill>
                  <a:srgbClr val="FF0000"/>
                </a:solidFill>
                <a:effectLst/>
                <a:latin typeface="+mj-lt"/>
              </a:rPr>
              <a:t>Như mang nặng giọt mồ hôi</a:t>
            </a:r>
            <a:br>
              <a:rPr lang="vi-VN" sz="3000" b="1" i="0">
                <a:solidFill>
                  <a:srgbClr val="FF0000"/>
                </a:solidFill>
                <a:effectLst/>
                <a:latin typeface="+mj-lt"/>
              </a:rPr>
            </a:br>
            <a:r>
              <a:rPr lang="vi-VN" sz="3000" b="1" i="0">
                <a:solidFill>
                  <a:srgbClr val="FF0000"/>
                </a:solidFill>
                <a:effectLst/>
                <a:latin typeface="+mj-lt"/>
              </a:rPr>
              <a:t>Của bao người nuôi lúa lớn lúa ơi</a:t>
            </a:r>
            <a:br>
              <a:rPr lang="vi-VN" sz="3000" b="1" i="0">
                <a:solidFill>
                  <a:srgbClr val="FF0000"/>
                </a:solidFill>
                <a:effectLst/>
                <a:latin typeface="+mj-lt"/>
              </a:rPr>
            </a:br>
            <a:r>
              <a:rPr lang="vi-VN" sz="3000" b="1" i="0">
                <a:solidFill>
                  <a:srgbClr val="FF0000"/>
                </a:solidFill>
                <a:effectLst/>
                <a:latin typeface="+mj-lt"/>
              </a:rPr>
              <a:t>Của bao người nuôi lúa lớn lúa ơi</a:t>
            </a:r>
          </a:p>
        </p:txBody>
      </p:sp>
    </p:spTree>
    <p:extLst>
      <p:ext uri="{BB962C8B-B14F-4D97-AF65-F5344CB8AC3E}">
        <p14:creationId xmlns:p14="http://schemas.microsoft.com/office/powerpoint/2010/main" val="2722128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p:nvPr/>
        </p:nvSpPr>
        <p:spPr>
          <a:xfrm>
            <a:off x="1869281" y="533400"/>
            <a:ext cx="8445428"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p>
        </p:txBody>
      </p:sp>
      <p:sp>
        <p:nvSpPr>
          <p:cNvPr id="58370" name="AutoShape 2" descr="Hình ảnh có liên quan"/>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3F968DB-77EF-2347-9362-3170C6602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857" y="609600"/>
            <a:ext cx="4968692" cy="4571997"/>
          </a:xfrm>
          <a:prstGeom prst="rect">
            <a:avLst/>
          </a:prstGeom>
        </p:spPr>
      </p:pic>
      <p:sp>
        <p:nvSpPr>
          <p:cNvPr id="2" name="Rounded Rectangle 10">
            <a:extLst>
              <a:ext uri="{FF2B5EF4-FFF2-40B4-BE49-F238E27FC236}">
                <a16:creationId xmlns:a16="http://schemas.microsoft.com/office/drawing/2014/main" id="{215E9F99-C315-8038-9F62-AE35C837A770}"/>
              </a:ext>
            </a:extLst>
          </p:cNvPr>
          <p:cNvSpPr/>
          <p:nvPr/>
        </p:nvSpPr>
        <p:spPr bwMode="auto">
          <a:xfrm>
            <a:off x="4248423" y="5378454"/>
            <a:ext cx="3873318" cy="673090"/>
          </a:xfrm>
          <a:prstGeom prst="roundRect">
            <a:avLst/>
          </a:prstGeom>
          <a:solidFill>
            <a:srgbClr val="FFFF00"/>
          </a:solidFill>
          <a:ln w="9525" cap="flat" cmpd="sng" algn="ctr">
            <a:noFill/>
            <a:prstDash val="solid"/>
            <a:round/>
            <a:headEnd type="none" w="med" len="med"/>
            <a:tailEnd type="none" w="med" len="med"/>
          </a:ln>
          <a:effectLst/>
        </p:spPr>
        <p:txBody>
          <a:bodyPr anchor="ctr"/>
          <a:lstStyle/>
          <a:p>
            <a:pPr algn="ctr" eaLnBrk="0" hangingPunct="0">
              <a:defRPr/>
            </a:pPr>
            <a:r>
              <a:rPr lang="en-US" sz="2550" b="1">
                <a:solidFill>
                  <a:srgbClr val="FF0000"/>
                </a:solidFill>
                <a:latin typeface="Times New Roman" pitchFamily="18" charset="0"/>
                <a:cs typeface="Times New Roman" pitchFamily="18" charset="0"/>
              </a:rPr>
              <a:t>GẦY NHƯ QUE CỦI</a:t>
            </a:r>
          </a:p>
        </p:txBody>
      </p:sp>
      <p:pic>
        <p:nvPicPr>
          <p:cNvPr id="4" name="Picture 2" descr="Gầy như que củi vẫn sợ béo, căn bệnh chán ăn tâm thần gây nhiều biến chứng  nguy hiểm">
            <a:extLst>
              <a:ext uri="{FF2B5EF4-FFF2-40B4-BE49-F238E27FC236}">
                <a16:creationId xmlns:a16="http://schemas.microsoft.com/office/drawing/2014/main" id="{F90CF982-8243-0B33-CC64-ACB8CCF88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291" y="609599"/>
            <a:ext cx="4307791" cy="457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01823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DBB795A-305F-32B6-2282-7ED156D88BA6}"/>
              </a:ext>
            </a:extLst>
          </p:cNvPr>
          <p:cNvSpPr/>
          <p:nvPr/>
        </p:nvSpPr>
        <p:spPr>
          <a:xfrm>
            <a:off x="1873286" y="616623"/>
            <a:ext cx="8445428"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p>
        </p:txBody>
      </p:sp>
      <p:pic>
        <p:nvPicPr>
          <p:cNvPr id="4" name="Picture 2" descr="4 nhan sắc Việt xinh đẹp như tiên nữ-Làm đẹp cùng sao">
            <a:extLst>
              <a:ext uri="{FF2B5EF4-FFF2-40B4-BE49-F238E27FC236}">
                <a16:creationId xmlns:a16="http://schemas.microsoft.com/office/drawing/2014/main" id="{127DAB5E-C244-94C1-62A7-960065AFB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896" y="829916"/>
            <a:ext cx="3515566" cy="48286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72 Tiên nữ ý tưởng | fantasy artwork, hình ảnh, nghệ thuật">
            <a:extLst>
              <a:ext uri="{FF2B5EF4-FFF2-40B4-BE49-F238E27FC236}">
                <a16:creationId xmlns:a16="http://schemas.microsoft.com/office/drawing/2014/main" id="{F99547A0-597C-C997-DDC9-50C31F24B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072" y="829917"/>
            <a:ext cx="4067032" cy="482861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10">
            <a:extLst>
              <a:ext uri="{FF2B5EF4-FFF2-40B4-BE49-F238E27FC236}">
                <a16:creationId xmlns:a16="http://schemas.microsoft.com/office/drawing/2014/main" id="{4F583B32-E32B-9C80-706D-2D4E4DBB51F7}"/>
              </a:ext>
            </a:extLst>
          </p:cNvPr>
          <p:cNvSpPr/>
          <p:nvPr/>
        </p:nvSpPr>
        <p:spPr bwMode="auto">
          <a:xfrm>
            <a:off x="4295818" y="5871827"/>
            <a:ext cx="3873318" cy="673090"/>
          </a:xfrm>
          <a:prstGeom prst="roundRect">
            <a:avLst/>
          </a:prstGeom>
          <a:solidFill>
            <a:srgbClr val="FFFF00"/>
          </a:solidFill>
          <a:ln w="9525" cap="flat" cmpd="sng" algn="ctr">
            <a:noFill/>
            <a:prstDash val="solid"/>
            <a:round/>
            <a:headEnd type="none" w="med" len="med"/>
            <a:tailEnd type="none" w="med" len="med"/>
          </a:ln>
          <a:effectLst/>
        </p:spPr>
        <p:txBody>
          <a:bodyPr anchor="ctr"/>
          <a:lstStyle/>
          <a:p>
            <a:pPr algn="ctr" eaLnBrk="0" hangingPunct="0">
              <a:defRPr/>
            </a:pPr>
            <a:r>
              <a:rPr lang="en-US" sz="2550" b="1">
                <a:solidFill>
                  <a:srgbClr val="FF0000"/>
                </a:solidFill>
                <a:latin typeface="Times New Roman" pitchFamily="18" charset="0"/>
                <a:cs typeface="Times New Roman" pitchFamily="18" charset="0"/>
              </a:rPr>
              <a:t>ĐẸP NHƯ TIÊN</a:t>
            </a:r>
          </a:p>
        </p:txBody>
      </p:sp>
    </p:spTree>
    <p:extLst>
      <p:ext uri="{BB962C8B-B14F-4D97-AF65-F5344CB8AC3E}">
        <p14:creationId xmlns:p14="http://schemas.microsoft.com/office/powerpoint/2010/main" val="2463641581"/>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khung anh 2">
            <a:extLst>
              <a:ext uri="{FF2B5EF4-FFF2-40B4-BE49-F238E27FC236}">
                <a16:creationId xmlns:a16="http://schemas.microsoft.com/office/drawing/2014/main" id="{55705F4B-9076-0794-D34C-930F42ECF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a:extLst>
              <a:ext uri="{FF2B5EF4-FFF2-40B4-BE49-F238E27FC236}">
                <a16:creationId xmlns:a16="http://schemas.microsoft.com/office/drawing/2014/main" id="{19111392-403D-9081-CE76-8C90188F3BB6}"/>
              </a:ext>
            </a:extLst>
          </p:cNvPr>
          <p:cNvSpPr txBox="1">
            <a:spLocks noChangeArrowheads="1"/>
          </p:cNvSpPr>
          <p:nvPr/>
        </p:nvSpPr>
        <p:spPr bwMode="auto">
          <a:xfrm>
            <a:off x="3794126" y="3317876"/>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Comic Sans MS" panose="030F0702030302020204" pitchFamily="66" charset="0"/>
            </a:endParaRPr>
          </a:p>
        </p:txBody>
      </p:sp>
      <p:sp>
        <p:nvSpPr>
          <p:cNvPr id="32772" name="Text Box 4">
            <a:extLst>
              <a:ext uri="{FF2B5EF4-FFF2-40B4-BE49-F238E27FC236}">
                <a16:creationId xmlns:a16="http://schemas.microsoft.com/office/drawing/2014/main" id="{D93DE523-2FFC-8037-DB9C-204F6E9D86EA}"/>
              </a:ext>
            </a:extLst>
          </p:cNvPr>
          <p:cNvSpPr txBox="1">
            <a:spLocks noChangeArrowheads="1"/>
          </p:cNvSpPr>
          <p:nvPr/>
        </p:nvSpPr>
        <p:spPr bwMode="auto">
          <a:xfrm rot="540000">
            <a:off x="5410200" y="5486401"/>
            <a:ext cx="1676400" cy="822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VNI-Thufap2" pitchFamily="2" charset="0"/>
            </a:endParaRPr>
          </a:p>
        </p:txBody>
      </p:sp>
      <p:pic>
        <p:nvPicPr>
          <p:cNvPr id="41989" name="Picture 5" descr="FIREWRK8">
            <a:extLst>
              <a:ext uri="{FF2B5EF4-FFF2-40B4-BE49-F238E27FC236}">
                <a16:creationId xmlns:a16="http://schemas.microsoft.com/office/drawing/2014/main" id="{7693895A-7230-97E7-742E-A9D757E3E5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1752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6">
            <a:extLst>
              <a:ext uri="{FF2B5EF4-FFF2-40B4-BE49-F238E27FC236}">
                <a16:creationId xmlns:a16="http://schemas.microsoft.com/office/drawing/2014/main" id="{27ECAF06-DA08-116D-6A69-FD84736F0C63}"/>
              </a:ext>
            </a:extLst>
          </p:cNvPr>
          <p:cNvSpPr txBox="1">
            <a:spLocks noChangeArrowheads="1"/>
          </p:cNvSpPr>
          <p:nvPr/>
        </p:nvSpPr>
        <p:spPr bwMode="auto">
          <a:xfrm>
            <a:off x="2514600" y="1371600"/>
            <a:ext cx="73914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4000">
                <a:solidFill>
                  <a:srgbClr val="0000CC"/>
                </a:solidFill>
                <a:latin typeface="Times New Roman" panose="02020603050405020304" pitchFamily="18" charset="0"/>
              </a:rPr>
              <a:t>*</a:t>
            </a:r>
            <a:r>
              <a:rPr lang="en-US" altLang="en-US" sz="4000">
                <a:solidFill>
                  <a:srgbClr val="FFFF66"/>
                </a:solidFill>
                <a:latin typeface="Times New Roman" panose="02020603050405020304" pitchFamily="18" charset="0"/>
              </a:rPr>
              <a:t> </a:t>
            </a:r>
            <a:r>
              <a:rPr lang="en-US" altLang="en-US" sz="4000" b="1">
                <a:solidFill>
                  <a:srgbClr val="0000CC"/>
                </a:solidFill>
                <a:latin typeface="Times New Roman" panose="02020603050405020304" pitchFamily="18" charset="0"/>
              </a:rPr>
              <a:t>Hướng dẫn học ở nhà</a:t>
            </a:r>
            <a:r>
              <a:rPr lang="en-US" altLang="en-US" sz="3600">
                <a:solidFill>
                  <a:srgbClr val="FFFF66"/>
                </a:solidFill>
                <a:latin typeface="Times New Roman" panose="02020603050405020304" pitchFamily="18" charset="0"/>
              </a:rPr>
              <a:t>.</a:t>
            </a:r>
          </a:p>
          <a:p>
            <a:pPr algn="just">
              <a:spcBef>
                <a:spcPct val="50000"/>
              </a:spcBef>
              <a:buFontTx/>
              <a:buChar char="-"/>
            </a:pPr>
            <a:r>
              <a:rPr lang="en-US" altLang="en-US" sz="3200">
                <a:latin typeface="Times New Roman" panose="02020603050405020304" pitchFamily="18" charset="0"/>
              </a:rPr>
              <a:t>Làm tiếp bài tập 3,4 vào vở.</a:t>
            </a:r>
          </a:p>
          <a:p>
            <a:pPr algn="just">
              <a:spcBef>
                <a:spcPct val="50000"/>
              </a:spcBef>
              <a:buFontTx/>
              <a:buChar char="-"/>
            </a:pPr>
            <a:r>
              <a:rPr lang="en-US" altLang="en-US" sz="3200">
                <a:latin typeface="Times New Roman" panose="02020603050405020304" pitchFamily="18" charset="0"/>
              </a:rPr>
              <a:t> Sưu tầm một số câu ca dao và thơ văn có sử dụng phép nói quá . </a:t>
            </a:r>
          </a:p>
          <a:p>
            <a:pPr algn="just">
              <a:spcBef>
                <a:spcPct val="50000"/>
              </a:spcBef>
              <a:buFontTx/>
              <a:buChar char="-"/>
            </a:pPr>
            <a:r>
              <a:rPr lang="en-US" altLang="en-US" sz="3200">
                <a:latin typeface="Times New Roman" panose="02020603050405020304" pitchFamily="18" charset="0"/>
              </a:rPr>
              <a:t>Chuẩn bị “Thông tin về ngày Trái Đất năm 2000”.</a:t>
            </a:r>
          </a:p>
          <a:p>
            <a:pPr algn="just">
              <a:spcBef>
                <a:spcPct val="50000"/>
              </a:spcBef>
            </a:pPr>
            <a:r>
              <a:rPr lang="en-US" altLang="en-US" sz="3200">
                <a:latin typeface="Times New Roman" panose="02020603050405020304" pitchFamily="18" charset="0"/>
              </a:rPr>
              <a:t>+ Lập bảng thống kê theo mẫu/ SGK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41989"/>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51" presetClass="entr" presetSubtype="0" fill="hold" nodeType="clickEffect">
                                  <p:stCondLst>
                                    <p:cond delay="0"/>
                                  </p:stCondLst>
                                  <p:childTnLst>
                                    <p:set>
                                      <p:cBhvr>
                                        <p:cTn id="10" dur="1" fill="hold">
                                          <p:stCondLst>
                                            <p:cond delay="0"/>
                                          </p:stCondLst>
                                        </p:cTn>
                                        <p:tgtEl>
                                          <p:spTgt spid="41990">
                                            <p:txEl>
                                              <p:pRg st="0" end="0"/>
                                            </p:txEl>
                                          </p:spTgt>
                                        </p:tgtEl>
                                        <p:attrNameLst>
                                          <p:attrName>style.visibility</p:attrName>
                                        </p:attrNameLst>
                                      </p:cBhvr>
                                      <p:to>
                                        <p:strVal val="visible"/>
                                      </p:to>
                                    </p:set>
                                    <p:animEffect transition="in" filter="fade">
                                      <p:cBhvr>
                                        <p:cTn id="11" dur="770" decel="100000"/>
                                        <p:tgtEl>
                                          <p:spTgt spid="41990">
                                            <p:txEl>
                                              <p:pRg st="0" end="0"/>
                                            </p:txEl>
                                          </p:spTgt>
                                        </p:tgtEl>
                                      </p:cBhvr>
                                    </p:animEffect>
                                    <p:animScale>
                                      <p:cBhvr>
                                        <p:cTn id="12" dur="770" decel="100000"/>
                                        <p:tgtEl>
                                          <p:spTgt spid="41990">
                                            <p:txEl>
                                              <p:pRg st="0" end="0"/>
                                            </p:txEl>
                                          </p:spTgt>
                                        </p:tgtEl>
                                      </p:cBhvr>
                                      <p:from x="10000" y="10000"/>
                                      <p:to x="200000" y="450000"/>
                                    </p:animScale>
                                    <p:animScale>
                                      <p:cBhvr>
                                        <p:cTn id="13" dur="1230" accel="100000" fill="hold">
                                          <p:stCondLst>
                                            <p:cond delay="770"/>
                                          </p:stCondLst>
                                        </p:cTn>
                                        <p:tgtEl>
                                          <p:spTgt spid="41990">
                                            <p:txEl>
                                              <p:pRg st="0" end="0"/>
                                            </p:txEl>
                                          </p:spTgt>
                                        </p:tgtEl>
                                      </p:cBhvr>
                                      <p:from x="200000" y="450000"/>
                                      <p:to x="100000" y="100000"/>
                                    </p:animScale>
                                    <p:set>
                                      <p:cBhvr>
                                        <p:cTn id="14" dur="770" fill="hold"/>
                                        <p:tgtEl>
                                          <p:spTgt spid="41990">
                                            <p:txEl>
                                              <p:pRg st="0" end="0"/>
                                            </p:txEl>
                                          </p:spTgt>
                                        </p:tgtEl>
                                        <p:attrNameLst>
                                          <p:attrName>ppt_x</p:attrName>
                                        </p:attrNameLst>
                                      </p:cBhvr>
                                      <p:to>
                                        <p:strVal val="(0.5)"/>
                                      </p:to>
                                    </p:set>
                                    <p:anim from="(0.5)" to="(#ppt_x)" calcmode="lin" valueType="num">
                                      <p:cBhvr>
                                        <p:cTn id="15" dur="1230" accel="100000" fill="hold">
                                          <p:stCondLst>
                                            <p:cond delay="770"/>
                                          </p:stCondLst>
                                        </p:cTn>
                                        <p:tgtEl>
                                          <p:spTgt spid="41990">
                                            <p:txEl>
                                              <p:pRg st="0" end="0"/>
                                            </p:txEl>
                                          </p:spTgt>
                                        </p:tgtEl>
                                        <p:attrNameLst>
                                          <p:attrName>ppt_x</p:attrName>
                                        </p:attrNameLst>
                                      </p:cBhvr>
                                    </p:anim>
                                    <p:set>
                                      <p:cBhvr>
                                        <p:cTn id="16" dur="770" fill="hold"/>
                                        <p:tgtEl>
                                          <p:spTgt spid="41990">
                                            <p:txEl>
                                              <p:pRg st="0" end="0"/>
                                            </p:txEl>
                                          </p:spTgt>
                                        </p:tgtEl>
                                        <p:attrNameLst>
                                          <p:attrName>ppt_y</p:attrName>
                                        </p:attrNameLst>
                                      </p:cBhvr>
                                      <p:to>
                                        <p:strVal val="(#ppt_y+0.4)"/>
                                      </p:to>
                                    </p:set>
                                    <p:anim from="(#ppt_y+0.4)" to="(#ppt_y)" calcmode="lin" valueType="num">
                                      <p:cBhvr>
                                        <p:cTn id="17" dur="1230" accel="100000" fill="hold">
                                          <p:stCondLst>
                                            <p:cond delay="770"/>
                                          </p:stCondLst>
                                        </p:cTn>
                                        <p:tgtEl>
                                          <p:spTgt spid="41990">
                                            <p:txEl>
                                              <p:pRg st="0" end="0"/>
                                            </p:txEl>
                                          </p:spTgt>
                                        </p:tgtEl>
                                        <p:attrNameLst>
                                          <p:attrName>ppt_y</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41990">
                                            <p:txEl>
                                              <p:pRg st="1" end="1"/>
                                            </p:txEl>
                                          </p:spTgt>
                                        </p:tgtEl>
                                        <p:attrNameLst>
                                          <p:attrName>style.visibility</p:attrName>
                                        </p:attrNameLst>
                                      </p:cBhvr>
                                      <p:to>
                                        <p:strVal val="visible"/>
                                      </p:to>
                                    </p:set>
                                    <p:animEffect transition="in" filter="wedge">
                                      <p:cBhvr>
                                        <p:cTn id="22" dur="2000"/>
                                        <p:tgtEl>
                                          <p:spTgt spid="41990">
                                            <p:txEl>
                                              <p:pRg st="1" end="1"/>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41990">
                                            <p:txEl>
                                              <p:pRg st="2" end="2"/>
                                            </p:txEl>
                                          </p:spTgt>
                                        </p:tgtEl>
                                        <p:attrNameLst>
                                          <p:attrName>style.visibility</p:attrName>
                                        </p:attrNameLst>
                                      </p:cBhvr>
                                      <p:to>
                                        <p:strVal val="visible"/>
                                      </p:to>
                                    </p:set>
                                    <p:animEffect transition="in" filter="wedge">
                                      <p:cBhvr>
                                        <p:cTn id="25" dur="2000"/>
                                        <p:tgtEl>
                                          <p:spTgt spid="41990">
                                            <p:txEl>
                                              <p:pRg st="2" end="2"/>
                                            </p:txEl>
                                          </p:spTgt>
                                        </p:tgtEl>
                                      </p:cBhvr>
                                    </p:animEffect>
                                  </p:childTnLst>
                                </p:cTn>
                              </p:par>
                              <p:par>
                                <p:cTn id="26" presetID="20" presetClass="entr" presetSubtype="0" fill="hold" nodeType="withEffect">
                                  <p:stCondLst>
                                    <p:cond delay="0"/>
                                  </p:stCondLst>
                                  <p:childTnLst>
                                    <p:set>
                                      <p:cBhvr>
                                        <p:cTn id="27" dur="1" fill="hold">
                                          <p:stCondLst>
                                            <p:cond delay="0"/>
                                          </p:stCondLst>
                                        </p:cTn>
                                        <p:tgtEl>
                                          <p:spTgt spid="41990">
                                            <p:txEl>
                                              <p:pRg st="3" end="3"/>
                                            </p:txEl>
                                          </p:spTgt>
                                        </p:tgtEl>
                                        <p:attrNameLst>
                                          <p:attrName>style.visibility</p:attrName>
                                        </p:attrNameLst>
                                      </p:cBhvr>
                                      <p:to>
                                        <p:strVal val="visible"/>
                                      </p:to>
                                    </p:set>
                                    <p:animEffect transition="in" filter="wedge">
                                      <p:cBhvr>
                                        <p:cTn id="28" dur="2000"/>
                                        <p:tgtEl>
                                          <p:spTgt spid="41990">
                                            <p:txEl>
                                              <p:pRg st="3" end="3"/>
                                            </p:txEl>
                                          </p:spTgt>
                                        </p:tgtEl>
                                      </p:cBhvr>
                                    </p:animEffect>
                                  </p:childTnLst>
                                </p:cTn>
                              </p:par>
                              <p:par>
                                <p:cTn id="29" presetID="20" presetClass="entr" presetSubtype="0" fill="hold" nodeType="withEffect">
                                  <p:stCondLst>
                                    <p:cond delay="0"/>
                                  </p:stCondLst>
                                  <p:childTnLst>
                                    <p:set>
                                      <p:cBhvr>
                                        <p:cTn id="30" dur="1" fill="hold">
                                          <p:stCondLst>
                                            <p:cond delay="0"/>
                                          </p:stCondLst>
                                        </p:cTn>
                                        <p:tgtEl>
                                          <p:spTgt spid="41990">
                                            <p:txEl>
                                              <p:pRg st="4" end="4"/>
                                            </p:txEl>
                                          </p:spTgt>
                                        </p:tgtEl>
                                        <p:attrNameLst>
                                          <p:attrName>style.visibility</p:attrName>
                                        </p:attrNameLst>
                                      </p:cBhvr>
                                      <p:to>
                                        <p:strVal val="visible"/>
                                      </p:to>
                                    </p:set>
                                    <p:animEffect transition="in" filter="wedge">
                                      <p:cBhvr>
                                        <p:cTn id="31" dur="2000"/>
                                        <p:tgtEl>
                                          <p:spTgt spid="419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097F8AC4-C172-5761-908D-CD00FC33C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265" y="-533400"/>
            <a:ext cx="13796865" cy="8077200"/>
          </a:xfrm>
          <a:prstGeom prst="rect">
            <a:avLst/>
          </a:prstGeom>
        </p:spPr>
      </p:pic>
      <p:sp>
        <p:nvSpPr>
          <p:cNvPr id="7" name="Hộp Văn bản 6">
            <a:extLst>
              <a:ext uri="{FF2B5EF4-FFF2-40B4-BE49-F238E27FC236}">
                <a16:creationId xmlns:a16="http://schemas.microsoft.com/office/drawing/2014/main" id="{EE71BF10-3EC6-5BC4-334E-4E2A8B526DE7}"/>
              </a:ext>
            </a:extLst>
          </p:cNvPr>
          <p:cNvSpPr txBox="1"/>
          <p:nvPr/>
        </p:nvSpPr>
        <p:spPr>
          <a:xfrm>
            <a:off x="1344419" y="1819802"/>
            <a:ext cx="9117496" cy="1685398"/>
          </a:xfrm>
          <a:prstGeom prst="rect">
            <a:avLst/>
          </a:prstGeom>
          <a:noFill/>
        </p:spPr>
        <p:txBody>
          <a:bodyPr wrap="square">
            <a:spAutoFit/>
          </a:bodyPr>
          <a:lstStyle/>
          <a:p>
            <a:pPr algn="ctr">
              <a:lnSpc>
                <a:spcPct val="115000"/>
              </a:lnSpc>
              <a:spcBef>
                <a:spcPts val="450"/>
              </a:spcBef>
            </a:pPr>
            <a:r>
              <a:rPr lang="en-US" sz="45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Xin </a:t>
            </a:r>
            <a:r>
              <a:rPr lang="en-US" sz="45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45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5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5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5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5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5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ơn</a:t>
            </a:r>
            <a:endParaRPr lang="en-US" sz="45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450"/>
              </a:spcBef>
            </a:pPr>
            <a:r>
              <a:rPr lang="en-US" sz="45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5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5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45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5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45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5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45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5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5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5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5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5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5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5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5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5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45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87474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6" y="2480"/>
            <a:ext cx="12187592" cy="6855520"/>
          </a:xfrm>
          <a:prstGeom prst="rect">
            <a:avLst/>
          </a:prstGeom>
        </p:spPr>
      </p:pic>
      <p:grpSp>
        <p:nvGrpSpPr>
          <p:cNvPr id="15" name="组合 14">
            <a:extLst>
              <a:ext uri="{FF2B5EF4-FFF2-40B4-BE49-F238E27FC236}">
                <a16:creationId xmlns:a16="http://schemas.microsoft.com/office/drawing/2014/main"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58" name="TextBox 57">
            <a:extLst>
              <a:ext uri="{FF2B5EF4-FFF2-40B4-BE49-F238E27FC236}">
                <a16:creationId xmlns:a16="http://schemas.microsoft.com/office/drawing/2014/main" id="{F877874D-0A72-48B5-A4C2-63E4B1A9DBF2}"/>
              </a:ext>
            </a:extLst>
          </p:cNvPr>
          <p:cNvSpPr txBox="1"/>
          <p:nvPr/>
        </p:nvSpPr>
        <p:spPr>
          <a:xfrm>
            <a:off x="2972669" y="1118303"/>
            <a:ext cx="5588450" cy="1015534"/>
          </a:xfrm>
          <a:prstGeom prst="rect">
            <a:avLst/>
          </a:prstGeom>
          <a:noFill/>
        </p:spPr>
        <p:txBody>
          <a:bodyPr wrap="square" rtlCol="0">
            <a:spAutoFit/>
          </a:bodyPr>
          <a:lstStyle/>
          <a:p>
            <a:pPr algn="ctr" defTabSz="914217"/>
            <a:r>
              <a:rPr lang="en-US" sz="5999" b="1">
                <a:solidFill>
                  <a:srgbClr val="002060"/>
                </a:solidFill>
                <a:latin typeface="Times New Roman" panose="02020603050405020304" pitchFamily="18" charset="0"/>
                <a:cs typeface="Times New Roman" panose="02020603050405020304" pitchFamily="18" charset="0"/>
              </a:rPr>
              <a:t> </a:t>
            </a:r>
            <a:r>
              <a:rPr lang="en-US" sz="5999" b="1" u="sng" err="1">
                <a:solidFill>
                  <a:srgbClr val="002060"/>
                </a:solidFill>
                <a:latin typeface="Times New Roman" panose="02020603050405020304" pitchFamily="18" charset="0"/>
                <a:cs typeface="Times New Roman" panose="02020603050405020304" pitchFamily="18" charset="0"/>
              </a:rPr>
              <a:t>Tiết</a:t>
            </a:r>
            <a:r>
              <a:rPr lang="en-US" sz="5999" b="1" u="sng">
                <a:solidFill>
                  <a:srgbClr val="002060"/>
                </a:solidFill>
                <a:latin typeface="Times New Roman" panose="02020603050405020304" pitchFamily="18" charset="0"/>
                <a:cs typeface="Times New Roman" panose="02020603050405020304" pitchFamily="18" charset="0"/>
              </a:rPr>
              <a:t> 37</a:t>
            </a:r>
          </a:p>
        </p:txBody>
      </p:sp>
      <p:sp>
        <p:nvSpPr>
          <p:cNvPr id="2" name="TextBox 1">
            <a:extLst>
              <a:ext uri="{FF2B5EF4-FFF2-40B4-BE49-F238E27FC236}">
                <a16:creationId xmlns:a16="http://schemas.microsoft.com/office/drawing/2014/main" id="{684E9D52-DF7D-FDA3-1FF5-33F93261C8A8}"/>
              </a:ext>
            </a:extLst>
          </p:cNvPr>
          <p:cNvSpPr txBox="1"/>
          <p:nvPr/>
        </p:nvSpPr>
        <p:spPr>
          <a:xfrm>
            <a:off x="3301775" y="2256472"/>
            <a:ext cx="5588450" cy="1477328"/>
          </a:xfrm>
          <a:prstGeom prst="rect">
            <a:avLst/>
          </a:prstGeom>
          <a:noFill/>
        </p:spPr>
        <p:txBody>
          <a:bodyPr wrap="square" rtlCol="0">
            <a:spAutoFit/>
          </a:bodyPr>
          <a:lstStyle/>
          <a:p>
            <a:pPr algn="ctr" defTabSz="914217"/>
            <a:r>
              <a:rPr lang="en-US" sz="9000" b="1">
                <a:solidFill>
                  <a:srgbClr val="FF0000"/>
                </a:solidFill>
                <a:latin typeface="Times New Roman" panose="02020603050405020304" pitchFamily="18" charset="0"/>
                <a:cs typeface="Times New Roman" panose="02020603050405020304" pitchFamily="18" charset="0"/>
              </a:rPr>
              <a:t>NÓI QUÁ</a:t>
            </a:r>
          </a:p>
        </p:txBody>
      </p:sp>
    </p:spTree>
    <p:extLst>
      <p:ext uri="{BB962C8B-B14F-4D97-AF65-F5344CB8AC3E}">
        <p14:creationId xmlns:p14="http://schemas.microsoft.com/office/powerpoint/2010/main" val="1462424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A4EEB1-47DB-3672-1601-6B29D33932D3}"/>
              </a:ext>
            </a:extLst>
          </p:cNvPr>
          <p:cNvSpPr txBox="1"/>
          <p:nvPr/>
        </p:nvSpPr>
        <p:spPr>
          <a:xfrm>
            <a:off x="2115826" y="260504"/>
            <a:ext cx="8658368" cy="1149545"/>
          </a:xfrm>
          <a:prstGeom prst="rect">
            <a:avLst/>
          </a:prstGeom>
          <a:noFill/>
        </p:spPr>
        <p:txBody>
          <a:bodyPr wrap="square">
            <a:spAutoFit/>
          </a:bodyPr>
          <a:lstStyle/>
          <a:p>
            <a:pPr algn="ctr">
              <a:lnSpc>
                <a:spcPct val="107000"/>
              </a:lnSpc>
              <a:spcAft>
                <a:spcPts val="800"/>
              </a:spcAft>
            </a:pPr>
            <a:r>
              <a:rPr lang="en-US" sz="3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01</a:t>
            </a:r>
            <a:endParaRPr lang="en-US" sz="3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3000" b="1">
                <a:effectLst/>
                <a:latin typeface="Times New Roman" panose="02020603050405020304" pitchFamily="18" charset="0"/>
                <a:ea typeface="Calibri" panose="020F0502020204030204" pitchFamily="34" charset="0"/>
                <a:cs typeface="Times New Roman" panose="02020603050405020304" pitchFamily="18" charset="0"/>
              </a:rPr>
              <a:t>Nêu ý nghĩa của các từ in đậm có trong các câu sau:</a:t>
            </a:r>
          </a:p>
        </p:txBody>
      </p:sp>
      <p:graphicFrame>
        <p:nvGraphicFramePr>
          <p:cNvPr id="4" name="Table 3">
            <a:extLst>
              <a:ext uri="{FF2B5EF4-FFF2-40B4-BE49-F238E27FC236}">
                <a16:creationId xmlns:a16="http://schemas.microsoft.com/office/drawing/2014/main" id="{BA3B9254-6ADB-343B-6FFA-BB44C0B909F1}"/>
              </a:ext>
            </a:extLst>
          </p:cNvPr>
          <p:cNvGraphicFramePr>
            <a:graphicFrameLocks noGrp="1"/>
          </p:cNvGraphicFramePr>
          <p:nvPr>
            <p:extLst>
              <p:ext uri="{D42A27DB-BD31-4B8C-83A1-F6EECF244321}">
                <p14:modId xmlns:p14="http://schemas.microsoft.com/office/powerpoint/2010/main" val="176366601"/>
              </p:ext>
            </p:extLst>
          </p:nvPr>
        </p:nvGraphicFramePr>
        <p:xfrm>
          <a:off x="66261" y="1833582"/>
          <a:ext cx="12059478" cy="4098000"/>
        </p:xfrm>
        <a:graphic>
          <a:graphicData uri="http://schemas.openxmlformats.org/drawingml/2006/table">
            <a:tbl>
              <a:tblPr firstRow="1" bandRow="1">
                <a:tableStyleId>{5940675A-B579-460E-94D1-54222C63F5DA}</a:tableStyleId>
              </a:tblPr>
              <a:tblGrid>
                <a:gridCol w="570487">
                  <a:extLst>
                    <a:ext uri="{9D8B030D-6E8A-4147-A177-3AD203B41FA5}">
                      <a16:colId xmlns:a16="http://schemas.microsoft.com/office/drawing/2014/main" val="20000"/>
                    </a:ext>
                  </a:extLst>
                </a:gridCol>
                <a:gridCol w="6641027">
                  <a:extLst>
                    <a:ext uri="{9D8B030D-6E8A-4147-A177-3AD203B41FA5}">
                      <a16:colId xmlns:a16="http://schemas.microsoft.com/office/drawing/2014/main" val="3416188783"/>
                    </a:ext>
                  </a:extLst>
                </a:gridCol>
                <a:gridCol w="3377915">
                  <a:extLst>
                    <a:ext uri="{9D8B030D-6E8A-4147-A177-3AD203B41FA5}">
                      <a16:colId xmlns:a16="http://schemas.microsoft.com/office/drawing/2014/main" val="20001"/>
                    </a:ext>
                  </a:extLst>
                </a:gridCol>
                <a:gridCol w="1470049">
                  <a:extLst>
                    <a:ext uri="{9D8B030D-6E8A-4147-A177-3AD203B41FA5}">
                      <a16:colId xmlns:a16="http://schemas.microsoft.com/office/drawing/2014/main" val="1926404503"/>
                    </a:ext>
                  </a:extLst>
                </a:gridCol>
              </a:tblGrid>
              <a:tr h="660703">
                <a:tc gridSpan="2">
                  <a:txBody>
                    <a:bodyPr/>
                    <a:lstStyle/>
                    <a:p>
                      <a:pPr algn="ctr"/>
                      <a:r>
                        <a:rPr lang="en-US" sz="3000" b="1" i="1">
                          <a:solidFill>
                            <a:srgbClr val="0070C0"/>
                          </a:solidFill>
                          <a:latin typeface="Times New Roman" pitchFamily="18" charset="0"/>
                          <a:cs typeface="Times New Roman" pitchFamily="18" charset="0"/>
                        </a:rPr>
                        <a:t>Câu</a:t>
                      </a:r>
                    </a:p>
                  </a:txBody>
                  <a:tcPr marL="68580" marR="68580" marT="34290" marB="34290" anchor="ctr"/>
                </a:tc>
                <a:tc hMerge="1">
                  <a:txBody>
                    <a:bodyPr/>
                    <a:lstStyle/>
                    <a:p>
                      <a:pPr algn="ctr"/>
                      <a:endParaRPr lang="en-US" sz="3000" b="1" i="1">
                        <a:solidFill>
                          <a:srgbClr val="0070C0"/>
                        </a:solidFill>
                        <a:latin typeface="Times New Roman" pitchFamily="18" charset="0"/>
                        <a:cs typeface="Times New Roman" pitchFamily="18" charset="0"/>
                      </a:endParaRPr>
                    </a:p>
                  </a:txBody>
                  <a:tcPr marL="68580" marR="68580" marT="34290" marB="34290"/>
                </a:tc>
                <a:tc>
                  <a:txBody>
                    <a:bodyPr/>
                    <a:lstStyle/>
                    <a:p>
                      <a:pPr algn="ctr"/>
                      <a:r>
                        <a:rPr lang="en-US" sz="3000" b="1" i="1">
                          <a:solidFill>
                            <a:srgbClr val="0070C0"/>
                          </a:solidFill>
                          <a:latin typeface="Times New Roman" pitchFamily="18" charset="0"/>
                          <a:cs typeface="Times New Roman" pitchFamily="18" charset="0"/>
                        </a:rPr>
                        <a:t>Thành ngữ có sử dụng BPTT Nói quá</a:t>
                      </a:r>
                    </a:p>
                  </a:txBody>
                  <a:tcPr marL="68580" marR="68580" marT="34290" marB="34290" anchor="ctr"/>
                </a:tc>
                <a:tc>
                  <a:txBody>
                    <a:bodyPr/>
                    <a:lstStyle/>
                    <a:p>
                      <a:pPr algn="ctr"/>
                      <a:r>
                        <a:rPr lang="en-US" sz="3000" b="1" i="1">
                          <a:solidFill>
                            <a:srgbClr val="0070C0"/>
                          </a:solidFill>
                          <a:latin typeface="Times New Roman" pitchFamily="18" charset="0"/>
                          <a:cs typeface="Times New Roman" pitchFamily="18" charset="0"/>
                        </a:rPr>
                        <a:t>Ý nghĩa</a:t>
                      </a:r>
                    </a:p>
                  </a:txBody>
                  <a:tcPr marL="68580" marR="68580" marT="34290" marB="34290" anchor="ctr"/>
                </a:tc>
                <a:extLst>
                  <a:ext uri="{0D108BD9-81ED-4DB2-BD59-A6C34878D82A}">
                    <a16:rowId xmlns:a16="http://schemas.microsoft.com/office/drawing/2014/main" val="10000"/>
                  </a:ext>
                </a:extLst>
              </a:tr>
              <a:tr h="1674840">
                <a:tc>
                  <a:txBody>
                    <a:bodyPr/>
                    <a:lstStyle/>
                    <a:p>
                      <a:pPr marL="0" indent="341313"/>
                      <a:r>
                        <a:rPr lang="en-US" sz="3000" b="0" i="1">
                          <a:latin typeface="Times New Roman" pitchFamily="18" charset="0"/>
                          <a:cs typeface="Times New Roman" pitchFamily="18" charset="0"/>
                        </a:rPr>
                        <a:t>  a</a:t>
                      </a:r>
                    </a:p>
                  </a:txBody>
                  <a:tcPr marL="68580" marR="68580" marT="34290" marB="34290" anchor="ctr"/>
                </a:tc>
                <a:tc>
                  <a:txBody>
                    <a:bodyPr/>
                    <a:lstStyle/>
                    <a:p>
                      <a:pPr marL="0" indent="341313"/>
                      <a:r>
                        <a:rPr lang="en-US" sz="3000" i="1">
                          <a:latin typeface="Times New Roman" pitchFamily="18" charset="0"/>
                          <a:cs typeface="Times New Roman" pitchFamily="18" charset="0"/>
                        </a:rPr>
                        <a:t>Đêm </a:t>
                      </a:r>
                      <a:r>
                        <a:rPr lang="en-US" sz="3000" i="1" err="1">
                          <a:latin typeface="Times New Roman" pitchFamily="18" charset="0"/>
                          <a:cs typeface="Times New Roman" pitchFamily="18" charset="0"/>
                        </a:rPr>
                        <a:t>tháng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năm</a:t>
                      </a:r>
                      <a:r>
                        <a:rPr lang="en-US" sz="3000" i="1">
                          <a:latin typeface="Times New Roman" pitchFamily="18" charset="0"/>
                          <a:cs typeface="Times New Roman" pitchFamily="18" charset="0"/>
                        </a:rPr>
                        <a:t> </a:t>
                      </a:r>
                      <a:r>
                        <a:rPr lang="en-US" sz="3000" b="1" i="1" err="1">
                          <a:latin typeface="Times New Roman" pitchFamily="18" charset="0"/>
                          <a:cs typeface="Times New Roman" pitchFamily="18" charset="0"/>
                        </a:rPr>
                        <a:t>chưa</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nằm</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đã</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sáng</a:t>
                      </a:r>
                      <a:endParaRPr lang="en-US" sz="3000">
                        <a:latin typeface="Times New Roman" pitchFamily="18" charset="0"/>
                        <a:cs typeface="Times New Roman" pitchFamily="18" charset="0"/>
                      </a:endParaRPr>
                    </a:p>
                    <a:p>
                      <a:pPr marL="0" indent="341313"/>
                      <a:r>
                        <a:rPr lang="en-US" sz="3000" i="1" err="1">
                          <a:latin typeface="Times New Roman" pitchFamily="18" charset="0"/>
                          <a:cs typeface="Times New Roman" pitchFamily="18" charset="0"/>
                        </a:rPr>
                        <a:t>Ngày</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tháng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mười</a:t>
                      </a:r>
                      <a:r>
                        <a:rPr lang="en-US" sz="3000" i="1">
                          <a:latin typeface="Times New Roman" pitchFamily="18" charset="0"/>
                          <a:cs typeface="Times New Roman" pitchFamily="18" charset="0"/>
                        </a:rPr>
                        <a:t> </a:t>
                      </a:r>
                      <a:r>
                        <a:rPr lang="en-US" sz="3000" b="1" i="1" err="1">
                          <a:latin typeface="Times New Roman" pitchFamily="18" charset="0"/>
                          <a:cs typeface="Times New Roman" pitchFamily="18" charset="0"/>
                        </a:rPr>
                        <a:t>chưa</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cười</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đã</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tối</a:t>
                      </a:r>
                      <a:r>
                        <a:rPr lang="en-US" sz="3000" b="1" i="1">
                          <a:latin typeface="Times New Roman" pitchFamily="18" charset="0"/>
                          <a:cs typeface="Times New Roman" pitchFamily="18" charset="0"/>
                        </a:rPr>
                        <a:t>.</a:t>
                      </a:r>
                    </a:p>
                    <a:p>
                      <a:pPr marL="0" indent="341313"/>
                      <a:r>
                        <a:rPr lang="en-US" sz="3000" b="0" i="1">
                          <a:latin typeface="Times New Roman" pitchFamily="18" charset="0"/>
                          <a:cs typeface="Times New Roman" pitchFamily="18" charset="0"/>
                        </a:rPr>
                        <a:t>                                        (Tục ngữ)</a:t>
                      </a:r>
                    </a:p>
                  </a:txBody>
                  <a:tcPr marL="68580" marR="68580" marT="34290" marB="34290"/>
                </a:tc>
                <a:tc>
                  <a:txBody>
                    <a:bodyPr/>
                    <a:lstStyle/>
                    <a:p>
                      <a:pPr marL="0" indent="860425"/>
                      <a:endParaRPr lang="en-US" sz="3000">
                        <a:latin typeface="Times New Roman" pitchFamily="18" charset="0"/>
                        <a:cs typeface="Times New Roman" pitchFamily="18" charset="0"/>
                      </a:endParaRPr>
                    </a:p>
                  </a:txBody>
                  <a:tcPr marL="68580" marR="68580" marT="34290" marB="34290"/>
                </a:tc>
                <a:tc>
                  <a:txBody>
                    <a:bodyPr/>
                    <a:lstStyle/>
                    <a:p>
                      <a:pPr marL="0" indent="860425"/>
                      <a:endParaRPr lang="en-US" sz="3000">
                        <a:latin typeface="Times New Roman" pitchFamily="18" charset="0"/>
                        <a:cs typeface="Times New Roman" pitchFamily="18" charset="0"/>
                      </a:endParaRPr>
                    </a:p>
                  </a:txBody>
                  <a:tcPr marL="68580" marR="68580" marT="34290" marB="34290"/>
                </a:tc>
                <a:extLst>
                  <a:ext uri="{0D108BD9-81ED-4DB2-BD59-A6C34878D82A}">
                    <a16:rowId xmlns:a16="http://schemas.microsoft.com/office/drawing/2014/main" val="10001"/>
                  </a:ext>
                </a:extLst>
              </a:tr>
              <a:tr h="1271264">
                <a:tc>
                  <a:txBody>
                    <a:bodyPr/>
                    <a:lstStyle/>
                    <a:p>
                      <a:pPr algn="ctr"/>
                      <a:r>
                        <a:rPr lang="en-US" sz="3000" b="0" i="1">
                          <a:latin typeface="Times New Roman" pitchFamily="18" charset="0"/>
                          <a:cs typeface="Times New Roman" pitchFamily="18" charset="0"/>
                        </a:rPr>
                        <a:t>b</a:t>
                      </a:r>
                    </a:p>
                  </a:txBody>
                  <a:tcPr marL="68580" marR="68580" marT="34290" marB="34290" anchor="ctr"/>
                </a:tc>
                <a:tc>
                  <a:txBody>
                    <a:bodyPr/>
                    <a:lstStyle/>
                    <a:p>
                      <a:pPr algn="ctr"/>
                      <a:r>
                        <a:rPr lang="en-US" sz="3000" i="1">
                          <a:latin typeface="Times New Roman" pitchFamily="18" charset="0"/>
                          <a:cs typeface="Times New Roman" pitchFamily="18" charset="0"/>
                        </a:rPr>
                        <a:t>Cày </a:t>
                      </a:r>
                      <a:r>
                        <a:rPr lang="en-US" sz="3000" i="1" err="1">
                          <a:latin typeface="Times New Roman" pitchFamily="18" charset="0"/>
                          <a:cs typeface="Times New Roman" pitchFamily="18" charset="0"/>
                        </a:rPr>
                        <a:t>đồng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đang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buổi</a:t>
                      </a:r>
                      <a:r>
                        <a:rPr lang="en-US" sz="3000" i="1">
                          <a:latin typeface="Times New Roman" pitchFamily="18" charset="0"/>
                          <a:cs typeface="Times New Roman" pitchFamily="18" charset="0"/>
                        </a:rPr>
                        <a:t> ban </a:t>
                      </a:r>
                      <a:r>
                        <a:rPr lang="en-US" sz="3000" i="1" err="1">
                          <a:latin typeface="Times New Roman" pitchFamily="18" charset="0"/>
                          <a:cs typeface="Times New Roman" pitchFamily="18" charset="0"/>
                        </a:rPr>
                        <a:t>trưa</a:t>
                      </a:r>
                      <a:r>
                        <a:rPr lang="en-US" sz="3000" i="1">
                          <a:latin typeface="Times New Roman" pitchFamily="18" charset="0"/>
                          <a:cs typeface="Times New Roman" pitchFamily="18" charset="0"/>
                        </a:rPr>
                        <a:t>,</a:t>
                      </a:r>
                      <a:endParaRPr lang="en-US" sz="3000">
                        <a:latin typeface="Times New Roman" pitchFamily="18" charset="0"/>
                        <a:cs typeface="Times New Roman" pitchFamily="18" charset="0"/>
                      </a:endParaRPr>
                    </a:p>
                    <a:p>
                      <a:pPr algn="ctr"/>
                      <a:r>
                        <a:rPr lang="en-US" sz="3000" b="0" i="1" err="1">
                          <a:latin typeface="Times New Roman" pitchFamily="18" charset="0"/>
                          <a:cs typeface="Times New Roman" pitchFamily="18" charset="0"/>
                        </a:rPr>
                        <a:t>Mồ</a:t>
                      </a:r>
                      <a:r>
                        <a:rPr lang="en-US" sz="3000" b="0" i="1">
                          <a:latin typeface="Times New Roman" pitchFamily="18" charset="0"/>
                          <a:cs typeface="Times New Roman" pitchFamily="18" charset="0"/>
                        </a:rPr>
                        <a:t> </a:t>
                      </a:r>
                      <a:r>
                        <a:rPr lang="en-US" sz="3000" b="0" i="1" err="1">
                          <a:latin typeface="Times New Roman" pitchFamily="18" charset="0"/>
                          <a:cs typeface="Times New Roman" pitchFamily="18" charset="0"/>
                        </a:rPr>
                        <a:t>hôi</a:t>
                      </a:r>
                      <a:r>
                        <a:rPr lang="en-US" sz="3000" b="0" i="1">
                          <a:latin typeface="Times New Roman" pitchFamily="18" charset="0"/>
                          <a:cs typeface="Times New Roman" pitchFamily="18" charset="0"/>
                        </a:rPr>
                        <a:t> </a:t>
                      </a:r>
                      <a:r>
                        <a:rPr lang="en-US" sz="3000" b="1" i="1" err="1">
                          <a:latin typeface="Times New Roman" pitchFamily="18" charset="0"/>
                          <a:cs typeface="Times New Roman" pitchFamily="18" charset="0"/>
                        </a:rPr>
                        <a:t>thánh</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thót</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như</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mưa</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ruộng</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cày</a:t>
                      </a:r>
                      <a:r>
                        <a:rPr lang="en-US" sz="3000" b="1" i="1">
                          <a:latin typeface="Times New Roman" pitchFamily="18" charset="0"/>
                          <a:cs typeface="Times New Roman" pitchFamily="18" charset="0"/>
                        </a:rPr>
                        <a:t>.</a:t>
                      </a:r>
                    </a:p>
                    <a:p>
                      <a:pPr algn="ctr"/>
                      <a:r>
                        <a:rPr lang="en-US" sz="3000" b="1" i="1">
                          <a:latin typeface="Times New Roman" pitchFamily="18" charset="0"/>
                          <a:cs typeface="Times New Roman" pitchFamily="18" charset="0"/>
                        </a:rPr>
                        <a:t>                                </a:t>
                      </a:r>
                      <a:r>
                        <a:rPr lang="en-US" sz="3000" b="0" i="1">
                          <a:latin typeface="Times New Roman" pitchFamily="18" charset="0"/>
                          <a:cs typeface="Times New Roman" pitchFamily="18" charset="0"/>
                        </a:rPr>
                        <a:t>(Ca dao)</a:t>
                      </a:r>
                    </a:p>
                  </a:txBody>
                  <a:tcPr marL="68580" marR="68580" marT="34290" marB="34290"/>
                </a:tc>
                <a:tc>
                  <a:txBody>
                    <a:bodyPr/>
                    <a:lstStyle/>
                    <a:p>
                      <a:pPr algn="ctr"/>
                      <a:endParaRPr lang="en-US" sz="3000">
                        <a:latin typeface="Times New Roman" pitchFamily="18" charset="0"/>
                        <a:cs typeface="Times New Roman" pitchFamily="18" charset="0"/>
                      </a:endParaRPr>
                    </a:p>
                  </a:txBody>
                  <a:tcPr marL="68580" marR="68580" marT="34290" marB="34290"/>
                </a:tc>
                <a:tc>
                  <a:txBody>
                    <a:bodyPr/>
                    <a:lstStyle/>
                    <a:p>
                      <a:pPr algn="ctr"/>
                      <a:endParaRPr lang="en-US" sz="3000">
                        <a:latin typeface="Times New Roman" pitchFamily="18" charset="0"/>
                        <a:cs typeface="Times New Roman" pitchFamily="18" charset="0"/>
                      </a:endParaRP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9397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2304EA-62EB-77B7-F478-073A4363104A}"/>
              </a:ext>
            </a:extLst>
          </p:cNvPr>
          <p:cNvSpPr txBox="1"/>
          <p:nvPr/>
        </p:nvSpPr>
        <p:spPr>
          <a:xfrm>
            <a:off x="450574" y="108677"/>
            <a:ext cx="6829342" cy="1477328"/>
          </a:xfrm>
          <a:prstGeom prst="rect">
            <a:avLst/>
          </a:prstGeom>
          <a:noFill/>
        </p:spPr>
        <p:txBody>
          <a:bodyPr wrap="square" rtlCol="0">
            <a:spAutoFit/>
          </a:bodyPr>
          <a:lstStyle/>
          <a:p>
            <a:pPr algn="just"/>
            <a:r>
              <a:rPr lang="en-US" sz="3000" i="1">
                <a:solidFill>
                  <a:schemeClr val="tx1">
                    <a:lumMod val="75000"/>
                  </a:schemeClr>
                </a:solidFill>
                <a:latin typeface="Times New Roman" panose="02020603050405020304" pitchFamily="18" charset="0"/>
                <a:cs typeface="Times New Roman" panose="02020603050405020304" pitchFamily="18" charset="0"/>
              </a:rPr>
              <a:t>a. </a:t>
            </a:r>
            <a:r>
              <a:rPr lang="en-US" sz="3000" i="1" err="1">
                <a:solidFill>
                  <a:schemeClr val="tx1">
                    <a:lumMod val="75000"/>
                  </a:schemeClr>
                </a:solidFill>
                <a:latin typeface="Times New Roman" panose="02020603050405020304" pitchFamily="18" charset="0"/>
                <a:cs typeface="Times New Roman" panose="02020603050405020304" pitchFamily="18" charset="0"/>
              </a:rPr>
              <a:t>Đêm</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tháng</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năm</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b="1" i="1" err="1">
                <a:latin typeface="Times New Roman" panose="02020603050405020304" pitchFamily="18" charset="0"/>
                <a:cs typeface="Times New Roman" panose="02020603050405020304" pitchFamily="18" charset="0"/>
              </a:rPr>
              <a:t>chưa</a:t>
            </a:r>
            <a:r>
              <a:rPr lang="en-US" sz="3000" b="1" i="1">
                <a:latin typeface="Times New Roman" panose="02020603050405020304" pitchFamily="18" charset="0"/>
                <a:cs typeface="Times New Roman" panose="02020603050405020304" pitchFamily="18" charset="0"/>
              </a:rPr>
              <a:t> </a:t>
            </a:r>
            <a:r>
              <a:rPr lang="en-US" sz="3000" b="1" i="1" err="1">
                <a:latin typeface="Times New Roman" panose="02020603050405020304" pitchFamily="18" charset="0"/>
                <a:cs typeface="Times New Roman" panose="02020603050405020304" pitchFamily="18" charset="0"/>
              </a:rPr>
              <a:t>nằm</a:t>
            </a:r>
            <a:r>
              <a:rPr lang="en-US" sz="3000" b="1" i="1">
                <a:latin typeface="Times New Roman" panose="02020603050405020304" pitchFamily="18" charset="0"/>
                <a:cs typeface="Times New Roman" panose="02020603050405020304" pitchFamily="18" charset="0"/>
              </a:rPr>
              <a:t> </a:t>
            </a:r>
            <a:r>
              <a:rPr lang="en-US" sz="3000" b="1" i="1" err="1">
                <a:latin typeface="Times New Roman" panose="02020603050405020304" pitchFamily="18" charset="0"/>
                <a:cs typeface="Times New Roman" panose="02020603050405020304" pitchFamily="18" charset="0"/>
              </a:rPr>
              <a:t>đã</a:t>
            </a:r>
            <a:r>
              <a:rPr lang="en-US" sz="3000" b="1" i="1">
                <a:latin typeface="Times New Roman" panose="02020603050405020304" pitchFamily="18" charset="0"/>
                <a:cs typeface="Times New Roman" panose="02020603050405020304" pitchFamily="18" charset="0"/>
              </a:rPr>
              <a:t> </a:t>
            </a:r>
            <a:r>
              <a:rPr lang="en-US" sz="3000" b="1" i="1" err="1">
                <a:latin typeface="Times New Roman" panose="02020603050405020304" pitchFamily="18" charset="0"/>
                <a:cs typeface="Times New Roman" panose="02020603050405020304" pitchFamily="18" charset="0"/>
              </a:rPr>
              <a:t>sáng</a:t>
            </a:r>
            <a:endParaRPr lang="en-US" sz="3000" b="1" i="1">
              <a:latin typeface="Times New Roman" panose="02020603050405020304" pitchFamily="18" charset="0"/>
              <a:cs typeface="Times New Roman" panose="02020603050405020304" pitchFamily="18" charset="0"/>
            </a:endParaRPr>
          </a:p>
          <a:p>
            <a:pPr algn="just"/>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Ngày</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tháng</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mười</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b="1" i="1" err="1">
                <a:latin typeface="Times New Roman" panose="02020603050405020304" pitchFamily="18" charset="0"/>
                <a:cs typeface="Times New Roman" panose="02020603050405020304" pitchFamily="18" charset="0"/>
              </a:rPr>
              <a:t>chưa</a:t>
            </a:r>
            <a:r>
              <a:rPr lang="en-US" sz="3000" b="1" i="1">
                <a:latin typeface="Times New Roman" panose="02020603050405020304" pitchFamily="18" charset="0"/>
                <a:cs typeface="Times New Roman" panose="02020603050405020304" pitchFamily="18" charset="0"/>
              </a:rPr>
              <a:t> </a:t>
            </a:r>
            <a:r>
              <a:rPr lang="en-US" sz="3000" b="1" i="1" err="1">
                <a:latin typeface="Times New Roman" panose="02020603050405020304" pitchFamily="18" charset="0"/>
                <a:cs typeface="Times New Roman" panose="02020603050405020304" pitchFamily="18" charset="0"/>
              </a:rPr>
              <a:t>cười</a:t>
            </a:r>
            <a:r>
              <a:rPr lang="en-US" sz="3000" b="1" i="1">
                <a:latin typeface="Times New Roman" panose="02020603050405020304" pitchFamily="18" charset="0"/>
                <a:cs typeface="Times New Roman" panose="02020603050405020304" pitchFamily="18" charset="0"/>
              </a:rPr>
              <a:t> </a:t>
            </a:r>
            <a:r>
              <a:rPr lang="en-US" sz="3000" b="1" i="1" err="1">
                <a:latin typeface="Times New Roman" panose="02020603050405020304" pitchFamily="18" charset="0"/>
                <a:cs typeface="Times New Roman" panose="02020603050405020304" pitchFamily="18" charset="0"/>
              </a:rPr>
              <a:t>đã</a:t>
            </a:r>
            <a:r>
              <a:rPr lang="en-US" sz="3000" b="1" i="1">
                <a:latin typeface="Times New Roman" panose="02020603050405020304" pitchFamily="18" charset="0"/>
                <a:cs typeface="Times New Roman" panose="02020603050405020304" pitchFamily="18" charset="0"/>
              </a:rPr>
              <a:t> tối.</a:t>
            </a:r>
          </a:p>
          <a:p>
            <a:pPr algn="just"/>
            <a:r>
              <a:rPr lang="en-US" sz="3000" b="1" i="1">
                <a:solidFill>
                  <a:schemeClr val="tx1">
                    <a:lumMod val="75000"/>
                  </a:schemeClr>
                </a:solidFill>
                <a:latin typeface="Times New Roman" panose="02020603050405020304" pitchFamily="18" charset="0"/>
                <a:cs typeface="Times New Roman" panose="02020603050405020304" pitchFamily="18" charset="0"/>
              </a:rPr>
              <a:t>                                               </a:t>
            </a:r>
            <a:r>
              <a:rPr lang="en-US" sz="3000" i="1">
                <a:solidFill>
                  <a:schemeClr val="tx1">
                    <a:lumMod val="75000"/>
                  </a:schemeClr>
                </a:solidFill>
                <a:latin typeface="Times New Roman" panose="02020603050405020304" pitchFamily="18" charset="0"/>
                <a:cs typeface="Times New Roman" panose="02020603050405020304" pitchFamily="18" charset="0"/>
              </a:rPr>
              <a:t>(</a:t>
            </a:r>
            <a:r>
              <a:rPr lang="en-US" sz="3000" i="1" err="1">
                <a:solidFill>
                  <a:schemeClr val="tx1">
                    <a:lumMod val="75000"/>
                  </a:schemeClr>
                </a:solidFill>
                <a:latin typeface="Times New Roman" panose="02020603050405020304" pitchFamily="18" charset="0"/>
                <a:cs typeface="Times New Roman" panose="02020603050405020304" pitchFamily="18" charset="0"/>
              </a:rPr>
              <a:t>Tục</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ngữ</a:t>
            </a:r>
            <a:r>
              <a:rPr lang="en-US" sz="3000" i="1">
                <a:solidFill>
                  <a:schemeClr val="tx1">
                    <a:lumMod val="75000"/>
                  </a:schemeClr>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70928BB-6155-9DAB-0ABA-BED57EBD7503}"/>
              </a:ext>
            </a:extLst>
          </p:cNvPr>
          <p:cNvSpPr txBox="1"/>
          <p:nvPr/>
        </p:nvSpPr>
        <p:spPr>
          <a:xfrm>
            <a:off x="823440" y="2619020"/>
            <a:ext cx="6259498" cy="2400657"/>
          </a:xfrm>
          <a:prstGeom prst="rect">
            <a:avLst/>
          </a:prstGeom>
          <a:noFill/>
        </p:spPr>
        <p:txBody>
          <a:bodyPr wrap="square" rtlCol="0">
            <a:spAutoFit/>
          </a:bodyPr>
          <a:lstStyle/>
          <a:p>
            <a:pPr algn="just"/>
            <a:r>
              <a:rPr lang="en-US" sz="3000" i="1">
                <a:solidFill>
                  <a:schemeClr val="tx1">
                    <a:lumMod val="75000"/>
                  </a:schemeClr>
                </a:solidFill>
                <a:latin typeface="Times New Roman" panose="02020603050405020304" pitchFamily="18" charset="0"/>
                <a:cs typeface="Times New Roman" panose="02020603050405020304" pitchFamily="18" charset="0"/>
              </a:rPr>
              <a:t>b.     </a:t>
            </a:r>
            <a:r>
              <a:rPr lang="en-US" sz="3000" i="1" err="1">
                <a:solidFill>
                  <a:schemeClr val="tx1">
                    <a:lumMod val="75000"/>
                  </a:schemeClr>
                </a:solidFill>
                <a:latin typeface="Times New Roman" panose="02020603050405020304" pitchFamily="18" charset="0"/>
                <a:cs typeface="Times New Roman" panose="02020603050405020304" pitchFamily="18" charset="0"/>
              </a:rPr>
              <a:t>Cày</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đồng</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đang</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buổi</a:t>
            </a:r>
            <a:r>
              <a:rPr lang="en-US" sz="3000" i="1">
                <a:solidFill>
                  <a:schemeClr val="tx1">
                    <a:lumMod val="75000"/>
                  </a:schemeClr>
                </a:solidFill>
                <a:latin typeface="Times New Roman" panose="02020603050405020304" pitchFamily="18" charset="0"/>
                <a:cs typeface="Times New Roman" panose="02020603050405020304" pitchFamily="18" charset="0"/>
              </a:rPr>
              <a:t> ban </a:t>
            </a:r>
            <a:r>
              <a:rPr lang="en-US" sz="3000" i="1" err="1">
                <a:solidFill>
                  <a:schemeClr val="tx1">
                    <a:lumMod val="75000"/>
                  </a:schemeClr>
                </a:solidFill>
                <a:latin typeface="Times New Roman" panose="02020603050405020304" pitchFamily="18" charset="0"/>
                <a:cs typeface="Times New Roman" panose="02020603050405020304" pitchFamily="18" charset="0"/>
              </a:rPr>
              <a:t>trưa</a:t>
            </a:r>
            <a:endParaRPr lang="en-US" sz="3000" i="1">
              <a:solidFill>
                <a:schemeClr val="tx1">
                  <a:lumMod val="75000"/>
                </a:schemeClr>
              </a:solidFill>
              <a:latin typeface="Times New Roman" panose="02020603050405020304" pitchFamily="18" charset="0"/>
              <a:cs typeface="Times New Roman" panose="02020603050405020304" pitchFamily="18" charset="0"/>
            </a:endParaRPr>
          </a:p>
          <a:p>
            <a:pPr algn="just"/>
            <a:r>
              <a:rPr lang="en-US" sz="3000" i="1" err="1">
                <a:solidFill>
                  <a:schemeClr val="tx1">
                    <a:lumMod val="75000"/>
                  </a:schemeClr>
                </a:solidFill>
                <a:latin typeface="Times New Roman" panose="02020603050405020304" pitchFamily="18" charset="0"/>
                <a:cs typeface="Times New Roman" panose="02020603050405020304" pitchFamily="18" charset="0"/>
              </a:rPr>
              <a:t>Mồ</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hôi</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b="1" i="1" err="1">
                <a:latin typeface="Times New Roman" panose="02020603050405020304" pitchFamily="18" charset="0"/>
                <a:cs typeface="Times New Roman" panose="02020603050405020304" pitchFamily="18" charset="0"/>
              </a:rPr>
              <a:t>thánh</a:t>
            </a:r>
            <a:r>
              <a:rPr lang="en-US" sz="3000" b="1" i="1">
                <a:latin typeface="Times New Roman" panose="02020603050405020304" pitchFamily="18" charset="0"/>
                <a:cs typeface="Times New Roman" panose="02020603050405020304" pitchFamily="18" charset="0"/>
              </a:rPr>
              <a:t> </a:t>
            </a:r>
            <a:r>
              <a:rPr lang="en-US" sz="3000" b="1" i="1" err="1">
                <a:latin typeface="Times New Roman" panose="02020603050405020304" pitchFamily="18" charset="0"/>
                <a:cs typeface="Times New Roman" panose="02020603050405020304" pitchFamily="18" charset="0"/>
              </a:rPr>
              <a:t>thót</a:t>
            </a:r>
            <a:r>
              <a:rPr lang="en-US" sz="3000" b="1" i="1">
                <a:latin typeface="Times New Roman" panose="02020603050405020304" pitchFamily="18" charset="0"/>
                <a:cs typeface="Times New Roman" panose="02020603050405020304" pitchFamily="18" charset="0"/>
              </a:rPr>
              <a:t> </a:t>
            </a:r>
            <a:r>
              <a:rPr lang="en-US" sz="3000" b="1" i="1" err="1">
                <a:latin typeface="Times New Roman" panose="02020603050405020304" pitchFamily="18" charset="0"/>
                <a:cs typeface="Times New Roman" panose="02020603050405020304" pitchFamily="18" charset="0"/>
              </a:rPr>
              <a:t>như</a:t>
            </a:r>
            <a:r>
              <a:rPr lang="en-US" sz="3000" b="1" i="1">
                <a:latin typeface="Times New Roman" panose="02020603050405020304" pitchFamily="18" charset="0"/>
                <a:cs typeface="Times New Roman" panose="02020603050405020304" pitchFamily="18" charset="0"/>
              </a:rPr>
              <a:t> </a:t>
            </a:r>
            <a:r>
              <a:rPr lang="en-US" sz="3000" b="1" i="1" err="1">
                <a:latin typeface="Times New Roman" panose="02020603050405020304" pitchFamily="18" charset="0"/>
                <a:cs typeface="Times New Roman" panose="02020603050405020304" pitchFamily="18" charset="0"/>
              </a:rPr>
              <a:t>mưa</a:t>
            </a:r>
            <a:r>
              <a:rPr lang="en-US" sz="3000" b="1" i="1">
                <a:latin typeface="Times New Roman" panose="02020603050405020304" pitchFamily="18" charset="0"/>
                <a:cs typeface="Times New Roman" panose="02020603050405020304" pitchFamily="18" charset="0"/>
              </a:rPr>
              <a:t> </a:t>
            </a:r>
            <a:r>
              <a:rPr lang="en-US" sz="3000" b="1" i="1" err="1">
                <a:latin typeface="Times New Roman" panose="02020603050405020304" pitchFamily="18" charset="0"/>
                <a:cs typeface="Times New Roman" panose="02020603050405020304" pitchFamily="18" charset="0"/>
              </a:rPr>
              <a:t>ruộng</a:t>
            </a:r>
            <a:r>
              <a:rPr lang="en-US" sz="3000" b="1" i="1">
                <a:latin typeface="Times New Roman" panose="02020603050405020304" pitchFamily="18" charset="0"/>
                <a:cs typeface="Times New Roman" panose="02020603050405020304" pitchFamily="18" charset="0"/>
              </a:rPr>
              <a:t> </a:t>
            </a:r>
            <a:r>
              <a:rPr lang="en-US" sz="3000" b="1" i="1" err="1">
                <a:latin typeface="Times New Roman" panose="02020603050405020304" pitchFamily="18" charset="0"/>
                <a:cs typeface="Times New Roman" panose="02020603050405020304" pitchFamily="18" charset="0"/>
              </a:rPr>
              <a:t>cày</a:t>
            </a:r>
            <a:endParaRPr lang="en-US" sz="3000" b="1" i="1">
              <a:latin typeface="Times New Roman" panose="02020603050405020304" pitchFamily="18" charset="0"/>
              <a:cs typeface="Times New Roman" panose="02020603050405020304" pitchFamily="18" charset="0"/>
            </a:endParaRPr>
          </a:p>
          <a:p>
            <a:pPr algn="just"/>
            <a:r>
              <a:rPr lang="en-US" sz="3000" i="1">
                <a:solidFill>
                  <a:schemeClr val="tx1">
                    <a:lumMod val="75000"/>
                  </a:schemeClr>
                </a:solidFill>
                <a:latin typeface="Times New Roman" panose="02020603050405020304" pitchFamily="18" charset="0"/>
                <a:cs typeface="Times New Roman" panose="02020603050405020304" pitchFamily="18" charset="0"/>
              </a:rPr>
              <a:t>        Ai </a:t>
            </a:r>
            <a:r>
              <a:rPr lang="en-US" sz="3000" i="1" err="1">
                <a:solidFill>
                  <a:schemeClr val="tx1">
                    <a:lumMod val="75000"/>
                  </a:schemeClr>
                </a:solidFill>
                <a:latin typeface="Times New Roman" panose="02020603050405020304" pitchFamily="18" charset="0"/>
                <a:cs typeface="Times New Roman" panose="02020603050405020304" pitchFamily="18" charset="0"/>
              </a:rPr>
              <a:t>ơi</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bưng</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bát</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cơm</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đầy</a:t>
            </a:r>
            <a:endParaRPr lang="en-US" sz="3000" i="1">
              <a:solidFill>
                <a:schemeClr val="tx1">
                  <a:lumMod val="75000"/>
                </a:schemeClr>
              </a:solidFill>
              <a:latin typeface="Times New Roman" panose="02020603050405020304" pitchFamily="18" charset="0"/>
              <a:cs typeface="Times New Roman" panose="02020603050405020304" pitchFamily="18" charset="0"/>
            </a:endParaRPr>
          </a:p>
          <a:p>
            <a:pPr algn="just"/>
            <a:r>
              <a:rPr lang="en-US" sz="3000" i="1" err="1">
                <a:solidFill>
                  <a:schemeClr val="tx1">
                    <a:lumMod val="75000"/>
                  </a:schemeClr>
                </a:solidFill>
                <a:latin typeface="Times New Roman" panose="02020603050405020304" pitchFamily="18" charset="0"/>
                <a:cs typeface="Times New Roman" panose="02020603050405020304" pitchFamily="18" charset="0"/>
              </a:rPr>
              <a:t>Dẻo</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thơm</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một</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hạt</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đắng</a:t>
            </a:r>
            <a:r>
              <a:rPr lang="en-US" sz="3000" i="1">
                <a:solidFill>
                  <a:schemeClr val="tx1">
                    <a:lumMod val="75000"/>
                  </a:schemeClr>
                </a:solidFill>
                <a:latin typeface="Times New Roman" panose="02020603050405020304" pitchFamily="18" charset="0"/>
                <a:cs typeface="Times New Roman" panose="02020603050405020304" pitchFamily="18" charset="0"/>
              </a:rPr>
              <a:t> cay </a:t>
            </a:r>
            <a:r>
              <a:rPr lang="en-US" sz="3000" i="1" err="1">
                <a:solidFill>
                  <a:schemeClr val="tx1">
                    <a:lumMod val="75000"/>
                  </a:schemeClr>
                </a:solidFill>
                <a:latin typeface="Times New Roman" panose="02020603050405020304" pitchFamily="18" charset="0"/>
                <a:cs typeface="Times New Roman" panose="02020603050405020304" pitchFamily="18" charset="0"/>
              </a:rPr>
              <a:t>muôn</a:t>
            </a:r>
            <a:r>
              <a:rPr lang="en-US" sz="3000" i="1">
                <a:solidFill>
                  <a:schemeClr val="tx1">
                    <a:lumMod val="75000"/>
                  </a:schemeClr>
                </a:solidFill>
                <a:latin typeface="Times New Roman" panose="02020603050405020304" pitchFamily="18" charset="0"/>
                <a:cs typeface="Times New Roman" panose="02020603050405020304" pitchFamily="18" charset="0"/>
              </a:rPr>
              <a:t> </a:t>
            </a:r>
            <a:r>
              <a:rPr lang="en-US" sz="3000" i="1" err="1">
                <a:solidFill>
                  <a:schemeClr val="tx1">
                    <a:lumMod val="75000"/>
                  </a:schemeClr>
                </a:solidFill>
                <a:latin typeface="Times New Roman" panose="02020603050405020304" pitchFamily="18" charset="0"/>
                <a:cs typeface="Times New Roman" panose="02020603050405020304" pitchFamily="18" charset="0"/>
              </a:rPr>
              <a:t>phần</a:t>
            </a:r>
            <a:endParaRPr lang="en-US" sz="3000" i="1">
              <a:solidFill>
                <a:schemeClr val="tx1">
                  <a:lumMod val="75000"/>
                </a:schemeClr>
              </a:solidFill>
              <a:latin typeface="Times New Roman" panose="02020603050405020304" pitchFamily="18" charset="0"/>
              <a:cs typeface="Times New Roman" panose="02020603050405020304" pitchFamily="18" charset="0"/>
            </a:endParaRPr>
          </a:p>
          <a:p>
            <a:pPr algn="r"/>
            <a:r>
              <a:rPr lang="en-US" sz="3000" i="1">
                <a:solidFill>
                  <a:schemeClr val="tx1">
                    <a:lumMod val="75000"/>
                  </a:schemeClr>
                </a:solidFill>
                <a:latin typeface="Times New Roman" panose="02020603050405020304" pitchFamily="18" charset="0"/>
                <a:cs typeface="Times New Roman" panose="02020603050405020304" pitchFamily="18" charset="0"/>
              </a:rPr>
              <a:t>                       (Ca </a:t>
            </a:r>
            <a:r>
              <a:rPr lang="en-US" sz="3000" i="1" err="1">
                <a:solidFill>
                  <a:schemeClr val="tx1">
                    <a:lumMod val="75000"/>
                  </a:schemeClr>
                </a:solidFill>
                <a:latin typeface="Times New Roman" panose="02020603050405020304" pitchFamily="18" charset="0"/>
                <a:cs typeface="Times New Roman" panose="02020603050405020304" pitchFamily="18" charset="0"/>
              </a:rPr>
              <a:t>dao</a:t>
            </a:r>
            <a:r>
              <a:rPr lang="en-US" sz="3000" i="1">
                <a:solidFill>
                  <a:schemeClr val="tx1">
                    <a:lumMod val="75000"/>
                  </a:schemeClr>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79CCAC81-51A5-5322-94F9-449D128F3D8D}"/>
              </a:ext>
            </a:extLst>
          </p:cNvPr>
          <p:cNvSpPr txBox="1"/>
          <p:nvPr/>
        </p:nvSpPr>
        <p:spPr>
          <a:xfrm>
            <a:off x="6482996" y="1424103"/>
            <a:ext cx="4885564" cy="1015663"/>
          </a:xfrm>
          <a:prstGeom prst="rect">
            <a:avLst/>
          </a:prstGeom>
          <a:noFill/>
        </p:spPr>
        <p:txBody>
          <a:bodyPr wrap="square" rtlCol="0">
            <a:spAutoFit/>
          </a:bodyPr>
          <a:lstStyle/>
          <a:p>
            <a:pPr algn="just"/>
            <a:r>
              <a:rPr lang="en-US" sz="3000" b="1">
                <a:solidFill>
                  <a:srgbClr val="0000FF"/>
                </a:solidFill>
                <a:latin typeface="Times New Roman" panose="02020603050405020304" pitchFamily="18" charset="0"/>
                <a:cs typeface="Times New Roman" panose="02020603050405020304" pitchFamily="18" charset="0"/>
              </a:rPr>
              <a:t>=&gt; </a:t>
            </a:r>
            <a:r>
              <a:rPr lang="en-US" sz="3000" b="1" err="1">
                <a:solidFill>
                  <a:srgbClr val="0000FF"/>
                </a:solidFill>
                <a:latin typeface="Times New Roman" panose="02020603050405020304" pitchFamily="18" charset="0"/>
                <a:cs typeface="Times New Roman" panose="02020603050405020304" pitchFamily="18" charset="0"/>
              </a:rPr>
              <a:t>Phóng</a:t>
            </a:r>
            <a:r>
              <a:rPr lang="en-US" sz="3000" b="1">
                <a:solidFill>
                  <a:srgbClr val="0000FF"/>
                </a:solidFill>
                <a:latin typeface="Times New Roman" panose="02020603050405020304" pitchFamily="18" charset="0"/>
                <a:cs typeface="Times New Roman" panose="02020603050405020304" pitchFamily="18" charset="0"/>
              </a:rPr>
              <a:t> </a:t>
            </a:r>
            <a:r>
              <a:rPr lang="en-US" sz="3000" b="1" err="1">
                <a:solidFill>
                  <a:srgbClr val="0000FF"/>
                </a:solidFill>
                <a:latin typeface="Times New Roman" panose="02020603050405020304" pitchFamily="18" charset="0"/>
                <a:cs typeface="Times New Roman" panose="02020603050405020304" pitchFamily="18" charset="0"/>
              </a:rPr>
              <a:t>đại</a:t>
            </a:r>
            <a:r>
              <a:rPr lang="en-US" sz="3000" b="1">
                <a:solidFill>
                  <a:srgbClr val="0000FF"/>
                </a:solidFill>
                <a:latin typeface="Times New Roman" panose="02020603050405020304" pitchFamily="18" charset="0"/>
                <a:cs typeface="Times New Roman" panose="02020603050405020304" pitchFamily="18" charset="0"/>
              </a:rPr>
              <a:t> </a:t>
            </a:r>
            <a:r>
              <a:rPr lang="en-US" sz="3000" b="1" err="1">
                <a:solidFill>
                  <a:srgbClr val="0000FF"/>
                </a:solidFill>
                <a:latin typeface="Times New Roman" panose="02020603050405020304" pitchFamily="18" charset="0"/>
                <a:cs typeface="Times New Roman" panose="02020603050405020304" pitchFamily="18" charset="0"/>
              </a:rPr>
              <a:t>về</a:t>
            </a:r>
            <a:r>
              <a:rPr lang="en-US" sz="3000" b="1">
                <a:solidFill>
                  <a:srgbClr val="0000FF"/>
                </a:solidFill>
                <a:latin typeface="Times New Roman" panose="02020603050405020304" pitchFamily="18" charset="0"/>
                <a:cs typeface="Times New Roman" panose="02020603050405020304" pitchFamily="18" charset="0"/>
              </a:rPr>
              <a:t> </a:t>
            </a:r>
            <a:r>
              <a:rPr lang="en-US" sz="3000" b="1" err="1">
                <a:solidFill>
                  <a:srgbClr val="0000FF"/>
                </a:solidFill>
                <a:latin typeface="Times New Roman" panose="02020603050405020304" pitchFamily="18" charset="0"/>
                <a:cs typeface="Times New Roman" panose="02020603050405020304" pitchFamily="18" charset="0"/>
              </a:rPr>
              <a:t>tính</a:t>
            </a:r>
            <a:r>
              <a:rPr lang="en-US" sz="3000" b="1">
                <a:solidFill>
                  <a:srgbClr val="0000FF"/>
                </a:solidFill>
                <a:latin typeface="Times New Roman" panose="02020603050405020304" pitchFamily="18" charset="0"/>
                <a:cs typeface="Times New Roman" panose="02020603050405020304" pitchFamily="18" charset="0"/>
              </a:rPr>
              <a:t> </a:t>
            </a:r>
            <a:r>
              <a:rPr lang="en-US" sz="3000" b="1" err="1">
                <a:solidFill>
                  <a:srgbClr val="0000FF"/>
                </a:solidFill>
                <a:latin typeface="Times New Roman" panose="02020603050405020304" pitchFamily="18" charset="0"/>
                <a:cs typeface="Times New Roman" panose="02020603050405020304" pitchFamily="18" charset="0"/>
              </a:rPr>
              <a:t>chất</a:t>
            </a:r>
            <a:r>
              <a:rPr lang="en-US" sz="3000" b="1">
                <a:solidFill>
                  <a:srgbClr val="0000FF"/>
                </a:solidFill>
                <a:latin typeface="Times New Roman" panose="02020603050405020304" pitchFamily="18" charset="0"/>
                <a:cs typeface="Times New Roman" panose="02020603050405020304" pitchFamily="18" charset="0"/>
              </a:rPr>
              <a:t> </a:t>
            </a:r>
            <a:r>
              <a:rPr lang="en-US" sz="3000" b="1" err="1">
                <a:solidFill>
                  <a:srgbClr val="0000FF"/>
                </a:solidFill>
                <a:latin typeface="Times New Roman" panose="02020603050405020304" pitchFamily="18" charset="0"/>
                <a:cs typeface="Times New Roman" panose="02020603050405020304" pitchFamily="18" charset="0"/>
              </a:rPr>
              <a:t>của</a:t>
            </a:r>
            <a:r>
              <a:rPr lang="en-US" sz="3000" b="1">
                <a:solidFill>
                  <a:srgbClr val="0000FF"/>
                </a:solidFill>
                <a:latin typeface="Times New Roman" panose="02020603050405020304" pitchFamily="18" charset="0"/>
                <a:cs typeface="Times New Roman" panose="02020603050405020304" pitchFamily="18" charset="0"/>
              </a:rPr>
              <a:t> </a:t>
            </a:r>
            <a:r>
              <a:rPr lang="en-US" sz="3000" b="1" err="1">
                <a:solidFill>
                  <a:srgbClr val="0000FF"/>
                </a:solidFill>
                <a:latin typeface="Times New Roman" panose="02020603050405020304" pitchFamily="18" charset="0"/>
                <a:cs typeface="Times New Roman" panose="02020603050405020304" pitchFamily="18" charset="0"/>
              </a:rPr>
              <a:t>hiện</a:t>
            </a:r>
            <a:r>
              <a:rPr lang="en-US" sz="3000" b="1">
                <a:solidFill>
                  <a:srgbClr val="0000FF"/>
                </a:solidFill>
                <a:latin typeface="Times New Roman" panose="02020603050405020304" pitchFamily="18" charset="0"/>
                <a:cs typeface="Times New Roman" panose="02020603050405020304" pitchFamily="18" charset="0"/>
              </a:rPr>
              <a:t> </a:t>
            </a:r>
            <a:r>
              <a:rPr lang="en-US" sz="3000" b="1" err="1">
                <a:solidFill>
                  <a:srgbClr val="0000FF"/>
                </a:solidFill>
                <a:latin typeface="Times New Roman" panose="02020603050405020304" pitchFamily="18" charset="0"/>
                <a:cs typeface="Times New Roman" panose="02020603050405020304" pitchFamily="18" charset="0"/>
              </a:rPr>
              <a:t>tượng</a:t>
            </a:r>
            <a:r>
              <a:rPr lang="en-US" sz="3000" b="1">
                <a:solidFill>
                  <a:srgbClr val="0000FF"/>
                </a:solidFill>
                <a:latin typeface="Times New Roman" panose="02020603050405020304" pitchFamily="18" charset="0"/>
                <a:cs typeface="Times New Roman" panose="02020603050405020304" pitchFamily="18" charset="0"/>
              </a:rPr>
              <a:t> </a:t>
            </a:r>
            <a:r>
              <a:rPr lang="en-US" sz="3000" b="1" err="1">
                <a:solidFill>
                  <a:srgbClr val="0000FF"/>
                </a:solidFill>
                <a:latin typeface="Times New Roman" panose="02020603050405020304" pitchFamily="18" charset="0"/>
                <a:cs typeface="Times New Roman" panose="02020603050405020304" pitchFamily="18" charset="0"/>
              </a:rPr>
              <a:t>thời</a:t>
            </a:r>
            <a:r>
              <a:rPr lang="en-US" sz="3000" b="1">
                <a:solidFill>
                  <a:srgbClr val="0000FF"/>
                </a:solidFill>
                <a:latin typeface="Times New Roman" panose="02020603050405020304" pitchFamily="18" charset="0"/>
                <a:cs typeface="Times New Roman" panose="02020603050405020304" pitchFamily="18" charset="0"/>
              </a:rPr>
              <a:t> </a:t>
            </a:r>
            <a:r>
              <a:rPr lang="en-US" sz="3000" b="1" err="1">
                <a:solidFill>
                  <a:srgbClr val="0000FF"/>
                </a:solidFill>
                <a:latin typeface="Times New Roman" panose="02020603050405020304" pitchFamily="18" charset="0"/>
                <a:cs typeface="Times New Roman" panose="02020603050405020304" pitchFamily="18" charset="0"/>
              </a:rPr>
              <a:t>tiết</a:t>
            </a:r>
            <a:endParaRPr lang="en-US" sz="3000" b="1">
              <a:solidFill>
                <a:srgbClr val="0000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E63E78D-1755-707C-AB36-221746E30306}"/>
              </a:ext>
            </a:extLst>
          </p:cNvPr>
          <p:cNvSpPr txBox="1"/>
          <p:nvPr/>
        </p:nvSpPr>
        <p:spPr>
          <a:xfrm>
            <a:off x="6926987" y="4951696"/>
            <a:ext cx="4320666" cy="1015663"/>
          </a:xfrm>
          <a:prstGeom prst="rect">
            <a:avLst/>
          </a:prstGeom>
          <a:noFill/>
        </p:spPr>
        <p:txBody>
          <a:bodyPr wrap="square" rtlCol="0">
            <a:spAutoFit/>
          </a:bodyPr>
          <a:lstStyle/>
          <a:p>
            <a:pPr algn="just"/>
            <a:r>
              <a:rPr lang="en-US" sz="3000" b="1">
                <a:solidFill>
                  <a:srgbClr val="0000FF"/>
                </a:solidFill>
                <a:latin typeface="Times New Roman" panose="02020603050405020304" pitchFamily="18" charset="0"/>
                <a:cs typeface="Times New Roman" panose="02020603050405020304" pitchFamily="18" charset="0"/>
              </a:rPr>
              <a:t>=&gt; </a:t>
            </a:r>
            <a:r>
              <a:rPr lang="en-US" sz="3000" b="1" err="1">
                <a:solidFill>
                  <a:srgbClr val="0000FF"/>
                </a:solidFill>
                <a:latin typeface="Times New Roman" panose="02020603050405020304" pitchFamily="18" charset="0"/>
                <a:cs typeface="Times New Roman" panose="02020603050405020304" pitchFamily="18" charset="0"/>
              </a:rPr>
              <a:t>Phóng</a:t>
            </a:r>
            <a:r>
              <a:rPr lang="en-US" sz="3000" b="1">
                <a:solidFill>
                  <a:srgbClr val="0000FF"/>
                </a:solidFill>
                <a:latin typeface="Times New Roman" panose="02020603050405020304" pitchFamily="18" charset="0"/>
                <a:cs typeface="Times New Roman" panose="02020603050405020304" pitchFamily="18" charset="0"/>
              </a:rPr>
              <a:t> </a:t>
            </a:r>
            <a:r>
              <a:rPr lang="en-US" sz="3000" b="1" err="1">
                <a:solidFill>
                  <a:srgbClr val="0000FF"/>
                </a:solidFill>
                <a:latin typeface="Times New Roman" panose="02020603050405020304" pitchFamily="18" charset="0"/>
                <a:cs typeface="Times New Roman" panose="02020603050405020304" pitchFamily="18" charset="0"/>
              </a:rPr>
              <a:t>đại</a:t>
            </a:r>
            <a:r>
              <a:rPr lang="en-US" sz="3000" b="1">
                <a:solidFill>
                  <a:srgbClr val="0000FF"/>
                </a:solidFill>
                <a:latin typeface="Times New Roman" panose="02020603050405020304" pitchFamily="18" charset="0"/>
                <a:cs typeface="Times New Roman" panose="02020603050405020304" pitchFamily="18" charset="0"/>
              </a:rPr>
              <a:t> </a:t>
            </a:r>
            <a:r>
              <a:rPr lang="en-US" sz="3000" b="1" err="1">
                <a:solidFill>
                  <a:srgbClr val="0000FF"/>
                </a:solidFill>
                <a:latin typeface="Times New Roman" panose="02020603050405020304" pitchFamily="18" charset="0"/>
                <a:cs typeface="Times New Roman" panose="02020603050405020304" pitchFamily="18" charset="0"/>
              </a:rPr>
              <a:t>về</a:t>
            </a:r>
            <a:r>
              <a:rPr lang="en-US" sz="3000" b="1">
                <a:solidFill>
                  <a:srgbClr val="0000FF"/>
                </a:solidFill>
                <a:latin typeface="Times New Roman" panose="02020603050405020304" pitchFamily="18" charset="0"/>
                <a:cs typeface="Times New Roman" panose="02020603050405020304" pitchFamily="18" charset="0"/>
              </a:rPr>
              <a:t> </a:t>
            </a:r>
            <a:r>
              <a:rPr lang="en-US" sz="3000" b="1" err="1">
                <a:solidFill>
                  <a:srgbClr val="0000FF"/>
                </a:solidFill>
                <a:latin typeface="Times New Roman" panose="02020603050405020304" pitchFamily="18" charset="0"/>
                <a:cs typeface="Times New Roman" panose="02020603050405020304" pitchFamily="18" charset="0"/>
              </a:rPr>
              <a:t>mức</a:t>
            </a:r>
            <a:r>
              <a:rPr lang="en-US" sz="3000" b="1">
                <a:solidFill>
                  <a:srgbClr val="0000FF"/>
                </a:solidFill>
                <a:latin typeface="Times New Roman" panose="02020603050405020304" pitchFamily="18" charset="0"/>
                <a:cs typeface="Times New Roman" panose="02020603050405020304" pitchFamily="18" charset="0"/>
              </a:rPr>
              <a:t> </a:t>
            </a:r>
            <a:r>
              <a:rPr lang="en-US" sz="3000" b="1" err="1">
                <a:solidFill>
                  <a:srgbClr val="0000FF"/>
                </a:solidFill>
                <a:latin typeface="Times New Roman" panose="02020603050405020304" pitchFamily="18" charset="0"/>
                <a:cs typeface="Times New Roman" panose="02020603050405020304" pitchFamily="18" charset="0"/>
              </a:rPr>
              <a:t>độ</a:t>
            </a:r>
            <a:r>
              <a:rPr lang="en-US" sz="3000" b="1">
                <a:solidFill>
                  <a:srgbClr val="0000FF"/>
                </a:solidFill>
                <a:latin typeface="Times New Roman" panose="02020603050405020304" pitchFamily="18" charset="0"/>
                <a:cs typeface="Times New Roman" panose="02020603050405020304" pitchFamily="18" charset="0"/>
              </a:rPr>
              <a:t> </a:t>
            </a:r>
            <a:r>
              <a:rPr lang="en-US" sz="3000" b="1" err="1">
                <a:solidFill>
                  <a:srgbClr val="0000FF"/>
                </a:solidFill>
                <a:latin typeface="Times New Roman" panose="02020603050405020304" pitchFamily="18" charset="0"/>
                <a:cs typeface="Times New Roman" panose="02020603050405020304" pitchFamily="18" charset="0"/>
              </a:rPr>
              <a:t>của</a:t>
            </a:r>
            <a:r>
              <a:rPr lang="en-US" sz="3000" b="1">
                <a:solidFill>
                  <a:srgbClr val="0000FF"/>
                </a:solidFill>
                <a:latin typeface="Times New Roman" panose="02020603050405020304" pitchFamily="18" charset="0"/>
                <a:cs typeface="Times New Roman" panose="02020603050405020304" pitchFamily="18" charset="0"/>
              </a:rPr>
              <a:t> </a:t>
            </a:r>
            <a:r>
              <a:rPr lang="en-US" sz="3000" b="1" err="1">
                <a:solidFill>
                  <a:srgbClr val="0000FF"/>
                </a:solidFill>
                <a:latin typeface="Times New Roman" panose="02020603050405020304" pitchFamily="18" charset="0"/>
                <a:cs typeface="Times New Roman" panose="02020603050405020304" pitchFamily="18" charset="0"/>
              </a:rPr>
              <a:t>sự</a:t>
            </a:r>
            <a:r>
              <a:rPr lang="en-US" sz="3000" b="1">
                <a:solidFill>
                  <a:srgbClr val="0000FF"/>
                </a:solidFill>
                <a:latin typeface="Times New Roman" panose="02020603050405020304" pitchFamily="18" charset="0"/>
                <a:cs typeface="Times New Roman" panose="02020603050405020304" pitchFamily="18" charset="0"/>
              </a:rPr>
              <a:t> </a:t>
            </a:r>
            <a:r>
              <a:rPr lang="en-US" sz="3000" b="1" err="1">
                <a:solidFill>
                  <a:srgbClr val="0000FF"/>
                </a:solidFill>
                <a:latin typeface="Times New Roman" panose="02020603050405020304" pitchFamily="18" charset="0"/>
                <a:cs typeface="Times New Roman" panose="02020603050405020304" pitchFamily="18" charset="0"/>
              </a:rPr>
              <a:t>việc</a:t>
            </a:r>
            <a:endParaRPr lang="en-US" sz="3000" b="1">
              <a:solidFill>
                <a:srgbClr val="0000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F400940-136D-A105-4818-68E1D11DC163}"/>
              </a:ext>
            </a:extLst>
          </p:cNvPr>
          <p:cNvSpPr txBox="1"/>
          <p:nvPr/>
        </p:nvSpPr>
        <p:spPr>
          <a:xfrm>
            <a:off x="3141096" y="5967359"/>
            <a:ext cx="6226036" cy="630942"/>
          </a:xfrm>
          <a:prstGeom prst="rect">
            <a:avLst/>
          </a:prstGeom>
          <a:noFill/>
        </p:spPr>
        <p:txBody>
          <a:bodyPr wrap="square" rtlCol="0">
            <a:spAutoFit/>
          </a:bodyPr>
          <a:lstStyle/>
          <a:p>
            <a:pPr algn="ctr"/>
            <a:r>
              <a:rPr lang="en-US" sz="3500" b="1">
                <a:solidFill>
                  <a:srgbClr val="FF0000"/>
                </a:solidFill>
                <a:latin typeface="Times New Roman" panose="02020603050405020304" pitchFamily="18" charset="0"/>
                <a:cs typeface="Times New Roman" panose="02020603050405020304" pitchFamily="18" charset="0"/>
              </a:rPr>
              <a:t>=&gt; </a:t>
            </a:r>
            <a:r>
              <a:rPr lang="en-US" sz="3500" b="1" err="1">
                <a:solidFill>
                  <a:srgbClr val="FF0000"/>
                </a:solidFill>
                <a:latin typeface="Times New Roman" panose="02020603050405020304" pitchFamily="18" charset="0"/>
                <a:cs typeface="Times New Roman" panose="02020603050405020304" pitchFamily="18" charset="0"/>
              </a:rPr>
              <a:t>Nói</a:t>
            </a:r>
            <a:r>
              <a:rPr lang="en-US" sz="3500" b="1">
                <a:solidFill>
                  <a:srgbClr val="FF0000"/>
                </a:solidFill>
                <a:latin typeface="Times New Roman" panose="02020603050405020304" pitchFamily="18" charset="0"/>
                <a:cs typeface="Times New Roman" panose="02020603050405020304" pitchFamily="18" charset="0"/>
              </a:rPr>
              <a:t> </a:t>
            </a:r>
            <a:r>
              <a:rPr lang="en-US" sz="3500" b="1" err="1">
                <a:solidFill>
                  <a:srgbClr val="FF0000"/>
                </a:solidFill>
                <a:latin typeface="Times New Roman" panose="02020603050405020304" pitchFamily="18" charset="0"/>
                <a:cs typeface="Times New Roman" panose="02020603050405020304" pitchFamily="18" charset="0"/>
              </a:rPr>
              <a:t>phóng</a:t>
            </a:r>
            <a:r>
              <a:rPr lang="en-US" sz="3500" b="1">
                <a:solidFill>
                  <a:srgbClr val="FF0000"/>
                </a:solidFill>
                <a:latin typeface="Times New Roman" panose="02020603050405020304" pitchFamily="18" charset="0"/>
                <a:cs typeface="Times New Roman" panose="02020603050405020304" pitchFamily="18" charset="0"/>
              </a:rPr>
              <a:t> </a:t>
            </a:r>
            <a:r>
              <a:rPr lang="en-US" sz="3500" b="1" err="1">
                <a:solidFill>
                  <a:srgbClr val="FF0000"/>
                </a:solidFill>
                <a:latin typeface="Times New Roman" panose="02020603050405020304" pitchFamily="18" charset="0"/>
                <a:cs typeface="Times New Roman" panose="02020603050405020304" pitchFamily="18" charset="0"/>
              </a:rPr>
              <a:t>đại</a:t>
            </a:r>
            <a:r>
              <a:rPr lang="en-US" sz="3500" b="1">
                <a:solidFill>
                  <a:srgbClr val="FF0000"/>
                </a:solidFill>
                <a:latin typeface="Times New Roman" panose="02020603050405020304" pitchFamily="18" charset="0"/>
                <a:cs typeface="Times New Roman" panose="02020603050405020304" pitchFamily="18" charset="0"/>
              </a:rPr>
              <a:t> </a:t>
            </a:r>
            <a:r>
              <a:rPr lang="en-US" sz="3500" b="1" err="1">
                <a:solidFill>
                  <a:srgbClr val="FF0000"/>
                </a:solidFill>
                <a:latin typeface="Times New Roman" panose="02020603050405020304" pitchFamily="18" charset="0"/>
                <a:cs typeface="Times New Roman" panose="02020603050405020304" pitchFamily="18" charset="0"/>
              </a:rPr>
              <a:t>sự</a:t>
            </a:r>
            <a:r>
              <a:rPr lang="en-US" sz="3500" b="1">
                <a:solidFill>
                  <a:srgbClr val="FF0000"/>
                </a:solidFill>
                <a:latin typeface="Times New Roman" panose="02020603050405020304" pitchFamily="18" charset="0"/>
                <a:cs typeface="Times New Roman" panose="02020603050405020304" pitchFamily="18" charset="0"/>
              </a:rPr>
              <a:t> </a:t>
            </a:r>
            <a:r>
              <a:rPr lang="en-US" sz="3500" b="1" err="1">
                <a:solidFill>
                  <a:srgbClr val="FF0000"/>
                </a:solidFill>
                <a:latin typeface="Times New Roman" panose="02020603050405020304" pitchFamily="18" charset="0"/>
                <a:cs typeface="Times New Roman" panose="02020603050405020304" pitchFamily="18" charset="0"/>
              </a:rPr>
              <a:t>thật</a:t>
            </a:r>
            <a:endParaRPr lang="en-US" sz="3500" b="1">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9714439F-7874-F19D-5A3A-8E5D9F84165A}"/>
              </a:ext>
            </a:extLst>
          </p:cNvPr>
          <p:cNvSpPr/>
          <p:nvPr/>
        </p:nvSpPr>
        <p:spPr>
          <a:xfrm>
            <a:off x="823440" y="1357803"/>
            <a:ext cx="7988484" cy="1015663"/>
          </a:xfrm>
          <a:prstGeom prst="rect">
            <a:avLst/>
          </a:prstGeom>
        </p:spPr>
        <p:txBody>
          <a:bodyPr wrap="square">
            <a:spAutoFit/>
          </a:bodyPr>
          <a:lstStyle/>
          <a:p>
            <a:r>
              <a:rPr lang="en-US" sz="3000" b="1" i="1">
                <a:latin typeface="Times New Roman" pitchFamily="18" charset="0"/>
                <a:cs typeface="Times New Roman" pitchFamily="18" charset="0"/>
              </a:rPr>
              <a:t>Chưa </a:t>
            </a:r>
            <a:r>
              <a:rPr lang="en-US" sz="3000" b="1" i="1" err="1">
                <a:latin typeface="Times New Roman" pitchFamily="18" charset="0"/>
                <a:cs typeface="Times New Roman" pitchFamily="18" charset="0"/>
              </a:rPr>
              <a:t>nằm</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đã</a:t>
            </a:r>
            <a:r>
              <a:rPr lang="en-US" sz="3000" b="1" i="1">
                <a:latin typeface="Times New Roman" pitchFamily="18" charset="0"/>
                <a:cs typeface="Times New Roman" pitchFamily="18" charset="0"/>
              </a:rPr>
              <a:t> sáng  </a:t>
            </a:r>
            <a:r>
              <a:rPr lang="en-US" sz="3000">
                <a:latin typeface="Times New Roman" pitchFamily="18" charset="0"/>
                <a:cs typeface="Times New Roman" pitchFamily="18" charset="0"/>
              </a:rPr>
              <a:t>= Đêm ngắn</a:t>
            </a:r>
          </a:p>
          <a:p>
            <a:r>
              <a:rPr lang="en-US" sz="3000" b="1" i="1">
                <a:latin typeface="Times New Roman" pitchFamily="18" charset="0"/>
                <a:cs typeface="Times New Roman" pitchFamily="18" charset="0"/>
              </a:rPr>
              <a:t>Chưa cười đã tối     </a:t>
            </a:r>
            <a:r>
              <a:rPr lang="en-US" sz="3000">
                <a:latin typeface="Times New Roman" pitchFamily="18" charset="0"/>
                <a:cs typeface="Times New Roman" pitchFamily="18" charset="0"/>
              </a:rPr>
              <a:t>= Ngày ngắn</a:t>
            </a:r>
          </a:p>
        </p:txBody>
      </p:sp>
      <p:sp>
        <p:nvSpPr>
          <p:cNvPr id="10" name="Rectangle 9">
            <a:extLst>
              <a:ext uri="{FF2B5EF4-FFF2-40B4-BE49-F238E27FC236}">
                <a16:creationId xmlns:a16="http://schemas.microsoft.com/office/drawing/2014/main" id="{4FE31F5E-A785-A1C5-902E-587FC0CF31CF}"/>
              </a:ext>
            </a:extLst>
          </p:cNvPr>
          <p:cNvSpPr/>
          <p:nvPr/>
        </p:nvSpPr>
        <p:spPr>
          <a:xfrm>
            <a:off x="944347" y="4889509"/>
            <a:ext cx="7988484" cy="1015663"/>
          </a:xfrm>
          <a:prstGeom prst="rect">
            <a:avLst/>
          </a:prstGeom>
        </p:spPr>
        <p:txBody>
          <a:bodyPr wrap="square">
            <a:spAutoFit/>
          </a:bodyPr>
          <a:lstStyle/>
          <a:p>
            <a:pPr algn="just"/>
            <a:r>
              <a:rPr lang="en-US" sz="3000" b="1" i="1">
                <a:latin typeface="Times New Roman" pitchFamily="18" charset="0"/>
                <a:cs typeface="Times New Roman" pitchFamily="18" charset="0"/>
              </a:rPr>
              <a:t>thánh thót như mưa ruộng cày</a:t>
            </a:r>
          </a:p>
          <a:p>
            <a:pPr algn="just"/>
            <a:r>
              <a:rPr lang="en-US" sz="3000">
                <a:latin typeface="Times New Roman" pitchFamily="18" charset="0"/>
                <a:cs typeface="Times New Roman" pitchFamily="18" charset="0"/>
              </a:rPr>
              <a:t>= Mồ hôi rơi nhiều, liên tục</a:t>
            </a:r>
            <a:endParaRPr kumimoji="1" lang="zh-CN" altLang="en-US" sz="3000" b="1" u="sng">
              <a:latin typeface="Times New Roman" pitchFamily="18" charset="0"/>
              <a:cs typeface="Times New Roman" pitchFamily="18" charset="0"/>
            </a:endParaRPr>
          </a:p>
        </p:txBody>
      </p:sp>
    </p:spTree>
    <p:extLst>
      <p:ext uri="{BB962C8B-B14F-4D97-AF65-F5344CB8AC3E}">
        <p14:creationId xmlns:p14="http://schemas.microsoft.com/office/powerpoint/2010/main" val="385757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6297C7C-420B-545D-3F83-942A7490073A}"/>
              </a:ext>
            </a:extLst>
          </p:cNvPr>
          <p:cNvGraphicFramePr>
            <a:graphicFrameLocks noGrp="1"/>
          </p:cNvGraphicFramePr>
          <p:nvPr>
            <p:extLst>
              <p:ext uri="{D42A27DB-BD31-4B8C-83A1-F6EECF244321}">
                <p14:modId xmlns:p14="http://schemas.microsoft.com/office/powerpoint/2010/main" val="3309470100"/>
              </p:ext>
            </p:extLst>
          </p:nvPr>
        </p:nvGraphicFramePr>
        <p:xfrm>
          <a:off x="109156" y="686787"/>
          <a:ext cx="11986591" cy="2931854"/>
        </p:xfrm>
        <a:graphic>
          <a:graphicData uri="http://schemas.openxmlformats.org/drawingml/2006/table">
            <a:tbl>
              <a:tblPr firstRow="1" bandRow="1">
                <a:tableStyleId>{5940675A-B579-460E-94D1-54222C63F5DA}</a:tableStyleId>
              </a:tblPr>
              <a:tblGrid>
                <a:gridCol w="6336053">
                  <a:extLst>
                    <a:ext uri="{9D8B030D-6E8A-4147-A177-3AD203B41FA5}">
                      <a16:colId xmlns:a16="http://schemas.microsoft.com/office/drawing/2014/main" val="20000"/>
                    </a:ext>
                  </a:extLst>
                </a:gridCol>
                <a:gridCol w="5650538">
                  <a:extLst>
                    <a:ext uri="{9D8B030D-6E8A-4147-A177-3AD203B41FA5}">
                      <a16:colId xmlns:a16="http://schemas.microsoft.com/office/drawing/2014/main" val="20001"/>
                    </a:ext>
                  </a:extLst>
                </a:gridCol>
              </a:tblGrid>
              <a:tr h="748492">
                <a:tc>
                  <a:txBody>
                    <a:bodyPr/>
                    <a:lstStyle/>
                    <a:p>
                      <a:pPr algn="ctr"/>
                      <a:r>
                        <a:rPr lang="en-US" sz="3000" b="1" i="1" err="1">
                          <a:solidFill>
                            <a:srgbClr val="0070C0"/>
                          </a:solidFill>
                          <a:latin typeface="Times New Roman" pitchFamily="18" charset="0"/>
                          <a:cs typeface="Times New Roman" pitchFamily="18" charset="0"/>
                        </a:rPr>
                        <a:t>Sử</a:t>
                      </a:r>
                      <a:r>
                        <a:rPr lang="en-US" sz="3000" b="1" i="1" baseline="0">
                          <a:solidFill>
                            <a:srgbClr val="0070C0"/>
                          </a:solidFill>
                          <a:latin typeface="Times New Roman" pitchFamily="18" charset="0"/>
                          <a:cs typeface="Times New Roman" pitchFamily="18" charset="0"/>
                        </a:rPr>
                        <a:t> </a:t>
                      </a:r>
                      <a:r>
                        <a:rPr lang="en-US" sz="3000" b="1" i="1" baseline="0" err="1">
                          <a:solidFill>
                            <a:srgbClr val="0070C0"/>
                          </a:solidFill>
                          <a:latin typeface="Times New Roman" pitchFamily="18" charset="0"/>
                          <a:cs typeface="Times New Roman" pitchFamily="18" charset="0"/>
                        </a:rPr>
                        <a:t>dụng</a:t>
                      </a:r>
                      <a:r>
                        <a:rPr lang="en-US" sz="3000" b="1" i="1" baseline="0">
                          <a:solidFill>
                            <a:srgbClr val="0070C0"/>
                          </a:solidFill>
                          <a:latin typeface="Times New Roman" pitchFamily="18" charset="0"/>
                          <a:cs typeface="Times New Roman" pitchFamily="18" charset="0"/>
                        </a:rPr>
                        <a:t> </a:t>
                      </a:r>
                      <a:r>
                        <a:rPr lang="en-US" sz="3000" b="1" i="1" baseline="0" err="1">
                          <a:solidFill>
                            <a:srgbClr val="0070C0"/>
                          </a:solidFill>
                          <a:latin typeface="Times New Roman" pitchFamily="18" charset="0"/>
                          <a:cs typeface="Times New Roman" pitchFamily="18" charset="0"/>
                        </a:rPr>
                        <a:t>biện</a:t>
                      </a:r>
                      <a:r>
                        <a:rPr lang="en-US" sz="3000" b="1" i="1" baseline="0">
                          <a:solidFill>
                            <a:srgbClr val="0070C0"/>
                          </a:solidFill>
                          <a:latin typeface="Times New Roman" pitchFamily="18" charset="0"/>
                          <a:cs typeface="Times New Roman" pitchFamily="18" charset="0"/>
                        </a:rPr>
                        <a:t> </a:t>
                      </a:r>
                      <a:r>
                        <a:rPr lang="en-US" sz="3000" b="1" i="1" baseline="0" err="1">
                          <a:solidFill>
                            <a:srgbClr val="0070C0"/>
                          </a:solidFill>
                          <a:latin typeface="Times New Roman" pitchFamily="18" charset="0"/>
                          <a:cs typeface="Times New Roman" pitchFamily="18" charset="0"/>
                        </a:rPr>
                        <a:t>pháp</a:t>
                      </a:r>
                      <a:r>
                        <a:rPr lang="en-US" sz="3000" b="1" i="1" baseline="0">
                          <a:solidFill>
                            <a:srgbClr val="0070C0"/>
                          </a:solidFill>
                          <a:latin typeface="Times New Roman" pitchFamily="18" charset="0"/>
                          <a:cs typeface="Times New Roman" pitchFamily="18" charset="0"/>
                        </a:rPr>
                        <a:t> </a:t>
                      </a:r>
                      <a:r>
                        <a:rPr lang="en-US" sz="3000" b="1" i="1" baseline="0" err="1">
                          <a:solidFill>
                            <a:srgbClr val="0070C0"/>
                          </a:solidFill>
                          <a:latin typeface="Times New Roman" pitchFamily="18" charset="0"/>
                          <a:cs typeface="Times New Roman" pitchFamily="18" charset="0"/>
                        </a:rPr>
                        <a:t>nói</a:t>
                      </a:r>
                      <a:r>
                        <a:rPr lang="en-US" sz="3000" b="1" i="1" baseline="0">
                          <a:solidFill>
                            <a:srgbClr val="0070C0"/>
                          </a:solidFill>
                          <a:latin typeface="Times New Roman" pitchFamily="18" charset="0"/>
                          <a:cs typeface="Times New Roman" pitchFamily="18" charset="0"/>
                        </a:rPr>
                        <a:t> </a:t>
                      </a:r>
                      <a:r>
                        <a:rPr lang="en-US" sz="3000" b="1" i="1" baseline="0" err="1">
                          <a:solidFill>
                            <a:srgbClr val="0070C0"/>
                          </a:solidFill>
                          <a:latin typeface="Times New Roman" pitchFamily="18" charset="0"/>
                          <a:cs typeface="Times New Roman" pitchFamily="18" charset="0"/>
                        </a:rPr>
                        <a:t>quá</a:t>
                      </a:r>
                      <a:endParaRPr lang="en-US" sz="3000" b="1" i="1">
                        <a:solidFill>
                          <a:srgbClr val="0070C0"/>
                        </a:solidFill>
                        <a:latin typeface="Times New Roman" pitchFamily="18" charset="0"/>
                        <a:cs typeface="Times New Roman" pitchFamily="18" charset="0"/>
                      </a:endParaRPr>
                    </a:p>
                  </a:txBody>
                  <a:tcPr marL="68580" marR="68580" marT="34290" marB="34290"/>
                </a:tc>
                <a:tc>
                  <a:txBody>
                    <a:bodyPr/>
                    <a:lstStyle/>
                    <a:p>
                      <a:pPr algn="ctr"/>
                      <a:r>
                        <a:rPr lang="en-US" sz="3000" b="1" i="1" err="1">
                          <a:solidFill>
                            <a:srgbClr val="0070C0"/>
                          </a:solidFill>
                          <a:latin typeface="Times New Roman" pitchFamily="18" charset="0"/>
                          <a:cs typeface="Times New Roman" pitchFamily="18" charset="0"/>
                        </a:rPr>
                        <a:t>Không</a:t>
                      </a:r>
                      <a:r>
                        <a:rPr lang="en-US" sz="3000" b="1" i="1" baseline="0">
                          <a:solidFill>
                            <a:srgbClr val="0070C0"/>
                          </a:solidFill>
                          <a:latin typeface="Times New Roman" pitchFamily="18" charset="0"/>
                          <a:cs typeface="Times New Roman" pitchFamily="18" charset="0"/>
                        </a:rPr>
                        <a:t> </a:t>
                      </a:r>
                      <a:r>
                        <a:rPr lang="en-US" sz="3000" b="1" i="1" baseline="0" err="1">
                          <a:solidFill>
                            <a:srgbClr val="0070C0"/>
                          </a:solidFill>
                          <a:latin typeface="Times New Roman" pitchFamily="18" charset="0"/>
                          <a:cs typeface="Times New Roman" pitchFamily="18" charset="0"/>
                        </a:rPr>
                        <a:t>sử</a:t>
                      </a:r>
                      <a:r>
                        <a:rPr lang="en-US" sz="3000" b="1" i="1" baseline="0">
                          <a:solidFill>
                            <a:srgbClr val="0070C0"/>
                          </a:solidFill>
                          <a:latin typeface="Times New Roman" pitchFamily="18" charset="0"/>
                          <a:cs typeface="Times New Roman" pitchFamily="18" charset="0"/>
                        </a:rPr>
                        <a:t> </a:t>
                      </a:r>
                      <a:r>
                        <a:rPr lang="en-US" sz="3000" b="1" i="1" baseline="0" err="1">
                          <a:solidFill>
                            <a:srgbClr val="0070C0"/>
                          </a:solidFill>
                          <a:latin typeface="Times New Roman" pitchFamily="18" charset="0"/>
                          <a:cs typeface="Times New Roman" pitchFamily="18" charset="0"/>
                        </a:rPr>
                        <a:t>dụng</a:t>
                      </a:r>
                      <a:r>
                        <a:rPr lang="en-US" sz="3000" b="1" i="1" baseline="0">
                          <a:solidFill>
                            <a:srgbClr val="0070C0"/>
                          </a:solidFill>
                          <a:latin typeface="Times New Roman" pitchFamily="18" charset="0"/>
                          <a:cs typeface="Times New Roman" pitchFamily="18" charset="0"/>
                        </a:rPr>
                        <a:t> </a:t>
                      </a:r>
                      <a:r>
                        <a:rPr lang="en-US" sz="3000" b="1" i="1" baseline="0" err="1">
                          <a:solidFill>
                            <a:srgbClr val="0070C0"/>
                          </a:solidFill>
                          <a:latin typeface="Times New Roman" pitchFamily="18" charset="0"/>
                          <a:cs typeface="Times New Roman" pitchFamily="18" charset="0"/>
                        </a:rPr>
                        <a:t>biện</a:t>
                      </a:r>
                      <a:r>
                        <a:rPr lang="en-US" sz="3000" b="1" i="1" baseline="0">
                          <a:solidFill>
                            <a:srgbClr val="0070C0"/>
                          </a:solidFill>
                          <a:latin typeface="Times New Roman" pitchFamily="18" charset="0"/>
                          <a:cs typeface="Times New Roman" pitchFamily="18" charset="0"/>
                        </a:rPr>
                        <a:t> </a:t>
                      </a:r>
                      <a:r>
                        <a:rPr lang="en-US" sz="3000" b="1" i="1" baseline="0" err="1">
                          <a:solidFill>
                            <a:srgbClr val="0070C0"/>
                          </a:solidFill>
                          <a:latin typeface="Times New Roman" pitchFamily="18" charset="0"/>
                          <a:cs typeface="Times New Roman" pitchFamily="18" charset="0"/>
                        </a:rPr>
                        <a:t>pháp</a:t>
                      </a:r>
                      <a:r>
                        <a:rPr lang="en-US" sz="3000" b="1" i="1" baseline="0">
                          <a:solidFill>
                            <a:srgbClr val="0070C0"/>
                          </a:solidFill>
                          <a:latin typeface="Times New Roman" pitchFamily="18" charset="0"/>
                          <a:cs typeface="Times New Roman" pitchFamily="18" charset="0"/>
                        </a:rPr>
                        <a:t> </a:t>
                      </a:r>
                      <a:r>
                        <a:rPr lang="en-US" sz="3000" b="1" i="1" baseline="0" err="1">
                          <a:solidFill>
                            <a:srgbClr val="0070C0"/>
                          </a:solidFill>
                          <a:latin typeface="Times New Roman" pitchFamily="18" charset="0"/>
                          <a:cs typeface="Times New Roman" pitchFamily="18" charset="0"/>
                        </a:rPr>
                        <a:t>nói</a:t>
                      </a:r>
                      <a:r>
                        <a:rPr lang="en-US" sz="3000" b="1" i="1" baseline="0">
                          <a:solidFill>
                            <a:srgbClr val="0070C0"/>
                          </a:solidFill>
                          <a:latin typeface="Times New Roman" pitchFamily="18" charset="0"/>
                          <a:cs typeface="Times New Roman" pitchFamily="18" charset="0"/>
                        </a:rPr>
                        <a:t> </a:t>
                      </a:r>
                      <a:r>
                        <a:rPr lang="en-US" sz="3000" b="1" i="1" baseline="0" err="1">
                          <a:solidFill>
                            <a:srgbClr val="0070C0"/>
                          </a:solidFill>
                          <a:latin typeface="Times New Roman" pitchFamily="18" charset="0"/>
                          <a:cs typeface="Times New Roman" pitchFamily="18" charset="0"/>
                        </a:rPr>
                        <a:t>quá</a:t>
                      </a:r>
                      <a:endParaRPr lang="en-US" sz="3000" b="1" i="1">
                        <a:solidFill>
                          <a:srgbClr val="0070C0"/>
                        </a:solidFill>
                        <a:latin typeface="Times New Roman" pitchFamily="18" charset="0"/>
                        <a:cs typeface="Times New Roman" pitchFamily="18" charset="0"/>
                      </a:endParaRPr>
                    </a:p>
                  </a:txBody>
                  <a:tcPr marL="68580" marR="68580" marT="34290" marB="34290"/>
                </a:tc>
                <a:extLst>
                  <a:ext uri="{0D108BD9-81ED-4DB2-BD59-A6C34878D82A}">
                    <a16:rowId xmlns:a16="http://schemas.microsoft.com/office/drawing/2014/main" val="10000"/>
                  </a:ext>
                </a:extLst>
              </a:tr>
              <a:tr h="1091681">
                <a:tc>
                  <a:txBody>
                    <a:bodyPr/>
                    <a:lstStyle/>
                    <a:p>
                      <a:pPr marL="0" indent="341313"/>
                      <a:r>
                        <a:rPr lang="en-US" sz="3000" i="1" err="1">
                          <a:latin typeface="Times New Roman" pitchFamily="18" charset="0"/>
                          <a:cs typeface="Times New Roman" pitchFamily="18" charset="0"/>
                        </a:rPr>
                        <a:t>Đêm</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tháng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năm</a:t>
                      </a:r>
                      <a:r>
                        <a:rPr lang="en-US" sz="3000" i="1">
                          <a:latin typeface="Times New Roman" pitchFamily="18" charset="0"/>
                          <a:cs typeface="Times New Roman" pitchFamily="18" charset="0"/>
                        </a:rPr>
                        <a:t> </a:t>
                      </a:r>
                      <a:r>
                        <a:rPr lang="en-US" sz="3000" b="1" i="1" err="1">
                          <a:latin typeface="Times New Roman" pitchFamily="18" charset="0"/>
                          <a:cs typeface="Times New Roman" pitchFamily="18" charset="0"/>
                        </a:rPr>
                        <a:t>chưa</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nằm</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đã</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sáng</a:t>
                      </a:r>
                      <a:endParaRPr lang="en-US" sz="3000">
                        <a:latin typeface="Times New Roman" pitchFamily="18" charset="0"/>
                        <a:cs typeface="Times New Roman" pitchFamily="18" charset="0"/>
                      </a:endParaRPr>
                    </a:p>
                    <a:p>
                      <a:pPr marL="0" indent="341313"/>
                      <a:r>
                        <a:rPr lang="en-US" sz="3000" i="1" err="1">
                          <a:latin typeface="Times New Roman" pitchFamily="18" charset="0"/>
                          <a:cs typeface="Times New Roman" pitchFamily="18" charset="0"/>
                        </a:rPr>
                        <a:t>Ngày</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tháng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mười</a:t>
                      </a:r>
                      <a:r>
                        <a:rPr lang="en-US" sz="3000" i="1">
                          <a:latin typeface="Times New Roman" pitchFamily="18" charset="0"/>
                          <a:cs typeface="Times New Roman" pitchFamily="18" charset="0"/>
                        </a:rPr>
                        <a:t> </a:t>
                      </a:r>
                      <a:r>
                        <a:rPr lang="en-US" sz="3000" b="1" i="1" err="1">
                          <a:latin typeface="Times New Roman" pitchFamily="18" charset="0"/>
                          <a:cs typeface="Times New Roman" pitchFamily="18" charset="0"/>
                        </a:rPr>
                        <a:t>chưa</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cười</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đã</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tối</a:t>
                      </a:r>
                      <a:r>
                        <a:rPr lang="en-US" sz="3000" b="1" i="1">
                          <a:latin typeface="Times New Roman" pitchFamily="18" charset="0"/>
                          <a:cs typeface="Times New Roman" pitchFamily="18" charset="0"/>
                        </a:rPr>
                        <a:t>.</a:t>
                      </a:r>
                    </a:p>
                  </a:txBody>
                  <a:tcPr marL="68580" marR="68580" marT="34290" marB="34290"/>
                </a:tc>
                <a:tc>
                  <a:txBody>
                    <a:bodyPr/>
                    <a:lstStyle/>
                    <a:p>
                      <a:pPr marL="0" indent="860425"/>
                      <a:r>
                        <a:rPr lang="en-US" sz="3000" i="1" err="1">
                          <a:latin typeface="Times New Roman" pitchFamily="18" charset="0"/>
                          <a:cs typeface="Times New Roman" pitchFamily="18" charset="0"/>
                        </a:rPr>
                        <a:t>Đêm</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tháng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năm</a:t>
                      </a:r>
                      <a:r>
                        <a:rPr lang="en-US" sz="3000" i="1">
                          <a:latin typeface="Times New Roman" pitchFamily="18" charset="0"/>
                          <a:cs typeface="Times New Roman" pitchFamily="18" charset="0"/>
                        </a:rPr>
                        <a:t> </a:t>
                      </a:r>
                      <a:r>
                        <a:rPr lang="en-US" sz="3000" b="1" i="1" err="1">
                          <a:latin typeface="Times New Roman" pitchFamily="18" charset="0"/>
                          <a:cs typeface="Times New Roman" pitchFamily="18" charset="0"/>
                        </a:rPr>
                        <a:t>đêm</a:t>
                      </a:r>
                      <a:r>
                        <a:rPr lang="en-US" sz="3000" b="1" i="1" baseline="0">
                          <a:latin typeface="Times New Roman" pitchFamily="18" charset="0"/>
                          <a:cs typeface="Times New Roman" pitchFamily="18" charset="0"/>
                        </a:rPr>
                        <a:t> </a:t>
                      </a:r>
                      <a:r>
                        <a:rPr lang="en-US" sz="3000" b="1" i="1" baseline="0" err="1">
                          <a:latin typeface="Times New Roman" pitchFamily="18" charset="0"/>
                          <a:cs typeface="Times New Roman" pitchFamily="18" charset="0"/>
                        </a:rPr>
                        <a:t>ngắn</a:t>
                      </a:r>
                      <a:endParaRPr lang="en-US" sz="3000">
                        <a:latin typeface="Times New Roman" pitchFamily="18" charset="0"/>
                        <a:cs typeface="Times New Roman" pitchFamily="18" charset="0"/>
                      </a:endParaRPr>
                    </a:p>
                    <a:p>
                      <a:pPr marL="0" indent="860425"/>
                      <a:r>
                        <a:rPr lang="en-US" sz="3000" i="1" err="1">
                          <a:latin typeface="Times New Roman" pitchFamily="18" charset="0"/>
                          <a:cs typeface="Times New Roman" pitchFamily="18" charset="0"/>
                        </a:rPr>
                        <a:t>Ngày</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tháng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mười</a:t>
                      </a:r>
                      <a:r>
                        <a:rPr lang="en-US" sz="3000" i="1">
                          <a:latin typeface="Times New Roman" pitchFamily="18" charset="0"/>
                          <a:cs typeface="Times New Roman" pitchFamily="18" charset="0"/>
                        </a:rPr>
                        <a:t> </a:t>
                      </a:r>
                      <a:r>
                        <a:rPr lang="en-US" sz="3000" b="1" i="1" err="1">
                          <a:latin typeface="Times New Roman" pitchFamily="18" charset="0"/>
                          <a:cs typeface="Times New Roman" pitchFamily="18" charset="0"/>
                        </a:rPr>
                        <a:t>ngày</a:t>
                      </a:r>
                      <a:r>
                        <a:rPr lang="en-US" sz="3000" b="1" i="1" baseline="0">
                          <a:latin typeface="Times New Roman" pitchFamily="18" charset="0"/>
                          <a:cs typeface="Times New Roman" pitchFamily="18" charset="0"/>
                        </a:rPr>
                        <a:t> </a:t>
                      </a:r>
                      <a:r>
                        <a:rPr lang="en-US" sz="3000" b="1" i="1" baseline="0" err="1">
                          <a:latin typeface="Times New Roman" pitchFamily="18" charset="0"/>
                          <a:cs typeface="Times New Roman" pitchFamily="18" charset="0"/>
                        </a:rPr>
                        <a:t>ngắn</a:t>
                      </a:r>
                      <a:r>
                        <a:rPr lang="en-US" sz="3000" b="1" i="1" baseline="0">
                          <a:latin typeface="Times New Roman" pitchFamily="18" charset="0"/>
                          <a:cs typeface="Times New Roman" pitchFamily="18" charset="0"/>
                        </a:rPr>
                        <a:t>.</a:t>
                      </a:r>
                      <a:endParaRPr lang="en-US" sz="3000">
                        <a:latin typeface="Times New Roman" pitchFamily="18" charset="0"/>
                        <a:cs typeface="Times New Roman" pitchFamily="18" charset="0"/>
                      </a:endParaRPr>
                    </a:p>
                  </a:txBody>
                  <a:tcPr marL="68580" marR="68580" marT="34290" marB="34290"/>
                </a:tc>
                <a:extLst>
                  <a:ext uri="{0D108BD9-81ED-4DB2-BD59-A6C34878D82A}">
                    <a16:rowId xmlns:a16="http://schemas.microsoft.com/office/drawing/2014/main" val="10001"/>
                  </a:ext>
                </a:extLst>
              </a:tr>
              <a:tr h="1091681">
                <a:tc>
                  <a:txBody>
                    <a:bodyPr/>
                    <a:lstStyle/>
                    <a:p>
                      <a:pPr algn="ctr"/>
                      <a:r>
                        <a:rPr lang="en-US" sz="3000" i="1" err="1">
                          <a:latin typeface="Times New Roman" pitchFamily="18" charset="0"/>
                          <a:cs typeface="Times New Roman" pitchFamily="18" charset="0"/>
                        </a:rPr>
                        <a:t>Cày</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đồng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đang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buổi</a:t>
                      </a:r>
                      <a:r>
                        <a:rPr lang="en-US" sz="3000" i="1">
                          <a:latin typeface="Times New Roman" pitchFamily="18" charset="0"/>
                          <a:cs typeface="Times New Roman" pitchFamily="18" charset="0"/>
                        </a:rPr>
                        <a:t> ban </a:t>
                      </a:r>
                      <a:r>
                        <a:rPr lang="en-US" sz="3000" i="1" err="1">
                          <a:latin typeface="Times New Roman" pitchFamily="18" charset="0"/>
                          <a:cs typeface="Times New Roman" pitchFamily="18" charset="0"/>
                        </a:rPr>
                        <a:t>trưa</a:t>
                      </a:r>
                      <a:r>
                        <a:rPr lang="en-US" sz="3000" i="1">
                          <a:latin typeface="Times New Roman" pitchFamily="18" charset="0"/>
                          <a:cs typeface="Times New Roman" pitchFamily="18" charset="0"/>
                        </a:rPr>
                        <a:t>,</a:t>
                      </a:r>
                      <a:endParaRPr lang="en-US" sz="3000">
                        <a:latin typeface="Times New Roman" pitchFamily="18" charset="0"/>
                        <a:cs typeface="Times New Roman" pitchFamily="18" charset="0"/>
                      </a:endParaRPr>
                    </a:p>
                    <a:p>
                      <a:pPr algn="ctr"/>
                      <a:r>
                        <a:rPr lang="en-US" sz="3000" b="1" i="1" err="1">
                          <a:latin typeface="Times New Roman" pitchFamily="18" charset="0"/>
                          <a:cs typeface="Times New Roman" pitchFamily="18" charset="0"/>
                        </a:rPr>
                        <a:t>Mồ</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hôi</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thánh</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thót</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như</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mưa</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ruộng</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cày</a:t>
                      </a:r>
                      <a:r>
                        <a:rPr lang="en-US" sz="3000" b="1" i="1">
                          <a:latin typeface="Times New Roman" pitchFamily="18" charset="0"/>
                          <a:cs typeface="Times New Roman" pitchFamily="18" charset="0"/>
                        </a:rPr>
                        <a:t>.</a:t>
                      </a:r>
                    </a:p>
                  </a:txBody>
                  <a:tcPr marL="68580" marR="68580" marT="34290" marB="34290"/>
                </a:tc>
                <a:tc>
                  <a:txBody>
                    <a:bodyPr/>
                    <a:lstStyle/>
                    <a:p>
                      <a:pPr algn="ctr"/>
                      <a:r>
                        <a:rPr lang="en-US" sz="3000" i="1" err="1">
                          <a:latin typeface="Times New Roman" pitchFamily="18" charset="0"/>
                          <a:cs typeface="Times New Roman" pitchFamily="18" charset="0"/>
                        </a:rPr>
                        <a:t>Cày</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đồng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đang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buổi</a:t>
                      </a:r>
                      <a:r>
                        <a:rPr lang="en-US" sz="3000" i="1">
                          <a:latin typeface="Times New Roman" pitchFamily="18" charset="0"/>
                          <a:cs typeface="Times New Roman" pitchFamily="18" charset="0"/>
                        </a:rPr>
                        <a:t> ban </a:t>
                      </a:r>
                      <a:r>
                        <a:rPr lang="en-US" sz="3000" i="1" err="1">
                          <a:latin typeface="Times New Roman" pitchFamily="18" charset="0"/>
                          <a:cs typeface="Times New Roman" pitchFamily="18" charset="0"/>
                        </a:rPr>
                        <a:t>trưa</a:t>
                      </a:r>
                      <a:r>
                        <a:rPr lang="en-US" sz="3000" i="1">
                          <a:latin typeface="Times New Roman" pitchFamily="18" charset="0"/>
                          <a:cs typeface="Times New Roman" pitchFamily="18" charset="0"/>
                        </a:rPr>
                        <a:t>,</a:t>
                      </a:r>
                      <a:endParaRPr lang="en-US" sz="3000">
                        <a:latin typeface="Times New Roman" pitchFamily="18" charset="0"/>
                        <a:cs typeface="Times New Roman" pitchFamily="18" charset="0"/>
                      </a:endParaRPr>
                    </a:p>
                    <a:p>
                      <a:pPr algn="ctr"/>
                      <a:r>
                        <a:rPr lang="en-US" sz="3000" b="1" i="1" err="1">
                          <a:latin typeface="Times New Roman" pitchFamily="18" charset="0"/>
                          <a:cs typeface="Times New Roman" pitchFamily="18" charset="0"/>
                        </a:rPr>
                        <a:t>Mồ</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hôi</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rơi</a:t>
                      </a:r>
                      <a:r>
                        <a:rPr lang="en-US" sz="3000" b="1" i="1" baseline="0">
                          <a:latin typeface="Times New Roman" pitchFamily="18" charset="0"/>
                          <a:cs typeface="Times New Roman" pitchFamily="18" charset="0"/>
                        </a:rPr>
                        <a:t> </a:t>
                      </a:r>
                      <a:r>
                        <a:rPr lang="en-US" sz="3000" b="1" i="1" baseline="0" err="1">
                          <a:latin typeface="Times New Roman" pitchFamily="18" charset="0"/>
                          <a:cs typeface="Times New Roman" pitchFamily="18" charset="0"/>
                        </a:rPr>
                        <a:t>nhiều</a:t>
                      </a:r>
                      <a:r>
                        <a:rPr lang="en-US" sz="3000" b="1" i="1" baseline="0">
                          <a:latin typeface="Times New Roman" pitchFamily="18" charset="0"/>
                          <a:cs typeface="Times New Roman" pitchFamily="18" charset="0"/>
                        </a:rPr>
                        <a:t> </a:t>
                      </a:r>
                      <a:r>
                        <a:rPr lang="en-US" sz="3000" b="1" i="1" baseline="0" err="1">
                          <a:latin typeface="Times New Roman" pitchFamily="18" charset="0"/>
                          <a:cs typeface="Times New Roman" pitchFamily="18" charset="0"/>
                        </a:rPr>
                        <a:t>và</a:t>
                      </a:r>
                      <a:r>
                        <a:rPr lang="en-US" sz="3000" b="1" i="1" baseline="0">
                          <a:latin typeface="Times New Roman" pitchFamily="18" charset="0"/>
                          <a:cs typeface="Times New Roman" pitchFamily="18" charset="0"/>
                        </a:rPr>
                        <a:t> </a:t>
                      </a:r>
                      <a:r>
                        <a:rPr lang="en-US" sz="3000" b="1" i="1" baseline="0" err="1">
                          <a:latin typeface="Times New Roman" pitchFamily="18" charset="0"/>
                          <a:cs typeface="Times New Roman" pitchFamily="18" charset="0"/>
                        </a:rPr>
                        <a:t>liên</a:t>
                      </a:r>
                      <a:r>
                        <a:rPr lang="en-US" sz="3000" b="1" i="1" baseline="0">
                          <a:latin typeface="Times New Roman" pitchFamily="18" charset="0"/>
                          <a:cs typeface="Times New Roman" pitchFamily="18" charset="0"/>
                        </a:rPr>
                        <a:t> </a:t>
                      </a:r>
                      <a:r>
                        <a:rPr lang="en-US" sz="3000" b="1" i="1" baseline="0" err="1">
                          <a:latin typeface="Times New Roman" pitchFamily="18" charset="0"/>
                          <a:cs typeface="Times New Roman" pitchFamily="18" charset="0"/>
                        </a:rPr>
                        <a:t>tục</a:t>
                      </a:r>
                      <a:r>
                        <a:rPr lang="en-US" sz="3000" b="1" i="1" baseline="0">
                          <a:latin typeface="Times New Roman" pitchFamily="18" charset="0"/>
                          <a:cs typeface="Times New Roman" pitchFamily="18" charset="0"/>
                        </a:rPr>
                        <a:t>.</a:t>
                      </a:r>
                      <a:endParaRPr lang="en-US" sz="3000">
                        <a:latin typeface="Times New Roman" pitchFamily="18" charset="0"/>
                        <a:cs typeface="Times New Roman" pitchFamily="18" charset="0"/>
                      </a:endParaRPr>
                    </a:p>
                  </a:txBody>
                  <a:tcPr marL="68580" marR="68580" marT="34290" marB="34290"/>
                </a:tc>
                <a:extLst>
                  <a:ext uri="{0D108BD9-81ED-4DB2-BD59-A6C34878D82A}">
                    <a16:rowId xmlns:a16="http://schemas.microsoft.com/office/drawing/2014/main" val="10002"/>
                  </a:ext>
                </a:extLst>
              </a:tr>
            </a:tbl>
          </a:graphicData>
        </a:graphic>
      </p:graphicFrame>
      <p:sp>
        <p:nvSpPr>
          <p:cNvPr id="5" name="Down Arrow 7">
            <a:extLst>
              <a:ext uri="{FF2B5EF4-FFF2-40B4-BE49-F238E27FC236}">
                <a16:creationId xmlns:a16="http://schemas.microsoft.com/office/drawing/2014/main" id="{4073917F-7386-D965-F3FF-6259E918608A}"/>
              </a:ext>
            </a:extLst>
          </p:cNvPr>
          <p:cNvSpPr/>
          <p:nvPr/>
        </p:nvSpPr>
        <p:spPr>
          <a:xfrm>
            <a:off x="2980727" y="4111172"/>
            <a:ext cx="419669" cy="646358"/>
          </a:xfrm>
          <a:prstGeom prst="down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sp>
        <p:nvSpPr>
          <p:cNvPr id="6" name="Rectangle 5">
            <a:extLst>
              <a:ext uri="{FF2B5EF4-FFF2-40B4-BE49-F238E27FC236}">
                <a16:creationId xmlns:a16="http://schemas.microsoft.com/office/drawing/2014/main" id="{F0E8CE62-FC70-982B-B661-BB9068D170BE}"/>
              </a:ext>
            </a:extLst>
          </p:cNvPr>
          <p:cNvSpPr/>
          <p:nvPr/>
        </p:nvSpPr>
        <p:spPr>
          <a:xfrm>
            <a:off x="1566231" y="5039431"/>
            <a:ext cx="3482798" cy="553998"/>
          </a:xfrm>
          <a:prstGeom prst="rect">
            <a:avLst/>
          </a:prstGeom>
        </p:spPr>
        <p:txBody>
          <a:bodyPr wrap="square">
            <a:spAutoFit/>
          </a:bodyPr>
          <a:lstStyle/>
          <a:p>
            <a:pPr algn="ctr"/>
            <a:r>
              <a:rPr lang="en-US" sz="3000" b="1">
                <a:solidFill>
                  <a:srgbClr val="FF0000"/>
                </a:solidFill>
                <a:latin typeface="Times New Roman" pitchFamily="18" charset="0"/>
                <a:cs typeface="Times New Roman" pitchFamily="18" charset="0"/>
              </a:rPr>
              <a:t>Hay, </a:t>
            </a:r>
            <a:r>
              <a:rPr lang="en-US" sz="3000" b="1" err="1">
                <a:solidFill>
                  <a:srgbClr val="FF0000"/>
                </a:solidFill>
                <a:latin typeface="Times New Roman" pitchFamily="18" charset="0"/>
                <a:cs typeface="Times New Roman" pitchFamily="18" charset="0"/>
              </a:rPr>
              <a:t>gây</a:t>
            </a:r>
            <a:r>
              <a:rPr lang="en-US" sz="3000" b="1">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ấn</a:t>
            </a:r>
            <a:r>
              <a:rPr lang="en-US" sz="3000" b="1">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tượng</a:t>
            </a:r>
            <a:endParaRPr kumimoji="1" lang="zh-CN" altLang="en-US" sz="3000" b="1" u="sng">
              <a:solidFill>
                <a:srgbClr val="FF0000"/>
              </a:solidFill>
              <a:latin typeface="Times New Roman" pitchFamily="18" charset="0"/>
              <a:cs typeface="Times New Roman" pitchFamily="18" charset="0"/>
            </a:endParaRPr>
          </a:p>
        </p:txBody>
      </p:sp>
      <p:sp>
        <p:nvSpPr>
          <p:cNvPr id="8" name="Down Arrow 7">
            <a:extLst>
              <a:ext uri="{FF2B5EF4-FFF2-40B4-BE49-F238E27FC236}">
                <a16:creationId xmlns:a16="http://schemas.microsoft.com/office/drawing/2014/main" id="{38CB9723-A46F-9932-BA11-8986786A2271}"/>
              </a:ext>
            </a:extLst>
          </p:cNvPr>
          <p:cNvSpPr/>
          <p:nvPr/>
        </p:nvSpPr>
        <p:spPr>
          <a:xfrm>
            <a:off x="9321892" y="4111172"/>
            <a:ext cx="419669" cy="646358"/>
          </a:xfrm>
          <a:prstGeom prst="down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0000"/>
              </a:solidFill>
            </a:endParaRPr>
          </a:p>
        </p:txBody>
      </p:sp>
      <p:sp>
        <p:nvSpPr>
          <p:cNvPr id="9" name="Rectangle 8">
            <a:extLst>
              <a:ext uri="{FF2B5EF4-FFF2-40B4-BE49-F238E27FC236}">
                <a16:creationId xmlns:a16="http://schemas.microsoft.com/office/drawing/2014/main" id="{BBE4F5EB-6256-497F-AE3C-83EB4CE98BEA}"/>
              </a:ext>
            </a:extLst>
          </p:cNvPr>
          <p:cNvSpPr/>
          <p:nvPr/>
        </p:nvSpPr>
        <p:spPr>
          <a:xfrm>
            <a:off x="6308035" y="5054991"/>
            <a:ext cx="5678556" cy="553998"/>
          </a:xfrm>
          <a:prstGeom prst="rect">
            <a:avLst/>
          </a:prstGeom>
        </p:spPr>
        <p:txBody>
          <a:bodyPr wrap="square">
            <a:spAutoFit/>
          </a:bodyPr>
          <a:lstStyle/>
          <a:p>
            <a:pPr algn="ctr"/>
            <a:r>
              <a:rPr lang="en-US" sz="3000" b="1" err="1">
                <a:solidFill>
                  <a:srgbClr val="FF0000"/>
                </a:solidFill>
                <a:latin typeface="Times New Roman" pitchFamily="18" charset="0"/>
                <a:cs typeface="Times New Roman" pitchFamily="18" charset="0"/>
              </a:rPr>
              <a:t>Bình</a:t>
            </a:r>
            <a:r>
              <a:rPr lang="en-US" sz="3000" b="1">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thường</a:t>
            </a:r>
            <a:r>
              <a:rPr lang="en-US" sz="3000" b="1">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không</a:t>
            </a:r>
            <a:r>
              <a:rPr lang="en-US" sz="3000" b="1">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gây</a:t>
            </a:r>
            <a:r>
              <a:rPr lang="en-US" sz="3000" b="1">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ấn</a:t>
            </a:r>
            <a:r>
              <a:rPr lang="en-US" sz="3000" b="1">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tượng</a:t>
            </a:r>
            <a:endParaRPr kumimoji="1" lang="zh-CN" altLang="en-US" sz="3000" b="1"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3583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57702B-03DE-F46F-E7B4-99FC969110DB}"/>
              </a:ext>
            </a:extLst>
          </p:cNvPr>
          <p:cNvSpPr/>
          <p:nvPr/>
        </p:nvSpPr>
        <p:spPr>
          <a:xfrm>
            <a:off x="4663556" y="1034105"/>
            <a:ext cx="2864888" cy="707886"/>
          </a:xfrm>
          <a:prstGeom prst="rect">
            <a:avLst/>
          </a:prstGeom>
        </p:spPr>
        <p:txBody>
          <a:bodyPr wrap="none">
            <a:spAutoFit/>
          </a:bodyPr>
          <a:lstStyle/>
          <a:p>
            <a:pPr algn="ctr"/>
            <a:r>
              <a:rPr kumimoji="1" lang="en-US" altLang="zh-CN" sz="4000" b="1">
                <a:solidFill>
                  <a:srgbClr val="FF0000"/>
                </a:solidFill>
                <a:latin typeface="Times New Roman" pitchFamily="18" charset="0"/>
                <a:cs typeface="Times New Roman" pitchFamily="18" charset="0"/>
              </a:rPr>
              <a:t>* GHI NHỚ</a:t>
            </a:r>
            <a:endParaRPr kumimoji="1" lang="zh-CN" altLang="en-US" sz="4000" b="1">
              <a:solidFill>
                <a:srgbClr val="FF0000"/>
              </a:solidFill>
              <a:latin typeface="Times New Roman" pitchFamily="18" charset="0"/>
              <a:cs typeface="Times New Roman" pitchFamily="18" charset="0"/>
            </a:endParaRPr>
          </a:p>
        </p:txBody>
      </p:sp>
      <p:sp>
        <p:nvSpPr>
          <p:cNvPr id="9" name="Rectangle 1">
            <a:extLst>
              <a:ext uri="{FF2B5EF4-FFF2-40B4-BE49-F238E27FC236}">
                <a16:creationId xmlns:a16="http://schemas.microsoft.com/office/drawing/2014/main" id="{B138B9F4-983E-159E-F8F2-6C21B1BBF246}"/>
              </a:ext>
            </a:extLst>
          </p:cNvPr>
          <p:cNvSpPr>
            <a:spLocks noChangeArrowheads="1"/>
          </p:cNvSpPr>
          <p:nvPr/>
        </p:nvSpPr>
        <p:spPr bwMode="auto">
          <a:xfrm>
            <a:off x="930442" y="2286184"/>
            <a:ext cx="10716126" cy="1915909"/>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a:r>
              <a:rPr lang="en-US" sz="4000" err="1">
                <a:latin typeface="Times New Roman" pitchFamily="18" charset="0"/>
                <a:ea typeface="Calibri" pitchFamily="34" charset="0"/>
                <a:cs typeface="Times New Roman" pitchFamily="18" charset="0"/>
              </a:rPr>
              <a:t>Nói</a:t>
            </a:r>
            <a:r>
              <a:rPr lang="en-US" sz="4000">
                <a:latin typeface="Times New Roman" pitchFamily="18" charset="0"/>
                <a:ea typeface="Calibri" pitchFamily="34" charset="0"/>
                <a:cs typeface="Times New Roman" pitchFamily="18" charset="0"/>
              </a:rPr>
              <a:t> </a:t>
            </a:r>
            <a:r>
              <a:rPr lang="en-US" sz="4000" err="1">
                <a:latin typeface="Times New Roman" pitchFamily="18" charset="0"/>
                <a:ea typeface="Calibri" pitchFamily="34" charset="0"/>
                <a:cs typeface="Times New Roman" pitchFamily="18" charset="0"/>
              </a:rPr>
              <a:t>quá</a:t>
            </a:r>
            <a:r>
              <a:rPr lang="en-US" sz="4000">
                <a:latin typeface="Times New Roman" pitchFamily="18" charset="0"/>
                <a:ea typeface="Calibri" pitchFamily="34" charset="0"/>
                <a:cs typeface="Times New Roman" pitchFamily="18" charset="0"/>
              </a:rPr>
              <a:t> </a:t>
            </a:r>
            <a:r>
              <a:rPr lang="en-US" sz="4000" err="1">
                <a:latin typeface="Times New Roman" pitchFamily="18" charset="0"/>
                <a:ea typeface="Calibri" pitchFamily="34" charset="0"/>
                <a:cs typeface="Times New Roman" pitchFamily="18" charset="0"/>
              </a:rPr>
              <a:t>là</a:t>
            </a:r>
            <a:r>
              <a:rPr lang="en-US" sz="4000">
                <a:latin typeface="Times New Roman" pitchFamily="18" charset="0"/>
                <a:ea typeface="Calibri" pitchFamily="34" charset="0"/>
                <a:cs typeface="Times New Roman" pitchFamily="18" charset="0"/>
              </a:rPr>
              <a:t> </a:t>
            </a:r>
            <a:r>
              <a:rPr lang="en-US" sz="4000" err="1">
                <a:latin typeface="Times New Roman" pitchFamily="18" charset="0"/>
                <a:ea typeface="Calibri" pitchFamily="34" charset="0"/>
                <a:cs typeface="Times New Roman" pitchFamily="18" charset="0"/>
              </a:rPr>
              <a:t>biện</a:t>
            </a:r>
            <a:r>
              <a:rPr lang="en-US" sz="4000">
                <a:latin typeface="Times New Roman" pitchFamily="18" charset="0"/>
                <a:ea typeface="Calibri" pitchFamily="34" charset="0"/>
                <a:cs typeface="Times New Roman" pitchFamily="18" charset="0"/>
              </a:rPr>
              <a:t> </a:t>
            </a:r>
            <a:r>
              <a:rPr lang="en-US" sz="4000" err="1">
                <a:latin typeface="Times New Roman" pitchFamily="18" charset="0"/>
                <a:ea typeface="Calibri" pitchFamily="34" charset="0"/>
                <a:cs typeface="Times New Roman" pitchFamily="18" charset="0"/>
              </a:rPr>
              <a:t>pháp</a:t>
            </a:r>
            <a:r>
              <a:rPr lang="en-US" sz="4000">
                <a:latin typeface="Times New Roman" pitchFamily="18" charset="0"/>
                <a:ea typeface="Calibri" pitchFamily="34" charset="0"/>
                <a:cs typeface="Times New Roman" pitchFamily="18" charset="0"/>
              </a:rPr>
              <a:t> </a:t>
            </a:r>
            <a:r>
              <a:rPr lang="en-US" sz="4000" err="1">
                <a:latin typeface="Times New Roman" pitchFamily="18" charset="0"/>
                <a:ea typeface="Calibri" pitchFamily="34" charset="0"/>
                <a:cs typeface="Times New Roman" pitchFamily="18" charset="0"/>
              </a:rPr>
              <a:t>tu</a:t>
            </a:r>
            <a:r>
              <a:rPr lang="en-US" sz="4000">
                <a:latin typeface="Times New Roman" pitchFamily="18" charset="0"/>
                <a:ea typeface="Calibri" pitchFamily="34" charset="0"/>
                <a:cs typeface="Times New Roman" pitchFamily="18" charset="0"/>
              </a:rPr>
              <a:t> </a:t>
            </a:r>
            <a:r>
              <a:rPr lang="en-US" sz="4000" err="1">
                <a:latin typeface="Times New Roman" pitchFamily="18" charset="0"/>
                <a:ea typeface="Calibri" pitchFamily="34" charset="0"/>
                <a:cs typeface="Times New Roman" pitchFamily="18" charset="0"/>
              </a:rPr>
              <a:t>từ</a:t>
            </a:r>
            <a:r>
              <a:rPr lang="en-US" sz="4000">
                <a:latin typeface="Times New Roman" pitchFamily="18" charset="0"/>
                <a:ea typeface="Calibri" pitchFamily="34" charset="0"/>
                <a:cs typeface="Times New Roman" pitchFamily="18" charset="0"/>
              </a:rPr>
              <a:t> </a:t>
            </a:r>
            <a:r>
              <a:rPr lang="en-US" sz="4000" b="1" err="1">
                <a:solidFill>
                  <a:srgbClr val="FF0000"/>
                </a:solidFill>
                <a:latin typeface="Times New Roman" pitchFamily="18" charset="0"/>
                <a:ea typeface="Calibri" pitchFamily="34" charset="0"/>
                <a:cs typeface="Times New Roman" pitchFamily="18" charset="0"/>
              </a:rPr>
              <a:t>phóng</a:t>
            </a:r>
            <a:r>
              <a:rPr lang="en-US" sz="4000" b="1">
                <a:solidFill>
                  <a:srgbClr val="FF0000"/>
                </a:solidFill>
                <a:latin typeface="Times New Roman" pitchFamily="18" charset="0"/>
                <a:ea typeface="Calibri" pitchFamily="34" charset="0"/>
                <a:cs typeface="Times New Roman" pitchFamily="18" charset="0"/>
              </a:rPr>
              <a:t> </a:t>
            </a:r>
            <a:r>
              <a:rPr lang="en-US" sz="4000" b="1" err="1">
                <a:solidFill>
                  <a:srgbClr val="FF0000"/>
                </a:solidFill>
                <a:latin typeface="Times New Roman" pitchFamily="18" charset="0"/>
                <a:ea typeface="Calibri" pitchFamily="34" charset="0"/>
                <a:cs typeface="Times New Roman" pitchFamily="18" charset="0"/>
              </a:rPr>
              <a:t>đại</a:t>
            </a:r>
            <a:r>
              <a:rPr lang="en-US" sz="4000" b="1">
                <a:solidFill>
                  <a:srgbClr val="FF0000"/>
                </a:solidFill>
                <a:latin typeface="Times New Roman" pitchFamily="18" charset="0"/>
                <a:ea typeface="Calibri" pitchFamily="34" charset="0"/>
                <a:cs typeface="Times New Roman" pitchFamily="18" charset="0"/>
              </a:rPr>
              <a:t> </a:t>
            </a:r>
            <a:r>
              <a:rPr lang="en-US" sz="4000" b="1" err="1">
                <a:solidFill>
                  <a:srgbClr val="FF0000"/>
                </a:solidFill>
                <a:latin typeface="Times New Roman" pitchFamily="18" charset="0"/>
                <a:ea typeface="Calibri" pitchFamily="34" charset="0"/>
                <a:cs typeface="Times New Roman" pitchFamily="18" charset="0"/>
              </a:rPr>
              <a:t>mức</a:t>
            </a:r>
            <a:r>
              <a:rPr lang="en-US" sz="4000" b="1">
                <a:solidFill>
                  <a:srgbClr val="FF0000"/>
                </a:solidFill>
                <a:latin typeface="Times New Roman" pitchFamily="18" charset="0"/>
                <a:ea typeface="Calibri" pitchFamily="34" charset="0"/>
                <a:cs typeface="Times New Roman" pitchFamily="18" charset="0"/>
              </a:rPr>
              <a:t> </a:t>
            </a:r>
            <a:r>
              <a:rPr lang="en-US" sz="4000" b="1" err="1">
                <a:solidFill>
                  <a:srgbClr val="FF0000"/>
                </a:solidFill>
                <a:latin typeface="Times New Roman" pitchFamily="18" charset="0"/>
                <a:ea typeface="Calibri" pitchFamily="34" charset="0"/>
                <a:cs typeface="Times New Roman" pitchFamily="18" charset="0"/>
              </a:rPr>
              <a:t>độ</a:t>
            </a:r>
            <a:r>
              <a:rPr lang="en-US" sz="4000" b="1">
                <a:solidFill>
                  <a:srgbClr val="FF0000"/>
                </a:solidFill>
                <a:latin typeface="Times New Roman" pitchFamily="18" charset="0"/>
                <a:ea typeface="Calibri" pitchFamily="34" charset="0"/>
                <a:cs typeface="Times New Roman" pitchFamily="18" charset="0"/>
              </a:rPr>
              <a:t>, </a:t>
            </a:r>
            <a:r>
              <a:rPr lang="en-US" sz="4000" b="1" err="1">
                <a:solidFill>
                  <a:srgbClr val="FF0000"/>
                </a:solidFill>
                <a:latin typeface="Times New Roman" pitchFamily="18" charset="0"/>
                <a:ea typeface="Calibri" pitchFamily="34" charset="0"/>
                <a:cs typeface="Times New Roman" pitchFamily="18" charset="0"/>
              </a:rPr>
              <a:t>quy</a:t>
            </a:r>
            <a:r>
              <a:rPr lang="en-US" sz="4000" b="1">
                <a:solidFill>
                  <a:srgbClr val="FF0000"/>
                </a:solidFill>
                <a:latin typeface="Times New Roman" pitchFamily="18" charset="0"/>
                <a:ea typeface="Calibri" pitchFamily="34" charset="0"/>
                <a:cs typeface="Times New Roman" pitchFamily="18" charset="0"/>
              </a:rPr>
              <a:t> </a:t>
            </a:r>
            <a:r>
              <a:rPr lang="en-US" sz="4000" b="1" err="1">
                <a:solidFill>
                  <a:srgbClr val="FF0000"/>
                </a:solidFill>
                <a:latin typeface="Times New Roman" pitchFamily="18" charset="0"/>
                <a:ea typeface="Calibri" pitchFamily="34" charset="0"/>
                <a:cs typeface="Times New Roman" pitchFamily="18" charset="0"/>
              </a:rPr>
              <a:t>mô</a:t>
            </a:r>
            <a:r>
              <a:rPr lang="en-US" sz="4000" b="1">
                <a:solidFill>
                  <a:srgbClr val="FF0000"/>
                </a:solidFill>
                <a:latin typeface="Times New Roman" pitchFamily="18" charset="0"/>
                <a:ea typeface="Calibri" pitchFamily="34" charset="0"/>
                <a:cs typeface="Times New Roman" pitchFamily="18" charset="0"/>
              </a:rPr>
              <a:t>, tính </a:t>
            </a:r>
            <a:r>
              <a:rPr lang="en-US" sz="4000" b="1" err="1">
                <a:solidFill>
                  <a:srgbClr val="FF0000"/>
                </a:solidFill>
                <a:latin typeface="Times New Roman" pitchFamily="18" charset="0"/>
                <a:ea typeface="Calibri" pitchFamily="34" charset="0"/>
                <a:cs typeface="Times New Roman" pitchFamily="18" charset="0"/>
              </a:rPr>
              <a:t>chất</a:t>
            </a:r>
            <a:r>
              <a:rPr lang="en-US" sz="4000">
                <a:latin typeface="Times New Roman" pitchFamily="18" charset="0"/>
                <a:ea typeface="Calibri" pitchFamily="34" charset="0"/>
                <a:cs typeface="Times New Roman" pitchFamily="18" charset="0"/>
              </a:rPr>
              <a:t> </a:t>
            </a:r>
            <a:r>
              <a:rPr lang="en-US" sz="4000" err="1">
                <a:latin typeface="Times New Roman" pitchFamily="18" charset="0"/>
                <a:ea typeface="Calibri" pitchFamily="34" charset="0"/>
                <a:cs typeface="Times New Roman" pitchFamily="18" charset="0"/>
              </a:rPr>
              <a:t>của</a:t>
            </a:r>
            <a:r>
              <a:rPr lang="en-US" sz="4000">
                <a:latin typeface="Times New Roman" pitchFamily="18" charset="0"/>
                <a:ea typeface="Calibri" pitchFamily="34" charset="0"/>
                <a:cs typeface="Times New Roman" pitchFamily="18" charset="0"/>
              </a:rPr>
              <a:t> </a:t>
            </a:r>
            <a:r>
              <a:rPr lang="en-US" sz="4000" err="1">
                <a:latin typeface="Times New Roman" pitchFamily="18" charset="0"/>
                <a:ea typeface="Calibri" pitchFamily="34" charset="0"/>
                <a:cs typeface="Times New Roman" pitchFamily="18" charset="0"/>
              </a:rPr>
              <a:t>sự</a:t>
            </a:r>
            <a:r>
              <a:rPr lang="en-US" sz="4000">
                <a:latin typeface="Times New Roman" pitchFamily="18" charset="0"/>
                <a:ea typeface="Calibri" pitchFamily="34" charset="0"/>
                <a:cs typeface="Times New Roman" pitchFamily="18" charset="0"/>
              </a:rPr>
              <a:t> </a:t>
            </a:r>
            <a:r>
              <a:rPr lang="en-US" sz="4000" err="1">
                <a:latin typeface="Times New Roman" pitchFamily="18" charset="0"/>
                <a:ea typeface="Calibri" pitchFamily="34" charset="0"/>
                <a:cs typeface="Times New Roman" pitchFamily="18" charset="0"/>
              </a:rPr>
              <a:t>vật</a:t>
            </a:r>
            <a:r>
              <a:rPr lang="en-US" sz="4000">
                <a:latin typeface="Times New Roman" pitchFamily="18" charset="0"/>
                <a:ea typeface="Calibri" pitchFamily="34" charset="0"/>
                <a:cs typeface="Times New Roman" pitchFamily="18" charset="0"/>
              </a:rPr>
              <a:t>, </a:t>
            </a:r>
            <a:r>
              <a:rPr lang="en-US" sz="4000" err="1">
                <a:latin typeface="Times New Roman" pitchFamily="18" charset="0"/>
                <a:ea typeface="Calibri" pitchFamily="34" charset="0"/>
                <a:cs typeface="Times New Roman" pitchFamily="18" charset="0"/>
              </a:rPr>
              <a:t>hiện</a:t>
            </a:r>
            <a:r>
              <a:rPr lang="en-US" sz="4000">
                <a:latin typeface="Times New Roman" pitchFamily="18" charset="0"/>
                <a:ea typeface="Calibri" pitchFamily="34" charset="0"/>
                <a:cs typeface="Times New Roman" pitchFamily="18" charset="0"/>
              </a:rPr>
              <a:t> </a:t>
            </a:r>
            <a:r>
              <a:rPr lang="en-US" sz="4000" err="1">
                <a:latin typeface="Times New Roman" pitchFamily="18" charset="0"/>
                <a:ea typeface="Calibri" pitchFamily="34" charset="0"/>
                <a:cs typeface="Times New Roman" pitchFamily="18" charset="0"/>
              </a:rPr>
              <a:t>tượng</a:t>
            </a:r>
            <a:r>
              <a:rPr lang="en-US" sz="4000">
                <a:latin typeface="Times New Roman" pitchFamily="18" charset="0"/>
                <a:ea typeface="Calibri" pitchFamily="34" charset="0"/>
                <a:cs typeface="Times New Roman" pitchFamily="18" charset="0"/>
              </a:rPr>
              <a:t> </a:t>
            </a:r>
            <a:r>
              <a:rPr lang="en-US" sz="4000" err="1">
                <a:latin typeface="Times New Roman" pitchFamily="18" charset="0"/>
                <a:ea typeface="Calibri" pitchFamily="34" charset="0"/>
                <a:cs typeface="Times New Roman" pitchFamily="18" charset="0"/>
              </a:rPr>
              <a:t>được</a:t>
            </a:r>
            <a:r>
              <a:rPr lang="en-US" sz="4000">
                <a:latin typeface="Times New Roman" pitchFamily="18" charset="0"/>
                <a:ea typeface="Calibri" pitchFamily="34" charset="0"/>
                <a:cs typeface="Times New Roman" pitchFamily="18" charset="0"/>
              </a:rPr>
              <a:t> </a:t>
            </a:r>
            <a:r>
              <a:rPr lang="en-US" sz="4000" err="1">
                <a:latin typeface="Times New Roman" pitchFamily="18" charset="0"/>
                <a:ea typeface="Calibri" pitchFamily="34" charset="0"/>
                <a:cs typeface="Times New Roman" pitchFamily="18" charset="0"/>
              </a:rPr>
              <a:t>miêu</a:t>
            </a:r>
            <a:r>
              <a:rPr lang="en-US" sz="4000">
                <a:latin typeface="Times New Roman" pitchFamily="18" charset="0"/>
                <a:ea typeface="Calibri" pitchFamily="34" charset="0"/>
                <a:cs typeface="Times New Roman" pitchFamily="18" charset="0"/>
              </a:rPr>
              <a:t> tả để nhấn mạnh, gây ấn tượng, tăng sức gợi cảm.</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343666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9F10A595-7AB7-6C18-4AAC-F9F2D2AFC697}"/>
              </a:ext>
            </a:extLst>
          </p:cNvPr>
          <p:cNvSpPr>
            <a:spLocks noChangeArrowheads="1"/>
          </p:cNvSpPr>
          <p:nvPr/>
        </p:nvSpPr>
        <p:spPr bwMode="auto">
          <a:xfrm>
            <a:off x="225287" y="1807265"/>
            <a:ext cx="11741426" cy="500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900" b="1">
                <a:latin typeface="Times New Roman" panose="02020603050405020304" pitchFamily="18" charset="0"/>
                <a:cs typeface="Times New Roman" panose="02020603050405020304" pitchFamily="18" charset="0"/>
              </a:rPr>
              <a:t>	Hai </a:t>
            </a:r>
            <a:r>
              <a:rPr lang="en-US" altLang="en-US" sz="2900" b="1" err="1">
                <a:latin typeface="Times New Roman" panose="02020603050405020304" pitchFamily="18" charset="0"/>
                <a:cs typeface="Times New Roman" panose="02020603050405020304" pitchFamily="18" charset="0"/>
              </a:rPr>
              <a:t>anh</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chàng</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cùng</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đi</a:t>
            </a:r>
            <a:r>
              <a:rPr lang="en-US" altLang="en-US" sz="2900" b="1">
                <a:latin typeface="Times New Roman" panose="02020603050405020304" pitchFamily="18" charset="0"/>
                <a:cs typeface="Times New Roman" panose="02020603050405020304" pitchFamily="18" charset="0"/>
              </a:rPr>
              <a:t> qua </a:t>
            </a:r>
            <a:r>
              <a:rPr lang="en-US" altLang="en-US" sz="2900" b="1" err="1">
                <a:latin typeface="Times New Roman" panose="02020603050405020304" pitchFamily="18" charset="0"/>
                <a:cs typeface="Times New Roman" panose="02020603050405020304" pitchFamily="18" charset="0"/>
              </a:rPr>
              <a:t>một</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khu</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vườn</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trồng</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bí</a:t>
            </a:r>
            <a:r>
              <a:rPr lang="en-US" altLang="en-US" sz="2900" b="1">
                <a:latin typeface="Times New Roman" panose="02020603050405020304" pitchFamily="18" charset="0"/>
                <a:cs typeface="Times New Roman" panose="02020603050405020304" pitchFamily="18" charset="0"/>
              </a:rPr>
              <a:t>. Anh A </a:t>
            </a:r>
            <a:r>
              <a:rPr lang="en-US" altLang="en-US" sz="2900" b="1" err="1">
                <a:latin typeface="Times New Roman" panose="02020603050405020304" pitchFamily="18" charset="0"/>
                <a:cs typeface="Times New Roman" panose="02020603050405020304" pitchFamily="18" charset="0"/>
              </a:rPr>
              <a:t>thấy</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quả</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bí</a:t>
            </a:r>
            <a:r>
              <a:rPr lang="en-US" altLang="en-US" sz="2900" b="1">
                <a:latin typeface="Times New Roman" panose="02020603050405020304" pitchFamily="18" charset="0"/>
                <a:cs typeface="Times New Roman" panose="02020603050405020304" pitchFamily="18" charset="0"/>
              </a:rPr>
              <a:t> to </a:t>
            </a:r>
            <a:r>
              <a:rPr lang="en-US" altLang="en-US" sz="2900" b="1" err="1">
                <a:latin typeface="Times New Roman" panose="02020603050405020304" pitchFamily="18" charset="0"/>
                <a:cs typeface="Times New Roman" panose="02020603050405020304" pitchFamily="18" charset="0"/>
              </a:rPr>
              <a:t>vội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kêu</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lên</a:t>
            </a:r>
            <a:r>
              <a:rPr lang="en-US" altLang="en-US" sz="2900" b="1">
                <a:latin typeface="Times New Roman" panose="02020603050405020304" pitchFamily="18" charset="0"/>
                <a:cs typeface="Times New Roman" panose="02020603050405020304" pitchFamily="18" charset="0"/>
              </a:rPr>
              <a:t> :   - </a:t>
            </a:r>
            <a:r>
              <a:rPr lang="en-US" altLang="en-US" sz="2900" b="1" err="1">
                <a:latin typeface="Times New Roman" panose="02020603050405020304" pitchFamily="18" charset="0"/>
                <a:cs typeface="Times New Roman" panose="02020603050405020304" pitchFamily="18" charset="0"/>
              </a:rPr>
              <a:t>Chà</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quả</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bí</a:t>
            </a:r>
            <a:r>
              <a:rPr lang="en-US" altLang="en-US" sz="2900" b="1">
                <a:latin typeface="Times New Roman" panose="02020603050405020304" pitchFamily="18" charset="0"/>
                <a:cs typeface="Times New Roman" panose="02020603050405020304" pitchFamily="18" charset="0"/>
              </a:rPr>
              <a:t> to </a:t>
            </a:r>
            <a:r>
              <a:rPr lang="en-US" altLang="en-US" sz="2900" b="1" err="1">
                <a:latin typeface="Times New Roman" panose="02020603050405020304" pitchFamily="18" charset="0"/>
                <a:cs typeface="Times New Roman" panose="02020603050405020304" pitchFamily="18" charset="0"/>
              </a:rPr>
              <a:t>thật</a:t>
            </a:r>
            <a:r>
              <a:rPr lang="en-US" altLang="en-US" sz="2900" b="1">
                <a:latin typeface="Times New Roman" panose="02020603050405020304" pitchFamily="18" charset="0"/>
                <a:cs typeface="Times New Roman" panose="02020603050405020304" pitchFamily="18" charset="0"/>
              </a:rPr>
              <a:t>!</a:t>
            </a:r>
          </a:p>
          <a:p>
            <a:r>
              <a:rPr lang="en-US" altLang="en-US" sz="2900" b="1">
                <a:latin typeface="Times New Roman" panose="02020603050405020304" pitchFamily="18" charset="0"/>
                <a:cs typeface="Times New Roman" panose="02020603050405020304" pitchFamily="18" charset="0"/>
              </a:rPr>
              <a:t>Anh B </a:t>
            </a:r>
            <a:r>
              <a:rPr lang="en-US" altLang="en-US" sz="2900" b="1" err="1">
                <a:latin typeface="Times New Roman" panose="02020603050405020304" pitchFamily="18" charset="0"/>
                <a:cs typeface="Times New Roman" panose="02020603050405020304" pitchFamily="18" charset="0"/>
              </a:rPr>
              <a:t>cười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mà</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bảo</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rằng</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Thế</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thì</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lấy</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gì</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làm</a:t>
            </a:r>
            <a:r>
              <a:rPr lang="en-US" altLang="en-US" sz="2900" b="1">
                <a:latin typeface="Times New Roman" panose="02020603050405020304" pitchFamily="18" charset="0"/>
                <a:cs typeface="Times New Roman" panose="02020603050405020304" pitchFamily="18" charset="0"/>
              </a:rPr>
              <a:t> to! </a:t>
            </a:r>
            <a:r>
              <a:rPr lang="en-US" altLang="en-US" sz="2900" b="1" err="1">
                <a:latin typeface="Times New Roman" panose="02020603050405020304" pitchFamily="18" charset="0"/>
                <a:cs typeface="Times New Roman" panose="02020603050405020304" pitchFamily="18" charset="0"/>
              </a:rPr>
              <a:t>Tôi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đã</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từng</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thấy</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quả</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bí</a:t>
            </a:r>
            <a:r>
              <a:rPr lang="en-US" altLang="en-US" sz="2900" b="1">
                <a:latin typeface="Times New Roman" panose="02020603050405020304" pitchFamily="18" charset="0"/>
                <a:cs typeface="Times New Roman" panose="02020603050405020304" pitchFamily="18" charset="0"/>
              </a:rPr>
              <a:t> to </a:t>
            </a:r>
            <a:r>
              <a:rPr lang="en-US" altLang="en-US" sz="2900" b="1" err="1">
                <a:latin typeface="Times New Roman" panose="02020603050405020304" pitchFamily="18" charset="0"/>
                <a:cs typeface="Times New Roman" panose="02020603050405020304" pitchFamily="18" charset="0"/>
              </a:rPr>
              <a:t>hơn</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nhiều</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Có</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một</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lần</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tôi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trông</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thấy</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quả</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bí</a:t>
            </a:r>
            <a:r>
              <a:rPr lang="en-US" altLang="en-US" sz="2900" b="1">
                <a:latin typeface="Times New Roman" panose="02020603050405020304" pitchFamily="18" charset="0"/>
                <a:cs typeface="Times New Roman" panose="02020603050405020304" pitchFamily="18" charset="0"/>
              </a:rPr>
              <a:t> to </a:t>
            </a:r>
            <a:r>
              <a:rPr lang="en-US" altLang="en-US" sz="2900" b="1" err="1">
                <a:latin typeface="Times New Roman" panose="02020603050405020304" pitchFamily="18" charset="0"/>
                <a:cs typeface="Times New Roman" panose="02020603050405020304" pitchFamily="18" charset="0"/>
              </a:rPr>
              <a:t>bằng</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cả</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cái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nhà</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đằng</a:t>
            </a:r>
            <a:r>
              <a:rPr lang="en-US" altLang="en-US" sz="2900" b="1">
                <a:latin typeface="Times New Roman" panose="02020603050405020304" pitchFamily="18" charset="0"/>
                <a:cs typeface="Times New Roman" panose="02020603050405020304" pitchFamily="18" charset="0"/>
              </a:rPr>
              <a:t> kia </a:t>
            </a:r>
            <a:r>
              <a:rPr lang="en-US" altLang="en-US" sz="2900" b="1" err="1">
                <a:latin typeface="Times New Roman" panose="02020603050405020304" pitchFamily="18" charset="0"/>
                <a:cs typeface="Times New Roman" panose="02020603050405020304" pitchFamily="18" charset="0"/>
              </a:rPr>
              <a:t>kìa</a:t>
            </a:r>
            <a:r>
              <a:rPr lang="en-US" altLang="en-US" sz="2900" b="1">
                <a:latin typeface="Times New Roman" panose="02020603050405020304" pitchFamily="18" charset="0"/>
                <a:cs typeface="Times New Roman" panose="02020603050405020304" pitchFamily="18" charset="0"/>
              </a:rPr>
              <a:t>!</a:t>
            </a:r>
          </a:p>
          <a:p>
            <a:r>
              <a:rPr lang="en-US" altLang="en-US" sz="2900" b="1">
                <a:latin typeface="Times New Roman" panose="02020603050405020304" pitchFamily="18" charset="0"/>
                <a:cs typeface="Times New Roman" panose="02020603050405020304" pitchFamily="18" charset="0"/>
              </a:rPr>
              <a:t>Anh A </a:t>
            </a:r>
            <a:r>
              <a:rPr lang="en-US" altLang="en-US" sz="2900" b="1" err="1">
                <a:latin typeface="Times New Roman" panose="02020603050405020304" pitchFamily="18" charset="0"/>
                <a:cs typeface="Times New Roman" panose="02020603050405020304" pitchFamily="18" charset="0"/>
              </a:rPr>
              <a:t>nói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ngay</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Thế</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thì</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lấy</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gì</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làm</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lạ</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Tôi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còn</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nhớ</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có</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một</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bận</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tôi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còn</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trông</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thấy</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cái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nồi</a:t>
            </a:r>
            <a:r>
              <a:rPr lang="en-US" altLang="en-US" sz="2900" b="1">
                <a:latin typeface="Times New Roman" panose="02020603050405020304" pitchFamily="18" charset="0"/>
                <a:cs typeface="Times New Roman" panose="02020603050405020304" pitchFamily="18" charset="0"/>
              </a:rPr>
              <a:t> to </a:t>
            </a:r>
            <a:r>
              <a:rPr lang="en-US" altLang="en-US" sz="2900" b="1" err="1">
                <a:latin typeface="Times New Roman" panose="02020603050405020304" pitchFamily="18" charset="0"/>
                <a:cs typeface="Times New Roman" panose="02020603050405020304" pitchFamily="18" charset="0"/>
              </a:rPr>
              <a:t>bằng</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cả</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cái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đình</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làng</a:t>
            </a:r>
            <a:r>
              <a:rPr lang="en-US" altLang="en-US" sz="2900" b="1">
                <a:latin typeface="Times New Roman" panose="02020603050405020304" pitchFamily="18" charset="0"/>
                <a:cs typeface="Times New Roman" panose="02020603050405020304" pitchFamily="18" charset="0"/>
              </a:rPr>
              <a:t> ta!</a:t>
            </a:r>
          </a:p>
          <a:p>
            <a:r>
              <a:rPr lang="en-US" altLang="en-US" sz="2900" b="1">
                <a:latin typeface="Times New Roman" panose="02020603050405020304" pitchFamily="18" charset="0"/>
                <a:cs typeface="Times New Roman" panose="02020603050405020304" pitchFamily="18" charset="0"/>
              </a:rPr>
              <a:t>Anh B </a:t>
            </a:r>
            <a:r>
              <a:rPr lang="en-US" altLang="en-US" sz="2900" b="1" err="1">
                <a:latin typeface="Times New Roman" panose="02020603050405020304" pitchFamily="18" charset="0"/>
                <a:cs typeface="Times New Roman" panose="02020603050405020304" pitchFamily="18" charset="0"/>
              </a:rPr>
              <a:t>ngạc</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nhiên</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hỏi</a:t>
            </a:r>
            <a:r>
              <a:rPr lang="en-US" altLang="en-US" sz="2900" b="1">
                <a:latin typeface="Times New Roman" panose="02020603050405020304" pitchFamily="18" charset="0"/>
                <a:cs typeface="Times New Roman" panose="02020603050405020304" pitchFamily="18" charset="0"/>
              </a:rPr>
              <a:t>:  - </a:t>
            </a:r>
            <a:r>
              <a:rPr lang="en-US" altLang="en-US" sz="2900" b="1" err="1">
                <a:latin typeface="Times New Roman" panose="02020603050405020304" pitchFamily="18" charset="0"/>
                <a:cs typeface="Times New Roman" panose="02020603050405020304" pitchFamily="18" charset="0"/>
              </a:rPr>
              <a:t>Cái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nồi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ấy</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dùng</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để</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làm</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gì</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mà</a:t>
            </a:r>
            <a:r>
              <a:rPr lang="en-US" altLang="en-US" sz="2900" b="1">
                <a:latin typeface="Times New Roman" panose="02020603050405020304" pitchFamily="18" charset="0"/>
                <a:cs typeface="Times New Roman" panose="02020603050405020304" pitchFamily="18" charset="0"/>
              </a:rPr>
              <a:t> to </a:t>
            </a:r>
            <a:r>
              <a:rPr lang="en-US" altLang="en-US" sz="2900" b="1" err="1">
                <a:latin typeface="Times New Roman" panose="02020603050405020304" pitchFamily="18" charset="0"/>
                <a:cs typeface="Times New Roman" panose="02020603050405020304" pitchFamily="18" charset="0"/>
              </a:rPr>
              <a:t>vậy</a:t>
            </a:r>
            <a:r>
              <a:rPr lang="en-US" altLang="en-US" sz="2900" b="1">
                <a:latin typeface="Times New Roman" panose="02020603050405020304" pitchFamily="18" charset="0"/>
                <a:cs typeface="Times New Roman" panose="02020603050405020304" pitchFamily="18" charset="0"/>
              </a:rPr>
              <a:t>?</a:t>
            </a:r>
          </a:p>
          <a:p>
            <a:r>
              <a:rPr lang="en-US" altLang="en-US" sz="2900" b="1">
                <a:latin typeface="Times New Roman" panose="02020603050405020304" pitchFamily="18" charset="0"/>
                <a:cs typeface="Times New Roman" panose="02020603050405020304" pitchFamily="18" charset="0"/>
              </a:rPr>
              <a:t>Anh A </a:t>
            </a:r>
            <a:r>
              <a:rPr lang="en-US" altLang="en-US" sz="2900" b="1" err="1">
                <a:latin typeface="Times New Roman" panose="02020603050405020304" pitchFamily="18" charset="0"/>
                <a:cs typeface="Times New Roman" panose="02020603050405020304" pitchFamily="18" charset="0"/>
              </a:rPr>
              <a:t>giải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thích</a:t>
            </a:r>
            <a:r>
              <a:rPr lang="en-US" altLang="en-US" sz="2900" b="1">
                <a:latin typeface="Times New Roman" panose="02020603050405020304" pitchFamily="18" charset="0"/>
                <a:cs typeface="Times New Roman" panose="02020603050405020304" pitchFamily="18" charset="0"/>
              </a:rPr>
              <a:t>: - </a:t>
            </a:r>
            <a:r>
              <a:rPr lang="en-US" altLang="en-US" sz="2900" b="1" err="1">
                <a:latin typeface="Times New Roman" panose="02020603050405020304" pitchFamily="18" charset="0"/>
                <a:cs typeface="Times New Roman" panose="02020603050405020304" pitchFamily="18" charset="0"/>
              </a:rPr>
              <a:t>Cái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nồi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ấy</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dùng</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để</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luộc</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quả</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bí</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anh</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vừa</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nói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ấy</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mà</a:t>
            </a:r>
            <a:r>
              <a:rPr lang="en-US" altLang="en-US" sz="2900" b="1">
                <a:latin typeface="Times New Roman" panose="02020603050405020304" pitchFamily="18" charset="0"/>
                <a:cs typeface="Times New Roman" panose="02020603050405020304" pitchFamily="18" charset="0"/>
              </a:rPr>
              <a:t>.</a:t>
            </a:r>
          </a:p>
          <a:p>
            <a:r>
              <a:rPr lang="en-US" altLang="en-US" sz="2900" b="1">
                <a:latin typeface="Times New Roman" panose="02020603050405020304" pitchFamily="18" charset="0"/>
                <a:cs typeface="Times New Roman" panose="02020603050405020304" pitchFamily="18" charset="0"/>
              </a:rPr>
              <a:t>	Anh B </a:t>
            </a:r>
            <a:r>
              <a:rPr lang="en-US" altLang="en-US" sz="2900" b="1" err="1">
                <a:latin typeface="Times New Roman" panose="02020603050405020304" pitchFamily="18" charset="0"/>
                <a:cs typeface="Times New Roman" panose="02020603050405020304" pitchFamily="18" charset="0"/>
              </a:rPr>
              <a:t>biết</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bạn</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chế</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nhạo</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mình</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bèn</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nói</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lảng</a:t>
            </a:r>
            <a:r>
              <a:rPr lang="en-US" altLang="en-US" sz="2900" b="1">
                <a:latin typeface="Times New Roman" panose="02020603050405020304" pitchFamily="18" charset="0"/>
                <a:cs typeface="Times New Roman" panose="02020603050405020304" pitchFamily="18" charset="0"/>
              </a:rPr>
              <a:t> sang </a:t>
            </a:r>
            <a:r>
              <a:rPr lang="en-US" altLang="en-US" sz="2900" b="1" err="1">
                <a:latin typeface="Times New Roman" panose="02020603050405020304" pitchFamily="18" charset="0"/>
                <a:cs typeface="Times New Roman" panose="02020603050405020304" pitchFamily="18" charset="0"/>
              </a:rPr>
              <a:t>chuyện</a:t>
            </a:r>
            <a:r>
              <a:rPr lang="en-US" altLang="en-US" sz="2900" b="1">
                <a:latin typeface="Times New Roman" panose="02020603050405020304" pitchFamily="18" charset="0"/>
                <a:cs typeface="Times New Roman" panose="02020603050405020304" pitchFamily="18" charset="0"/>
              </a:rPr>
              <a:t> </a:t>
            </a:r>
            <a:r>
              <a:rPr lang="en-US" altLang="en-US" sz="2900" b="1" err="1">
                <a:latin typeface="Times New Roman" panose="02020603050405020304" pitchFamily="18" charset="0"/>
                <a:cs typeface="Times New Roman" panose="02020603050405020304" pitchFamily="18" charset="0"/>
              </a:rPr>
              <a:t>khác</a:t>
            </a:r>
            <a:r>
              <a:rPr lang="en-US" altLang="en-US" sz="2900" b="1">
                <a:latin typeface="Times New Roman" panose="02020603050405020304" pitchFamily="18" charset="0"/>
                <a:cs typeface="Times New Roman" panose="02020603050405020304" pitchFamily="18" charset="0"/>
              </a:rPr>
              <a:t>.</a:t>
            </a:r>
          </a:p>
          <a:p>
            <a:r>
              <a:rPr lang="en-US" altLang="en-US" sz="2900" b="1">
                <a:latin typeface="Times New Roman" panose="02020603050405020304" pitchFamily="18" charset="0"/>
                <a:cs typeface="Times New Roman" panose="02020603050405020304" pitchFamily="18" charset="0"/>
              </a:rPr>
              <a:t>						          Theo</a:t>
            </a:r>
            <a:r>
              <a:rPr lang="en-US" altLang="en-US" sz="2900" b="1" i="1">
                <a:latin typeface="Times New Roman" panose="02020603050405020304" pitchFamily="18" charset="0"/>
                <a:cs typeface="Times New Roman" panose="02020603050405020304" pitchFamily="18" charset="0"/>
              </a:rPr>
              <a:t> </a:t>
            </a:r>
            <a:r>
              <a:rPr lang="en-US" altLang="en-US" sz="2900" b="1" i="1" err="1">
                <a:latin typeface="Times New Roman" panose="02020603050405020304" pitchFamily="18" charset="0"/>
                <a:cs typeface="Times New Roman" panose="02020603050405020304" pitchFamily="18" charset="0"/>
              </a:rPr>
              <a:t>Truyện</a:t>
            </a:r>
            <a:r>
              <a:rPr lang="en-US" altLang="en-US" sz="2900" b="1" i="1">
                <a:latin typeface="Times New Roman" panose="02020603050405020304" pitchFamily="18" charset="0"/>
                <a:cs typeface="Times New Roman" panose="02020603050405020304" pitchFamily="18" charset="0"/>
              </a:rPr>
              <a:t> </a:t>
            </a:r>
            <a:r>
              <a:rPr lang="en-US" altLang="en-US" sz="2900" b="1" i="1" err="1">
                <a:latin typeface="Times New Roman" panose="02020603050405020304" pitchFamily="18" charset="0"/>
                <a:cs typeface="Times New Roman" panose="02020603050405020304" pitchFamily="18" charset="0"/>
              </a:rPr>
              <a:t>cười</a:t>
            </a:r>
            <a:r>
              <a:rPr lang="en-US" altLang="en-US" sz="2900" b="1" i="1">
                <a:latin typeface="Times New Roman" panose="02020603050405020304" pitchFamily="18" charset="0"/>
                <a:cs typeface="Times New Roman" panose="02020603050405020304" pitchFamily="18" charset="0"/>
              </a:rPr>
              <a:t> </a:t>
            </a:r>
            <a:r>
              <a:rPr lang="en-US" altLang="en-US" sz="2900" b="1" i="1" err="1">
                <a:latin typeface="Times New Roman" panose="02020603050405020304" pitchFamily="18" charset="0"/>
                <a:cs typeface="Times New Roman" panose="02020603050405020304" pitchFamily="18" charset="0"/>
              </a:rPr>
              <a:t>dân</a:t>
            </a:r>
            <a:r>
              <a:rPr lang="en-US" altLang="en-US" sz="2900" b="1" i="1">
                <a:latin typeface="Times New Roman" panose="02020603050405020304" pitchFamily="18" charset="0"/>
                <a:cs typeface="Times New Roman" panose="02020603050405020304" pitchFamily="18" charset="0"/>
              </a:rPr>
              <a:t> </a:t>
            </a:r>
            <a:r>
              <a:rPr lang="en-US" altLang="en-US" sz="2900" b="1" i="1" err="1">
                <a:latin typeface="Times New Roman" panose="02020603050405020304" pitchFamily="18" charset="0"/>
                <a:cs typeface="Times New Roman" panose="02020603050405020304" pitchFamily="18" charset="0"/>
              </a:rPr>
              <a:t>gian</a:t>
            </a:r>
            <a:endParaRPr lang="en-US" altLang="en-US" sz="2900" b="1" i="1">
              <a:latin typeface="Times New Roman" panose="02020603050405020304" pitchFamily="18" charset="0"/>
              <a:cs typeface="Times New Roman" panose="02020603050405020304" pitchFamily="18" charset="0"/>
            </a:endParaRPr>
          </a:p>
        </p:txBody>
      </p:sp>
      <p:grpSp>
        <p:nvGrpSpPr>
          <p:cNvPr id="5" name="Group 10">
            <a:extLst>
              <a:ext uri="{FF2B5EF4-FFF2-40B4-BE49-F238E27FC236}">
                <a16:creationId xmlns:a16="http://schemas.microsoft.com/office/drawing/2014/main" id="{76C2C5A6-ADA6-B076-22F4-FB73C0569A65}"/>
              </a:ext>
            </a:extLst>
          </p:cNvPr>
          <p:cNvGrpSpPr>
            <a:grpSpLocks/>
          </p:cNvGrpSpPr>
          <p:nvPr/>
        </p:nvGrpSpPr>
        <p:grpSpPr bwMode="auto">
          <a:xfrm>
            <a:off x="1372005" y="-157369"/>
            <a:ext cx="10700725" cy="2057400"/>
            <a:chOff x="-6" y="-24"/>
            <a:chExt cx="4405" cy="1296"/>
          </a:xfrm>
        </p:grpSpPr>
        <p:sp>
          <p:nvSpPr>
            <p:cNvPr id="6" name="Oval 11">
              <a:extLst>
                <a:ext uri="{FF2B5EF4-FFF2-40B4-BE49-F238E27FC236}">
                  <a16:creationId xmlns:a16="http://schemas.microsoft.com/office/drawing/2014/main" id="{B1F49C9F-89E7-66EB-807B-DA25F0E25800}"/>
                </a:ext>
              </a:extLst>
            </p:cNvPr>
            <p:cNvSpPr>
              <a:spLocks noChangeArrowheads="1"/>
            </p:cNvSpPr>
            <p:nvPr/>
          </p:nvSpPr>
          <p:spPr bwMode="auto">
            <a:xfrm>
              <a:off x="2911" y="-24"/>
              <a:ext cx="1488" cy="1296"/>
            </a:xfrm>
            <a:prstGeom prst="ellipse">
              <a:avLst/>
            </a:prstGeom>
            <a:blipFill dpi="0" rotWithShape="0">
              <a:blip r:embed="rId2"/>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2">
              <a:extLst>
                <a:ext uri="{FF2B5EF4-FFF2-40B4-BE49-F238E27FC236}">
                  <a16:creationId xmlns:a16="http://schemas.microsoft.com/office/drawing/2014/main" id="{A04A1BB4-18A1-0BD1-8AA0-F7F56CCE5D87}"/>
                </a:ext>
              </a:extLst>
            </p:cNvPr>
            <p:cNvSpPr txBox="1">
              <a:spLocks noChangeArrowheads="1"/>
            </p:cNvSpPr>
            <p:nvPr/>
          </p:nvSpPr>
          <p:spPr bwMode="auto">
            <a:xfrm>
              <a:off x="-6" y="178"/>
              <a:ext cx="255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000" b="1">
                  <a:solidFill>
                    <a:srgbClr val="C00000"/>
                  </a:solidFill>
                </a:rPr>
                <a:t>              QUẢ BÍ KHỔNG LỒ</a:t>
              </a:r>
              <a:endParaRPr lang="en-US" altLang="en-US" sz="4000">
                <a:solidFill>
                  <a:srgbClr val="C00000"/>
                </a:solidFill>
              </a:endParaRPr>
            </a:p>
          </p:txBody>
        </p:sp>
      </p:grpSp>
    </p:spTree>
    <p:extLst>
      <p:ext uri="{BB962C8B-B14F-4D97-AF65-F5344CB8AC3E}">
        <p14:creationId xmlns:p14="http://schemas.microsoft.com/office/powerpoint/2010/main" val="21031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F82BF11-A5B1-1F70-8966-9EB865FFD97F}"/>
              </a:ext>
            </a:extLst>
          </p:cNvPr>
          <p:cNvGraphicFramePr>
            <a:graphicFrameLocks noGrp="1"/>
          </p:cNvGraphicFramePr>
          <p:nvPr>
            <p:extLst>
              <p:ext uri="{D42A27DB-BD31-4B8C-83A1-F6EECF244321}">
                <p14:modId xmlns:p14="http://schemas.microsoft.com/office/powerpoint/2010/main" val="3762797421"/>
              </p:ext>
            </p:extLst>
          </p:nvPr>
        </p:nvGraphicFramePr>
        <p:xfrm>
          <a:off x="450376" y="647774"/>
          <a:ext cx="11436823" cy="5301447"/>
        </p:xfrm>
        <a:graphic>
          <a:graphicData uri="http://schemas.openxmlformats.org/drawingml/2006/table">
            <a:tbl>
              <a:tblPr firstRow="1" bandRow="1">
                <a:tableStyleId>{5940675A-B579-460E-94D1-54222C63F5DA}</a:tableStyleId>
              </a:tblPr>
              <a:tblGrid>
                <a:gridCol w="1473805">
                  <a:extLst>
                    <a:ext uri="{9D8B030D-6E8A-4147-A177-3AD203B41FA5}">
                      <a16:colId xmlns:a16="http://schemas.microsoft.com/office/drawing/2014/main" val="20000"/>
                    </a:ext>
                  </a:extLst>
                </a:gridCol>
                <a:gridCol w="4148779">
                  <a:extLst>
                    <a:ext uri="{9D8B030D-6E8A-4147-A177-3AD203B41FA5}">
                      <a16:colId xmlns:a16="http://schemas.microsoft.com/office/drawing/2014/main" val="20001"/>
                    </a:ext>
                  </a:extLst>
                </a:gridCol>
                <a:gridCol w="5814239">
                  <a:extLst>
                    <a:ext uri="{9D8B030D-6E8A-4147-A177-3AD203B41FA5}">
                      <a16:colId xmlns:a16="http://schemas.microsoft.com/office/drawing/2014/main" val="20002"/>
                    </a:ext>
                  </a:extLst>
                </a:gridCol>
              </a:tblGrid>
              <a:tr h="822169">
                <a:tc>
                  <a:txBody>
                    <a:bodyPr/>
                    <a:lstStyle/>
                    <a:p>
                      <a:pPr algn="ctr"/>
                      <a:endParaRPr lang="en-US" sz="3000" b="1" i="1">
                        <a:solidFill>
                          <a:srgbClr val="0070C0"/>
                        </a:solidFill>
                        <a:latin typeface="Times New Roman" pitchFamily="18" charset="0"/>
                        <a:cs typeface="Times New Roman" pitchFamily="18" charset="0"/>
                      </a:endParaRPr>
                    </a:p>
                  </a:txBody>
                  <a:tcPr marL="68580" marR="68580" marT="34290" marB="34290"/>
                </a:tc>
                <a:tc>
                  <a:txBody>
                    <a:bodyPr/>
                    <a:lstStyle/>
                    <a:p>
                      <a:pPr algn="ctr"/>
                      <a:r>
                        <a:rPr lang="en-US" sz="3500" b="1" i="0" err="1">
                          <a:solidFill>
                            <a:srgbClr val="FF0000"/>
                          </a:solidFill>
                          <a:latin typeface="Times New Roman" pitchFamily="18" charset="0"/>
                          <a:cs typeface="Times New Roman" pitchFamily="18" charset="0"/>
                        </a:rPr>
                        <a:t>Nói</a:t>
                      </a:r>
                      <a:r>
                        <a:rPr lang="en-US" sz="3500" b="1" i="0" baseline="0">
                          <a:solidFill>
                            <a:srgbClr val="FF0000"/>
                          </a:solidFill>
                          <a:latin typeface="Times New Roman" pitchFamily="18" charset="0"/>
                          <a:cs typeface="Times New Roman" pitchFamily="18" charset="0"/>
                        </a:rPr>
                        <a:t> </a:t>
                      </a:r>
                      <a:r>
                        <a:rPr lang="en-US" sz="3500" b="1" i="0" baseline="0" err="1">
                          <a:solidFill>
                            <a:srgbClr val="FF0000"/>
                          </a:solidFill>
                          <a:latin typeface="Times New Roman" pitchFamily="18" charset="0"/>
                          <a:cs typeface="Times New Roman" pitchFamily="18" charset="0"/>
                        </a:rPr>
                        <a:t>quá</a:t>
                      </a:r>
                      <a:endParaRPr lang="en-US" sz="3500" b="1" i="0">
                        <a:solidFill>
                          <a:srgbClr val="FF0000"/>
                        </a:solidFill>
                        <a:latin typeface="Times New Roman" pitchFamily="18" charset="0"/>
                        <a:cs typeface="Times New Roman" pitchFamily="18" charset="0"/>
                      </a:endParaRPr>
                    </a:p>
                  </a:txBody>
                  <a:tcPr marL="68580" marR="68580" marT="34290" marB="34290" anchor="ctr"/>
                </a:tc>
                <a:tc>
                  <a:txBody>
                    <a:bodyPr/>
                    <a:lstStyle/>
                    <a:p>
                      <a:pPr algn="ctr"/>
                      <a:r>
                        <a:rPr lang="en-US" sz="3500" b="1" i="0" baseline="0" err="1">
                          <a:solidFill>
                            <a:srgbClr val="FF0000"/>
                          </a:solidFill>
                          <a:latin typeface="Times New Roman" pitchFamily="18" charset="0"/>
                          <a:cs typeface="Times New Roman" pitchFamily="18" charset="0"/>
                        </a:rPr>
                        <a:t>Nói</a:t>
                      </a:r>
                      <a:r>
                        <a:rPr lang="en-US" sz="3500" b="1" i="0" baseline="0">
                          <a:solidFill>
                            <a:srgbClr val="FF0000"/>
                          </a:solidFill>
                          <a:latin typeface="Times New Roman" pitchFamily="18" charset="0"/>
                          <a:cs typeface="Times New Roman" pitchFamily="18" charset="0"/>
                        </a:rPr>
                        <a:t> </a:t>
                      </a:r>
                      <a:r>
                        <a:rPr lang="en-US" sz="3500" b="1" i="0" baseline="0" err="1">
                          <a:solidFill>
                            <a:srgbClr val="FF0000"/>
                          </a:solidFill>
                          <a:latin typeface="Times New Roman" pitchFamily="18" charset="0"/>
                          <a:cs typeface="Times New Roman" pitchFamily="18" charset="0"/>
                        </a:rPr>
                        <a:t>khoác</a:t>
                      </a:r>
                      <a:endParaRPr lang="en-US" sz="3500" b="1" i="0">
                        <a:solidFill>
                          <a:srgbClr val="FF0000"/>
                        </a:solidFill>
                        <a:latin typeface="Times New Roman" pitchFamily="18" charset="0"/>
                        <a:cs typeface="Times New Roman" pitchFamily="18" charset="0"/>
                      </a:endParaRPr>
                    </a:p>
                  </a:txBody>
                  <a:tcPr marL="68580" marR="68580" marT="34290" marB="34290" anchor="ctr"/>
                </a:tc>
                <a:extLst>
                  <a:ext uri="{0D108BD9-81ED-4DB2-BD59-A6C34878D82A}">
                    <a16:rowId xmlns:a16="http://schemas.microsoft.com/office/drawing/2014/main" val="10000"/>
                  </a:ext>
                </a:extLst>
              </a:tr>
              <a:tr h="1210298">
                <a:tc>
                  <a:txBody>
                    <a:bodyPr/>
                    <a:lstStyle/>
                    <a:p>
                      <a:pPr marL="0" indent="0" algn="ctr"/>
                      <a:endParaRPr lang="en-US" sz="3000" b="1" i="1">
                        <a:solidFill>
                          <a:srgbClr val="0070C0"/>
                        </a:solidFill>
                        <a:latin typeface="Times New Roman" pitchFamily="18" charset="0"/>
                        <a:cs typeface="Times New Roman" pitchFamily="18" charset="0"/>
                      </a:endParaRPr>
                    </a:p>
                    <a:p>
                      <a:pPr marL="0" indent="0" algn="ctr"/>
                      <a:r>
                        <a:rPr lang="en-US" sz="3000" b="1" i="1" err="1">
                          <a:solidFill>
                            <a:srgbClr val="0070C0"/>
                          </a:solidFill>
                          <a:latin typeface="Times New Roman" pitchFamily="18" charset="0"/>
                          <a:cs typeface="Times New Roman" pitchFamily="18" charset="0"/>
                        </a:rPr>
                        <a:t>Giống</a:t>
                      </a:r>
                      <a:endParaRPr lang="en-US" sz="3000" b="1" i="1">
                        <a:solidFill>
                          <a:srgbClr val="0070C0"/>
                        </a:solidFill>
                        <a:latin typeface="Times New Roman" pitchFamily="18" charset="0"/>
                        <a:cs typeface="Times New Roman" pitchFamily="18" charset="0"/>
                      </a:endParaRPr>
                    </a:p>
                  </a:txBody>
                  <a:tcPr marL="68580" marR="68580" marT="34290" marB="34290"/>
                </a:tc>
                <a:tc gridSpan="2">
                  <a:txBody>
                    <a:bodyPr/>
                    <a:lstStyle/>
                    <a:p>
                      <a:pPr marL="0" indent="341313"/>
                      <a:endParaRPr lang="en-US" sz="3000">
                        <a:latin typeface="Times New Roman" pitchFamily="18" charset="0"/>
                        <a:cs typeface="Times New Roman" pitchFamily="18" charset="0"/>
                      </a:endParaRPr>
                    </a:p>
                  </a:txBody>
                  <a:tcPr marL="68580" marR="68580" marT="34290" marB="34290"/>
                </a:tc>
                <a:tc hMerge="1">
                  <a:txBody>
                    <a:bodyPr/>
                    <a:lstStyle/>
                    <a:p>
                      <a:endParaRPr lang="en-US"/>
                    </a:p>
                  </a:txBody>
                  <a:tcPr/>
                </a:tc>
                <a:extLst>
                  <a:ext uri="{0D108BD9-81ED-4DB2-BD59-A6C34878D82A}">
                    <a16:rowId xmlns:a16="http://schemas.microsoft.com/office/drawing/2014/main" val="10001"/>
                  </a:ext>
                </a:extLst>
              </a:tr>
              <a:tr h="2844333">
                <a:tc>
                  <a:txBody>
                    <a:bodyPr/>
                    <a:lstStyle/>
                    <a:p>
                      <a:pPr algn="ctr"/>
                      <a:endParaRPr lang="en-US" sz="3000" b="1" i="1">
                        <a:solidFill>
                          <a:srgbClr val="0070C0"/>
                        </a:solidFill>
                        <a:latin typeface="Times New Roman" pitchFamily="18" charset="0"/>
                        <a:cs typeface="Times New Roman" pitchFamily="18" charset="0"/>
                      </a:endParaRPr>
                    </a:p>
                    <a:p>
                      <a:pPr algn="ctr"/>
                      <a:endParaRPr lang="en-US" sz="3000" b="1" i="1">
                        <a:solidFill>
                          <a:srgbClr val="0070C0"/>
                        </a:solidFill>
                        <a:latin typeface="Times New Roman" pitchFamily="18" charset="0"/>
                        <a:cs typeface="Times New Roman" pitchFamily="18" charset="0"/>
                      </a:endParaRPr>
                    </a:p>
                    <a:p>
                      <a:pPr algn="ctr"/>
                      <a:endParaRPr lang="en-US" sz="3000" b="1" i="1">
                        <a:solidFill>
                          <a:srgbClr val="0070C0"/>
                        </a:solidFill>
                        <a:latin typeface="Times New Roman" pitchFamily="18" charset="0"/>
                        <a:cs typeface="Times New Roman" pitchFamily="18" charset="0"/>
                      </a:endParaRPr>
                    </a:p>
                    <a:p>
                      <a:pPr algn="ctr"/>
                      <a:r>
                        <a:rPr lang="en-US" sz="3000" b="1" i="1" err="1">
                          <a:solidFill>
                            <a:srgbClr val="0070C0"/>
                          </a:solidFill>
                          <a:latin typeface="Times New Roman" pitchFamily="18" charset="0"/>
                          <a:cs typeface="Times New Roman" pitchFamily="18" charset="0"/>
                        </a:rPr>
                        <a:t>Khác</a:t>
                      </a:r>
                      <a:endParaRPr lang="en-US" sz="3000" b="1" i="1">
                        <a:solidFill>
                          <a:srgbClr val="0070C0"/>
                        </a:solidFill>
                        <a:latin typeface="Times New Roman" pitchFamily="18" charset="0"/>
                        <a:cs typeface="Times New Roman" pitchFamily="18" charset="0"/>
                      </a:endParaRPr>
                    </a:p>
                    <a:p>
                      <a:pPr algn="ctr"/>
                      <a:endParaRPr lang="en-US" sz="3000" b="1" i="1">
                        <a:solidFill>
                          <a:srgbClr val="0070C0"/>
                        </a:solidFill>
                        <a:latin typeface="Times New Roman" pitchFamily="18" charset="0"/>
                        <a:cs typeface="Times New Roman" pitchFamily="18" charset="0"/>
                      </a:endParaRPr>
                    </a:p>
                    <a:p>
                      <a:pPr algn="ctr"/>
                      <a:endParaRPr lang="en-US" sz="3000" b="1" i="1">
                        <a:solidFill>
                          <a:srgbClr val="0070C0"/>
                        </a:solidFill>
                        <a:latin typeface="Times New Roman" pitchFamily="18" charset="0"/>
                        <a:cs typeface="Times New Roman" pitchFamily="18" charset="0"/>
                      </a:endParaRPr>
                    </a:p>
                    <a:p>
                      <a:pPr algn="ctr"/>
                      <a:endParaRPr lang="en-US" sz="3000" b="1" i="1">
                        <a:solidFill>
                          <a:srgbClr val="0070C0"/>
                        </a:solidFill>
                        <a:latin typeface="Times New Roman" pitchFamily="18" charset="0"/>
                        <a:cs typeface="Times New Roman" pitchFamily="18" charset="0"/>
                      </a:endParaRPr>
                    </a:p>
                  </a:txBody>
                  <a:tcPr marL="68580" marR="68580" marT="34290" marB="34290"/>
                </a:tc>
                <a:tc>
                  <a:txBody>
                    <a:bodyPr/>
                    <a:lstStyle/>
                    <a:p>
                      <a:pPr algn="ctr"/>
                      <a:endParaRPr lang="en-US" sz="3000" b="1" i="1">
                        <a:latin typeface="Times New Roman" pitchFamily="18" charset="0"/>
                        <a:cs typeface="Times New Roman" pitchFamily="18" charset="0"/>
                      </a:endParaRPr>
                    </a:p>
                    <a:p>
                      <a:pPr algn="ctr"/>
                      <a:endParaRPr lang="en-US" sz="3000" b="1" i="1">
                        <a:latin typeface="Times New Roman" pitchFamily="18" charset="0"/>
                        <a:cs typeface="Times New Roman" pitchFamily="18" charset="0"/>
                      </a:endParaRPr>
                    </a:p>
                    <a:p>
                      <a:pPr algn="ctr"/>
                      <a:endParaRPr lang="en-US" sz="3000" b="1" i="1">
                        <a:latin typeface="Times New Roman" pitchFamily="18" charset="0"/>
                        <a:cs typeface="Times New Roman" pitchFamily="18" charset="0"/>
                      </a:endParaRPr>
                    </a:p>
                    <a:p>
                      <a:pPr algn="ctr"/>
                      <a:endParaRPr lang="en-US" sz="3000" b="1" i="1">
                        <a:latin typeface="Times New Roman" pitchFamily="18" charset="0"/>
                        <a:cs typeface="Times New Roman" pitchFamily="18" charset="0"/>
                      </a:endParaRPr>
                    </a:p>
                  </a:txBody>
                  <a:tcPr marL="68580" marR="68580" marT="34290" marB="34290"/>
                </a:tc>
                <a:tc>
                  <a:txBody>
                    <a:bodyPr/>
                    <a:lstStyle/>
                    <a:p>
                      <a:endParaRPr lang="en-US" sz="300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2"/>
                  </a:ext>
                </a:extLst>
              </a:tr>
            </a:tbl>
          </a:graphicData>
        </a:graphic>
      </p:graphicFrame>
      <p:sp>
        <p:nvSpPr>
          <p:cNvPr id="5" name="Text Box 51">
            <a:extLst>
              <a:ext uri="{FF2B5EF4-FFF2-40B4-BE49-F238E27FC236}">
                <a16:creationId xmlns:a16="http://schemas.microsoft.com/office/drawing/2014/main" id="{60852BBB-78CA-9FEE-CAA9-DE59888A9747}"/>
              </a:ext>
            </a:extLst>
          </p:cNvPr>
          <p:cNvSpPr txBox="1">
            <a:spLocks noChangeArrowheads="1"/>
          </p:cNvSpPr>
          <p:nvPr/>
        </p:nvSpPr>
        <p:spPr bwMode="auto">
          <a:xfrm>
            <a:off x="1937982" y="1554263"/>
            <a:ext cx="9803641" cy="1107996"/>
          </a:xfrm>
          <a:prstGeom prst="rect">
            <a:avLst/>
          </a:prstGeom>
          <a:noFill/>
          <a:ln w="9525">
            <a:noFill/>
            <a:miter lim="800000"/>
            <a:headEnd/>
            <a:tailEnd/>
          </a:ln>
        </p:spPr>
        <p:txBody>
          <a:bodyPr wrap="square">
            <a:spAutoFit/>
          </a:bodyPr>
          <a:lstStyle/>
          <a:p>
            <a:pPr algn="ctr">
              <a:spcBef>
                <a:spcPct val="20000"/>
              </a:spcBef>
            </a:pPr>
            <a:r>
              <a:rPr lang="en-US" sz="3000" err="1">
                <a:latin typeface="Times New Roman" pitchFamily="18" charset="0"/>
                <a:cs typeface="Times New Roman" pitchFamily="18" charset="0"/>
              </a:rPr>
              <a:t>Đều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phóng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đại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mức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độ</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mô</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tính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chất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sự</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vật</a:t>
            </a:r>
            <a:r>
              <a:rPr lang="en-US" sz="3000">
                <a:latin typeface="Times New Roman" pitchFamily="18" charset="0"/>
                <a:cs typeface="Times New Roman" pitchFamily="18" charset="0"/>
              </a:rPr>
              <a:t>,</a:t>
            </a:r>
          </a:p>
          <a:p>
            <a:pPr algn="ctr">
              <a:spcBef>
                <a:spcPct val="20000"/>
              </a:spcBef>
            </a:pP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hiện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tượng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được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miêu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tả</a:t>
            </a:r>
            <a:r>
              <a:rPr lang="en-US" sz="3000">
                <a:latin typeface="Times New Roman" pitchFamily="18" charset="0"/>
                <a:cs typeface="Times New Roman" pitchFamily="18" charset="0"/>
              </a:rPr>
              <a:t>.</a:t>
            </a:r>
          </a:p>
        </p:txBody>
      </p:sp>
      <p:sp>
        <p:nvSpPr>
          <p:cNvPr id="6" name="Text Box 52">
            <a:extLst>
              <a:ext uri="{FF2B5EF4-FFF2-40B4-BE49-F238E27FC236}">
                <a16:creationId xmlns:a16="http://schemas.microsoft.com/office/drawing/2014/main" id="{2D4AC4FF-0AEC-B847-7697-65CBDE0F187E}"/>
              </a:ext>
            </a:extLst>
          </p:cNvPr>
          <p:cNvSpPr txBox="1">
            <a:spLocks noChangeArrowheads="1"/>
          </p:cNvSpPr>
          <p:nvPr/>
        </p:nvSpPr>
        <p:spPr bwMode="auto">
          <a:xfrm>
            <a:off x="1937982" y="3012157"/>
            <a:ext cx="3689446" cy="1477328"/>
          </a:xfrm>
          <a:prstGeom prst="rect">
            <a:avLst/>
          </a:prstGeom>
          <a:noFill/>
          <a:ln w="9525">
            <a:noFill/>
            <a:miter lim="800000"/>
            <a:headEnd/>
            <a:tailEnd/>
          </a:ln>
        </p:spPr>
        <p:txBody>
          <a:bodyPr wrap="square">
            <a:spAutoFit/>
          </a:bodyPr>
          <a:lstStyle/>
          <a:p>
            <a:pPr algn="just">
              <a:spcBef>
                <a:spcPct val="20000"/>
              </a:spcBef>
              <a:buFontTx/>
              <a:buChar char="-"/>
            </a:pPr>
            <a:r>
              <a:rPr lang="en-US" sz="3000">
                <a:latin typeface="Times New Roman" pitchFamily="18" charset="0"/>
                <a:cs typeface="Times New Roman" pitchFamily="18" charset="0"/>
              </a:rPr>
              <a:t> </a:t>
            </a:r>
            <a:r>
              <a:rPr lang="en-US" sz="3000" b="1" err="1">
                <a:latin typeface="Times New Roman" pitchFamily="18" charset="0"/>
                <a:cs typeface="Times New Roman" pitchFamily="18" charset="0"/>
              </a:rPr>
              <a:t>Mục</a:t>
            </a:r>
            <a:r>
              <a:rPr lang="en-US" sz="3000" b="1">
                <a:latin typeface="Times New Roman" pitchFamily="18" charset="0"/>
                <a:cs typeface="Times New Roman" pitchFamily="18" charset="0"/>
              </a:rPr>
              <a:t> </a:t>
            </a:r>
            <a:r>
              <a:rPr lang="en-US" sz="3000" b="1" err="1">
                <a:latin typeface="Times New Roman" pitchFamily="18" charset="0"/>
                <a:cs typeface="Times New Roman" pitchFamily="18" charset="0"/>
              </a:rPr>
              <a:t>đích</a:t>
            </a:r>
            <a:r>
              <a:rPr lang="en-US" sz="3000" b="1">
                <a:latin typeface="Times New Roman" pitchFamily="18" charset="0"/>
                <a:cs typeface="Times New Roman" pitchFamily="18" charset="0"/>
              </a:rPr>
              <a:t>: </a:t>
            </a:r>
            <a:r>
              <a:rPr lang="en-US" sz="3000" err="1">
                <a:latin typeface="Times New Roman" pitchFamily="18" charset="0"/>
                <a:cs typeface="Times New Roman" pitchFamily="18" charset="0"/>
              </a:rPr>
              <a:t>Nhấn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mạnh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gây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ấn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tượng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tăng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sức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biểu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cảm</a:t>
            </a:r>
            <a:r>
              <a:rPr lang="en-US" sz="3000">
                <a:latin typeface="Times New Roman" pitchFamily="18" charset="0"/>
                <a:cs typeface="Times New Roman" pitchFamily="18" charset="0"/>
              </a:rPr>
              <a:t>. </a:t>
            </a:r>
          </a:p>
        </p:txBody>
      </p:sp>
      <p:sp>
        <p:nvSpPr>
          <p:cNvPr id="7" name="Text Box 54">
            <a:extLst>
              <a:ext uri="{FF2B5EF4-FFF2-40B4-BE49-F238E27FC236}">
                <a16:creationId xmlns:a16="http://schemas.microsoft.com/office/drawing/2014/main" id="{333ADA33-DB5D-63BE-CFF2-F1988272BD9F}"/>
              </a:ext>
            </a:extLst>
          </p:cNvPr>
          <p:cNvSpPr txBox="1">
            <a:spLocks noChangeArrowheads="1"/>
          </p:cNvSpPr>
          <p:nvPr/>
        </p:nvSpPr>
        <p:spPr bwMode="auto">
          <a:xfrm>
            <a:off x="6246122" y="2995413"/>
            <a:ext cx="5495501" cy="2400657"/>
          </a:xfrm>
          <a:prstGeom prst="rect">
            <a:avLst/>
          </a:prstGeom>
          <a:noFill/>
          <a:ln w="9525">
            <a:noFill/>
            <a:miter lim="800000"/>
            <a:headEnd/>
            <a:tailEnd/>
          </a:ln>
        </p:spPr>
        <p:txBody>
          <a:bodyPr wrap="square">
            <a:spAutoFit/>
          </a:bodyPr>
          <a:lstStyle/>
          <a:p>
            <a:pPr algn="just">
              <a:spcBef>
                <a:spcPct val="50000"/>
              </a:spcBef>
              <a:buFontTx/>
              <a:buChar char="-"/>
            </a:pPr>
            <a:r>
              <a:rPr lang="en-US" sz="3000">
                <a:latin typeface="Times New Roman" pitchFamily="18" charset="0"/>
                <a:cs typeface="Times New Roman" pitchFamily="18" charset="0"/>
              </a:rPr>
              <a:t> </a:t>
            </a:r>
            <a:r>
              <a:rPr lang="en-US" sz="3000" b="1" err="1">
                <a:latin typeface="Times New Roman" pitchFamily="18" charset="0"/>
                <a:cs typeface="Times New Roman" pitchFamily="18" charset="0"/>
              </a:rPr>
              <a:t>Mục</a:t>
            </a:r>
            <a:r>
              <a:rPr lang="en-US" sz="3000" b="1">
                <a:latin typeface="Times New Roman" pitchFamily="18" charset="0"/>
                <a:cs typeface="Times New Roman" pitchFamily="18" charset="0"/>
              </a:rPr>
              <a:t> </a:t>
            </a:r>
            <a:r>
              <a:rPr lang="en-US" sz="3000" b="1" err="1">
                <a:latin typeface="Times New Roman" pitchFamily="18" charset="0"/>
                <a:cs typeface="Times New Roman" pitchFamily="18" charset="0"/>
              </a:rPr>
              <a:t>đích</a:t>
            </a:r>
            <a:r>
              <a:rPr lang="en-US" sz="3000" b="1">
                <a:latin typeface="Times New Roman" pitchFamily="18" charset="0"/>
                <a:cs typeface="Times New Roman" pitchFamily="18" charset="0"/>
              </a:rPr>
              <a:t>: </a:t>
            </a:r>
            <a:r>
              <a:rPr lang="en-US" sz="3000" err="1">
                <a:latin typeface="Times New Roman" pitchFamily="18" charset="0"/>
                <a:cs typeface="Times New Roman" pitchFamily="18" charset="0"/>
              </a:rPr>
              <a:t>Làm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người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nghe</a:t>
            </a:r>
            <a:r>
              <a:rPr lang="en-US" sz="3000">
                <a:latin typeface="Times New Roman" pitchFamily="18" charset="0"/>
                <a:cs typeface="Times New Roman" pitchFamily="18" charset="0"/>
              </a:rPr>
              <a:t> tin </a:t>
            </a:r>
            <a:r>
              <a:rPr lang="en-US" sz="3000" err="1">
                <a:latin typeface="Times New Roman" pitchFamily="18" charset="0"/>
                <a:cs typeface="Times New Roman" pitchFamily="18" charset="0"/>
              </a:rPr>
              <a:t>vào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những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điều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không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có</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thật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tạo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tiếng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cười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có</a:t>
            </a:r>
            <a:r>
              <a:rPr lang="en-US" sz="3000">
                <a:latin typeface="Times New Roman" pitchFamily="18" charset="0"/>
                <a:cs typeface="Times New Roman" pitchFamily="18" charset="0"/>
              </a:rPr>
              <a:t> ý </a:t>
            </a:r>
            <a:r>
              <a:rPr lang="en-US" sz="3000" err="1">
                <a:latin typeface="Times New Roman" pitchFamily="18" charset="0"/>
                <a:cs typeface="Times New Roman" pitchFamily="18" charset="0"/>
              </a:rPr>
              <a:t>nghĩa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phê</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phán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những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kẻ</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khoác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trong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cuộc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sống</a:t>
            </a:r>
            <a:r>
              <a:rPr lang="en-US" sz="3000">
                <a:latin typeface="Times New Roman" pitchFamily="18" charset="0"/>
                <a:cs typeface="Times New Roman" pitchFamily="18" charset="0"/>
              </a:rPr>
              <a:t>. </a:t>
            </a:r>
          </a:p>
        </p:txBody>
      </p:sp>
    </p:spTree>
    <p:extLst>
      <p:ext uri="{BB962C8B-B14F-4D97-AF65-F5344CB8AC3E}">
        <p14:creationId xmlns:p14="http://schemas.microsoft.com/office/powerpoint/2010/main" val="301830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1907</TotalTime>
  <Words>1263</Words>
  <Application>Microsoft Office PowerPoint</Application>
  <PresentationFormat>Widescreen</PresentationFormat>
  <Paragraphs>162</Paragraphs>
  <Slides>23</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Calibri Light</vt:lpstr>
      <vt:lpstr>Comic Sans MS</vt:lpstr>
      <vt:lpstr>等线</vt:lpstr>
      <vt:lpstr>Ribeye</vt:lpstr>
      <vt:lpstr>Segoe UI</vt:lpstr>
      <vt:lpstr>Times New Roman</vt:lpstr>
      <vt:lpstr>Viner Hand ITC</vt:lpstr>
      <vt:lpstr>VNI-Thufap2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NHÌN HÌNH ĐOÁN THÀNH NGỮ</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Thị Linh Thanh</dc:creator>
  <cp:lastModifiedBy>Admin</cp:lastModifiedBy>
  <cp:revision>95</cp:revision>
  <dcterms:created xsi:type="dcterms:W3CDTF">2022-11-08T03:20:35Z</dcterms:created>
  <dcterms:modified xsi:type="dcterms:W3CDTF">2023-06-17T08:39:36Z</dcterms:modified>
</cp:coreProperties>
</file>