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73" r:id="rId4"/>
    <p:sldId id="270" r:id="rId5"/>
    <p:sldId id="271" r:id="rId6"/>
    <p:sldId id="272" r:id="rId7"/>
  </p:sldIdLst>
  <p:sldSz cx="9144000" cy="5143500" type="screen16x9"/>
  <p:notesSz cx="6858000" cy="9144000"/>
  <p:custDataLst>
    <p:tags r:id="rId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pPr/>
              <a:t>13/11/2021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pPr/>
              <a:t>13/11/2021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pPr/>
              <a:t>‹#›</a:t>
            </a:fld>
            <a:endParaRPr lang="vi-VN"/>
          </a:p>
        </p:txBody>
      </p:sp>
    </p:spTree>
    <p:extLst>
      <p:ext uri="{BB962C8B-B14F-4D97-AF65-F5344CB8AC3E}">
        <p14:creationId xmlns=""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Bài</a:t>
            </a:r>
            <a:r>
              <a:rPr lang="en-US" dirty="0" smtClean="0"/>
              <a:t> 4: </a:t>
            </a:r>
            <a:r>
              <a:rPr lang="en-US" dirty="0" err="1" smtClean="0"/>
              <a:t>tôn</a:t>
            </a:r>
            <a:r>
              <a:rPr lang="en-US" dirty="0" smtClean="0"/>
              <a:t> </a:t>
            </a:r>
            <a:r>
              <a:rPr lang="en-US" dirty="0" err="1" smtClean="0"/>
              <a:t>trọng</a:t>
            </a:r>
            <a:r>
              <a:rPr lang="en-US" dirty="0" smtClean="0"/>
              <a:t> </a:t>
            </a:r>
            <a:r>
              <a:rPr lang="en-US" dirty="0" err="1" smtClean="0"/>
              <a:t>sự</a:t>
            </a:r>
            <a:r>
              <a:rPr lang="en-US" dirty="0" smtClean="0"/>
              <a:t> </a:t>
            </a:r>
            <a:r>
              <a:rPr lang="en-US" dirty="0" err="1" smtClean="0"/>
              <a:t>thật</a:t>
            </a:r>
            <a:r>
              <a:rPr lang="en-US" dirty="0" smtClean="0"/>
              <a:t/>
            </a:r>
            <a:br>
              <a:rPr lang="en-US" dirty="0" smtClean="0"/>
            </a:br>
            <a:r>
              <a:rPr lang="en-US" dirty="0" err="1" smtClean="0"/>
              <a:t>Tiết</a:t>
            </a:r>
            <a:r>
              <a:rPr lang="en-US" dirty="0" smtClean="0"/>
              <a:t> 2</a:t>
            </a:r>
            <a:br>
              <a:rPr lang="en-US" dirty="0" smtClean="0"/>
            </a:br>
            <a:r>
              <a:rPr lang="en-US" dirty="0" err="1" smtClean="0"/>
              <a:t>N</a:t>
            </a:r>
            <a:r>
              <a:rPr lang="en-US" smtClean="0"/>
              <a:t>gày</a:t>
            </a:r>
            <a:r>
              <a:rPr lang="en-US" dirty="0" smtClean="0"/>
              <a:t> </a:t>
            </a:r>
            <a:r>
              <a:rPr lang="en-US" dirty="0" err="1" smtClean="0"/>
              <a:t>dạy</a:t>
            </a:r>
            <a:r>
              <a:rPr lang="en-US" dirty="0" smtClean="0"/>
              <a:t>: </a:t>
            </a:r>
            <a:r>
              <a:rPr lang="en-US" dirty="0" smtClean="0"/>
              <a:t>11/11/2021</a:t>
            </a:r>
            <a:br>
              <a:rPr lang="en-US" dirty="0" smtClean="0"/>
            </a:br>
            <a:endParaRPr lang="vi-VN" dirty="0"/>
          </a:p>
        </p:txBody>
      </p:sp>
    </p:spTree>
    <p:extLst>
      <p:ext uri="{BB962C8B-B14F-4D97-AF65-F5344CB8AC3E}">
        <p14:creationId xmlns="" xmlns:p14="http://schemas.microsoft.com/office/powerpoint/2010/main" val="381181170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2848218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 xmlns:p14="http://schemas.microsoft.com/office/powerpoint/2010/main" val="313561715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 xmlns:p14="http://schemas.microsoft.com/office/powerpoint/2010/main" val="421607690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 xmlns:p14="http://schemas.microsoft.com/office/powerpoint/2010/main" val="336491710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64976522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363</Words>
  <Application>Microsoft Office PowerPoint</Application>
  <PresentationFormat>On-screen Show (16:9)</PresentationFormat>
  <Paragraphs>31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Bài 4: tôn trọng sự thật Tiết 2 Ngày dạy: 11/11/2021 </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45</cp:revision>
  <dcterms:created xsi:type="dcterms:W3CDTF">2021-07-12T15:39:09Z</dcterms:created>
  <dcterms:modified xsi:type="dcterms:W3CDTF">2021-11-13T01:30:52Z</dcterms:modified>
</cp:coreProperties>
</file>